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18"/>
  </p:notesMasterIdLst>
  <p:handoutMasterIdLst>
    <p:handoutMasterId r:id="rId119"/>
  </p:handoutMasterIdLst>
  <p:sldIdLst>
    <p:sldId id="32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51" r:id="rId11"/>
    <p:sldId id="265" r:id="rId12"/>
    <p:sldId id="266" r:id="rId13"/>
    <p:sldId id="268" r:id="rId14"/>
    <p:sldId id="269" r:id="rId15"/>
    <p:sldId id="270" r:id="rId16"/>
    <p:sldId id="350" r:id="rId17"/>
    <p:sldId id="271" r:id="rId18"/>
    <p:sldId id="307" r:id="rId19"/>
    <p:sldId id="273" r:id="rId20"/>
    <p:sldId id="352" r:id="rId21"/>
    <p:sldId id="353" r:id="rId22"/>
    <p:sldId id="358" r:id="rId23"/>
    <p:sldId id="355" r:id="rId24"/>
    <p:sldId id="356" r:id="rId25"/>
    <p:sldId id="354" r:id="rId26"/>
    <p:sldId id="357" r:id="rId27"/>
    <p:sldId id="274" r:id="rId28"/>
    <p:sldId id="360" r:id="rId29"/>
    <p:sldId id="359" r:id="rId30"/>
    <p:sldId id="361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6" r:id="rId42"/>
    <p:sldId id="308" r:id="rId43"/>
    <p:sldId id="309" r:id="rId44"/>
    <p:sldId id="364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62" r:id="rId55"/>
    <p:sldId id="363" r:id="rId56"/>
    <p:sldId id="365" r:id="rId57"/>
    <p:sldId id="366" r:id="rId58"/>
    <p:sldId id="402" r:id="rId59"/>
    <p:sldId id="397" r:id="rId60"/>
    <p:sldId id="324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386" r:id="rId81"/>
    <p:sldId id="387" r:id="rId82"/>
    <p:sldId id="388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325" r:id="rId92"/>
    <p:sldId id="326" r:id="rId93"/>
    <p:sldId id="327" r:id="rId94"/>
    <p:sldId id="328" r:id="rId95"/>
    <p:sldId id="329" r:id="rId96"/>
    <p:sldId id="330" r:id="rId97"/>
    <p:sldId id="401" r:id="rId98"/>
    <p:sldId id="331" r:id="rId99"/>
    <p:sldId id="399" r:id="rId100"/>
    <p:sldId id="398" r:id="rId101"/>
    <p:sldId id="332" r:id="rId102"/>
    <p:sldId id="333" r:id="rId103"/>
    <p:sldId id="334" r:id="rId104"/>
    <p:sldId id="335" r:id="rId105"/>
    <p:sldId id="336" r:id="rId106"/>
    <p:sldId id="337" r:id="rId107"/>
    <p:sldId id="338" r:id="rId108"/>
    <p:sldId id="339" r:id="rId109"/>
    <p:sldId id="346" r:id="rId110"/>
    <p:sldId id="340" r:id="rId111"/>
    <p:sldId id="341" r:id="rId112"/>
    <p:sldId id="342" r:id="rId113"/>
    <p:sldId id="343" r:id="rId114"/>
    <p:sldId id="348" r:id="rId115"/>
    <p:sldId id="349" r:id="rId116"/>
    <p:sldId id="403" r:id="rId117"/>
  </p:sldIdLst>
  <p:sldSz cx="9144000" cy="6858000" type="screen4x3"/>
  <p:notesSz cx="10234613" cy="70993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00733D3-240B-46CB-AB0A-D97BBFFF458C}">
          <p14:sldIdLst>
            <p14:sldId id="323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351"/>
            <p14:sldId id="265"/>
            <p14:sldId id="266"/>
            <p14:sldId id="268"/>
            <p14:sldId id="269"/>
            <p14:sldId id="270"/>
            <p14:sldId id="350"/>
          </p14:sldIdLst>
        </p14:section>
        <p14:section name="未命名的章節" id="{AC1A986E-E794-4A4F-BF7D-E8FC8D2DFC0A}">
          <p14:sldIdLst>
            <p14:sldId id="271"/>
            <p14:sldId id="307"/>
            <p14:sldId id="273"/>
            <p14:sldId id="352"/>
            <p14:sldId id="353"/>
            <p14:sldId id="358"/>
            <p14:sldId id="355"/>
            <p14:sldId id="356"/>
            <p14:sldId id="354"/>
            <p14:sldId id="357"/>
            <p14:sldId id="274"/>
            <p14:sldId id="360"/>
            <p14:sldId id="359"/>
            <p14:sldId id="361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308"/>
            <p14:sldId id="309"/>
            <p14:sldId id="364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62"/>
            <p14:sldId id="363"/>
            <p14:sldId id="365"/>
            <p14:sldId id="366"/>
            <p14:sldId id="402"/>
            <p14:sldId id="397"/>
            <p14:sldId id="324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25"/>
            <p14:sldId id="326"/>
            <p14:sldId id="327"/>
            <p14:sldId id="328"/>
            <p14:sldId id="329"/>
            <p14:sldId id="330"/>
            <p14:sldId id="401"/>
            <p14:sldId id="331"/>
            <p14:sldId id="399"/>
            <p14:sldId id="398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6"/>
            <p14:sldId id="340"/>
            <p14:sldId id="341"/>
            <p14:sldId id="342"/>
            <p14:sldId id="343"/>
            <p14:sldId id="348"/>
            <p14:sldId id="349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1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ADC9C74-7225-4807-9262-31EA68EE22E7}" type="datetimeFigureOut">
              <a:rPr lang="zh-TW" altLang="en-US" smtClean="0"/>
              <a:pPr/>
              <a:t>2016/11/24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7247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A040CE-6F5D-4541-94AA-851319D4DF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8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A8B3-E628-47D2-859A-69C7FE67FE7F}" type="datetimeFigureOut">
              <a:rPr lang="zh-TW" altLang="en-US" smtClean="0"/>
              <a:pPr/>
              <a:t>2016/11/24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9650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8485-AC48-4256-B997-11A8D98BE13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34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D8485-AC48-4256-B997-11A8D98BE133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5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D8485-AC48-4256-B997-11A8D98BE133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38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D8485-AC48-4256-B997-11A8D98BE133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11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D8485-AC48-4256-B997-11A8D98BE133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8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066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2010/3/19</a:t>
            </a:r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Minimum Spanning Tree</a:t>
            </a:r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F72663-D33B-4785-AD98-B58201EAE876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2010/3/19</a:t>
            </a:r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Minimum Spanning Tree</a:t>
            </a: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69.png"/><Relationship Id="rId3" Type="http://schemas.openxmlformats.org/officeDocument/2006/relationships/tags" Target="../tags/tag87.xml"/><Relationship Id="rId21" Type="http://schemas.openxmlformats.org/officeDocument/2006/relationships/image" Target="../media/image72.png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image" Target="../media/image65.png"/><Relationship Id="rId2" Type="http://schemas.openxmlformats.org/officeDocument/2006/relationships/tags" Target="../tags/tag86.xml"/><Relationship Id="rId16" Type="http://schemas.openxmlformats.org/officeDocument/2006/relationships/image" Target="../media/image51.png"/><Relationship Id="rId20" Type="http://schemas.openxmlformats.org/officeDocument/2006/relationships/image" Target="../media/image71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image" Target="../media/image75.png"/><Relationship Id="rId5" Type="http://schemas.openxmlformats.org/officeDocument/2006/relationships/tags" Target="../tags/tag89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74.png"/><Relationship Id="rId10" Type="http://schemas.openxmlformats.org/officeDocument/2006/relationships/tags" Target="../tags/tag94.xml"/><Relationship Id="rId19" Type="http://schemas.openxmlformats.org/officeDocument/2006/relationships/image" Target="../media/image70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7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38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wmf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5.jpe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6.xml"/><Relationship Id="rId7" Type="http://schemas.openxmlformats.org/officeDocument/2006/relationships/image" Target="../media/image4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9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0.xml"/><Relationship Id="rId7" Type="http://schemas.openxmlformats.org/officeDocument/2006/relationships/image" Target="../media/image4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5" Type="http://schemas.openxmlformats.org/officeDocument/2006/relationships/tags" Target="../tags/tag22.xml"/><Relationship Id="rId10" Type="http://schemas.openxmlformats.org/officeDocument/2006/relationships/image" Target="../media/image48.png"/><Relationship Id="rId4" Type="http://schemas.openxmlformats.org/officeDocument/2006/relationships/tags" Target="../tags/tag21.xml"/><Relationship Id="rId9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9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48.png"/><Relationship Id="rId5" Type="http://schemas.openxmlformats.org/officeDocument/2006/relationships/tags" Target="../tags/tag27.xml"/><Relationship Id="rId10" Type="http://schemas.openxmlformats.org/officeDocument/2006/relationships/image" Target="../media/image47.png"/><Relationship Id="rId4" Type="http://schemas.openxmlformats.org/officeDocument/2006/relationships/tags" Target="../tags/tag26.xml"/><Relationship Id="rId9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4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4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7.png"/><Relationship Id="rId5" Type="http://schemas.openxmlformats.org/officeDocument/2006/relationships/tags" Target="../tags/tag33.xml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tags" Target="../tags/tag32.xml"/><Relationship Id="rId9" Type="http://schemas.openxmlformats.org/officeDocument/2006/relationships/image" Target="../media/image45.png"/><Relationship Id="rId1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1.xml"/><Relationship Id="rId7" Type="http://schemas.openxmlformats.org/officeDocument/2006/relationships/image" Target="../media/image5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56.png"/><Relationship Id="rId18" Type="http://schemas.openxmlformats.org/officeDocument/2006/relationships/image" Target="../media/image51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7.png"/><Relationship Id="rId2" Type="http://schemas.openxmlformats.org/officeDocument/2006/relationships/tags" Target="../tags/tag50.xml"/><Relationship Id="rId16" Type="http://schemas.openxmlformats.org/officeDocument/2006/relationships/image" Target="../media/image46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image" Target="../media/image45.png"/><Relationship Id="rId10" Type="http://schemas.openxmlformats.org/officeDocument/2006/relationships/tags" Target="../tags/tag58.xml"/><Relationship Id="rId19" Type="http://schemas.openxmlformats.org/officeDocument/2006/relationships/image" Target="../media/image60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4.xml"/><Relationship Id="rId7" Type="http://schemas.openxmlformats.org/officeDocument/2006/relationships/image" Target="../media/image43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9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56.png"/><Relationship Id="rId18" Type="http://schemas.openxmlformats.org/officeDocument/2006/relationships/image" Target="../media/image51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7.png"/><Relationship Id="rId2" Type="http://schemas.openxmlformats.org/officeDocument/2006/relationships/tags" Target="../tags/tag68.xml"/><Relationship Id="rId16" Type="http://schemas.openxmlformats.org/officeDocument/2006/relationships/image" Target="../media/image46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image" Target="../media/image45.png"/><Relationship Id="rId10" Type="http://schemas.openxmlformats.org/officeDocument/2006/relationships/tags" Target="../tags/tag76.xml"/><Relationship Id="rId19" Type="http://schemas.openxmlformats.org/officeDocument/2006/relationships/image" Target="../media/image60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65038" y="1803078"/>
            <a:ext cx="4104456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演算法</a:t>
            </a:r>
            <a:r>
              <a:rPr lang="zh-TW" altLang="en-US"/>
              <a:t>設計與分析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1472" y="4714884"/>
            <a:ext cx="7854696" cy="17526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台大資工系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呂學一</a:t>
            </a:r>
          </a:p>
          <a:p>
            <a:r>
              <a:rPr lang="en-US" altLang="zh-TW" dirty="0" smtClean="0"/>
              <a:t>http://www.csie.ntu.edu.tw</a:t>
            </a:r>
            <a:r>
              <a:rPr lang="en-US" altLang="zh-TW" smtClean="0"/>
              <a:t>/~hil/</a:t>
            </a:r>
            <a:endParaRPr lang="en-US" altLang="zh-TW" dirty="0" smtClean="0"/>
          </a:p>
        </p:txBody>
      </p:sp>
      <p:pic>
        <p:nvPicPr>
          <p:cNvPr id="5" name="圖片 4" descr="turb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4762500" cy="47625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2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8784" y="764704"/>
            <a:ext cx="7851648" cy="1828800"/>
          </a:xfrm>
        </p:spPr>
        <p:txBody>
          <a:bodyPr/>
          <a:lstStyle/>
          <a:p>
            <a:r>
              <a:rPr lang="en-US" altLang="zh-TW" sz="6000" dirty="0" err="1" smtClean="0"/>
              <a:t>Borůvka’s</a:t>
            </a:r>
            <a:r>
              <a:rPr lang="en-US" altLang="zh-TW" sz="6000" dirty="0" smtClean="0"/>
              <a:t> algorithm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 err="1"/>
              <a:t>Otakar</a:t>
            </a:r>
            <a:r>
              <a:rPr lang="en-US" altLang="zh-TW" b="1" dirty="0"/>
              <a:t> </a:t>
            </a:r>
            <a:r>
              <a:rPr lang="en-US" altLang="zh-TW" b="1" dirty="0" err="1"/>
              <a:t>Borůvka</a:t>
            </a:r>
            <a:endParaRPr lang="zh-TW" altLang="en-US" b="1" dirty="0"/>
          </a:p>
          <a:p>
            <a:r>
              <a:rPr lang="en-US" altLang="zh-TW" b="1" dirty="0" smtClean="0"/>
              <a:t>1899 -- 1995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1026" name="Picture 2" descr="http://www-groups.dcs.st-and.ac.uk/history/BigPictures/Boruvk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62211"/>
            <a:ext cx="2447925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7428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6A23F-4059-4DDC-9C00-ED3899F55EC6}" type="slidenum">
              <a:rPr lang="zh-TW" altLang="en-US"/>
              <a:pPr/>
              <a:t>100</a:t>
            </a:fld>
            <a:endParaRPr lang="en-US" altLang="zh-TW"/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Delete_max</a:t>
            </a:r>
            <a:r>
              <a:rPr lang="zh-TW" altLang="en-US" dirty="0" smtClean="0"/>
              <a:t>的時間</a:t>
            </a:r>
            <a:endParaRPr lang="en-US" altLang="zh-TW" dirty="0"/>
          </a:p>
        </p:txBody>
      </p:sp>
      <p:sp>
        <p:nvSpPr>
          <p:cNvPr id="1831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76872"/>
            <a:ext cx="8229600" cy="3456384"/>
          </a:xfrm>
        </p:spPr>
        <p:txBody>
          <a:bodyPr/>
          <a:lstStyle/>
          <a:p>
            <a:r>
              <a:rPr lang="en-US" altLang="zh-TW" dirty="0"/>
              <a:t>Actual cost:</a:t>
            </a:r>
            <a:r>
              <a:rPr lang="en-US" altLang="zh-TW" i="1" dirty="0"/>
              <a:t> </a:t>
            </a:r>
            <a:endParaRPr lang="en-US" altLang="zh-TW" i="1" dirty="0" smtClean="0"/>
          </a:p>
          <a:p>
            <a:pPr lvl="1"/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 + </a:t>
            </a:r>
            <a:r>
              <a:rPr lang="en-US" altLang="zh-TW" dirty="0"/>
              <a:t>log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  <a:p>
            <a:r>
              <a:rPr lang="en-US" altLang="zh-TW" dirty="0" smtClean="0"/>
              <a:t>Amortized cost:</a:t>
            </a:r>
          </a:p>
          <a:p>
            <a:pPr lvl="1"/>
            <a:r>
              <a:rPr lang="zh-TW" altLang="en-US" dirty="0" smtClean="0"/>
              <a:t>因為每當要開始進行整理的時候，每一</a:t>
            </a:r>
            <a:r>
              <a:rPr lang="zh-TW" altLang="en-US" dirty="0"/>
              <a:t>棵</a:t>
            </a:r>
            <a:r>
              <a:rPr lang="zh-TW" altLang="en-US" dirty="0" smtClean="0"/>
              <a:t>樹上都已經放</a:t>
            </a:r>
            <a:r>
              <a:rPr lang="zh-TW" altLang="en-US" dirty="0"/>
              <a:t>了一塊</a:t>
            </a:r>
            <a:r>
              <a:rPr lang="zh-TW" altLang="en-US" dirty="0" smtClean="0"/>
              <a:t>錢，足夠支付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的部分，而且整理完畢時，每棵</a:t>
            </a:r>
            <a:r>
              <a:rPr lang="en-US" altLang="zh-TW" dirty="0" err="1" smtClean="0"/>
              <a:t>heapified</a:t>
            </a:r>
            <a:r>
              <a:rPr lang="en-US" altLang="zh-TW" dirty="0" smtClean="0"/>
              <a:t> tree</a:t>
            </a:r>
            <a:r>
              <a:rPr lang="zh-TW" altLang="en-US" dirty="0" smtClean="0"/>
              <a:t>上面都還留有一塊錢，所以</a:t>
            </a:r>
            <a:r>
              <a:rPr lang="en-US" altLang="zh-TW" dirty="0" err="1" smtClean="0"/>
              <a:t>delete_max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amortized </a:t>
            </a:r>
            <a:r>
              <a:rPr lang="en-US" altLang="zh-TW" dirty="0"/>
              <a:t>cost</a:t>
            </a:r>
            <a:r>
              <a:rPr lang="zh-TW" altLang="en-US" dirty="0" smtClean="0"/>
              <a:t>就只有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(log </a:t>
            </a:r>
            <a:r>
              <a:rPr lang="en-US" altLang="zh-TW" i="1" dirty="0"/>
              <a:t>n</a:t>
            </a:r>
            <a:r>
              <a:rPr lang="en-US" altLang="zh-TW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511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E842-7439-4AE1-BE6A-0883BD1BEE39}" type="slidenum">
              <a:rPr lang="zh-TW" altLang="en-US"/>
              <a:pPr/>
              <a:t>101</a:t>
            </a:fld>
            <a:endParaRPr lang="en-US" altLang="zh-TW"/>
          </a:p>
        </p:txBody>
      </p:sp>
      <p:sp>
        <p:nvSpPr>
          <p:cNvPr id="1817604" name="Line 4"/>
          <p:cNvSpPr>
            <a:spLocks noChangeShapeType="1"/>
          </p:cNvSpPr>
          <p:nvPr/>
        </p:nvSpPr>
        <p:spPr bwMode="auto">
          <a:xfrm flipH="1">
            <a:off x="425450" y="2349500"/>
            <a:ext cx="503238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</a:t>
            </a:r>
          </a:p>
        </p:txBody>
      </p:sp>
      <p:sp>
        <p:nvSpPr>
          <p:cNvPr id="1817606" name="Oval 6"/>
          <p:cNvSpPr>
            <a:spLocks noChangeArrowheads="1"/>
          </p:cNvSpPr>
          <p:nvPr/>
        </p:nvSpPr>
        <p:spPr bwMode="auto">
          <a:xfrm>
            <a:off x="641350" y="2062163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1817607" name="Oval 7"/>
          <p:cNvSpPr>
            <a:spLocks noChangeArrowheads="1"/>
          </p:cNvSpPr>
          <p:nvPr/>
        </p:nvSpPr>
        <p:spPr bwMode="auto">
          <a:xfrm>
            <a:off x="179388" y="285273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17609" name="Oval 9"/>
          <p:cNvSpPr>
            <a:spLocks noChangeArrowheads="1"/>
          </p:cNvSpPr>
          <p:nvPr/>
        </p:nvSpPr>
        <p:spPr bwMode="auto">
          <a:xfrm>
            <a:off x="320357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817610" name="Oval 10"/>
          <p:cNvSpPr>
            <a:spLocks noChangeArrowheads="1"/>
          </p:cNvSpPr>
          <p:nvPr/>
        </p:nvSpPr>
        <p:spPr bwMode="auto">
          <a:xfrm>
            <a:off x="233997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1817611" name="Line 11"/>
          <p:cNvSpPr>
            <a:spLocks noChangeShapeType="1"/>
          </p:cNvSpPr>
          <p:nvPr/>
        </p:nvSpPr>
        <p:spPr bwMode="auto">
          <a:xfrm>
            <a:off x="4457700" y="2347913"/>
            <a:ext cx="71438" cy="7207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12" name="Line 12"/>
          <p:cNvSpPr>
            <a:spLocks noChangeShapeType="1"/>
          </p:cNvSpPr>
          <p:nvPr/>
        </p:nvSpPr>
        <p:spPr bwMode="auto">
          <a:xfrm>
            <a:off x="4529138" y="3213100"/>
            <a:ext cx="71437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13" name="Oval 13"/>
          <p:cNvSpPr>
            <a:spLocks noChangeArrowheads="1"/>
          </p:cNvSpPr>
          <p:nvPr/>
        </p:nvSpPr>
        <p:spPr bwMode="auto">
          <a:xfrm>
            <a:off x="4211638" y="286702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817614" name="Oval 14"/>
          <p:cNvSpPr>
            <a:spLocks noChangeArrowheads="1"/>
          </p:cNvSpPr>
          <p:nvPr/>
        </p:nvSpPr>
        <p:spPr bwMode="auto">
          <a:xfrm>
            <a:off x="4283075" y="365918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817615" name="Oval 15"/>
          <p:cNvSpPr>
            <a:spLocks noChangeArrowheads="1"/>
          </p:cNvSpPr>
          <p:nvPr/>
        </p:nvSpPr>
        <p:spPr bwMode="auto">
          <a:xfrm>
            <a:off x="4097338" y="20605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1817616" name="Oval 16"/>
          <p:cNvSpPr>
            <a:spLocks noChangeArrowheads="1"/>
          </p:cNvSpPr>
          <p:nvPr/>
        </p:nvSpPr>
        <p:spPr bwMode="auto">
          <a:xfrm>
            <a:off x="1474788" y="20605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1817617" name="Line 17"/>
          <p:cNvSpPr>
            <a:spLocks noChangeShapeType="1"/>
          </p:cNvSpPr>
          <p:nvPr/>
        </p:nvSpPr>
        <p:spPr bwMode="auto">
          <a:xfrm>
            <a:off x="5364163" y="2349500"/>
            <a:ext cx="647700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18" name="Line 18"/>
          <p:cNvSpPr>
            <a:spLocks noChangeShapeType="1"/>
          </p:cNvSpPr>
          <p:nvPr/>
        </p:nvSpPr>
        <p:spPr bwMode="auto">
          <a:xfrm flipH="1">
            <a:off x="5537200" y="3214688"/>
            <a:ext cx="4318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19" name="Line 19"/>
          <p:cNvSpPr>
            <a:spLocks noChangeShapeType="1"/>
          </p:cNvSpPr>
          <p:nvPr/>
        </p:nvSpPr>
        <p:spPr bwMode="auto">
          <a:xfrm flipH="1">
            <a:off x="5033963" y="4005263"/>
            <a:ext cx="5032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20" name="Oval 20"/>
          <p:cNvSpPr>
            <a:spLocks noChangeArrowheads="1"/>
          </p:cNvSpPr>
          <p:nvPr/>
        </p:nvSpPr>
        <p:spPr bwMode="auto">
          <a:xfrm>
            <a:off x="5249863" y="371792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817621" name="Oval 21"/>
          <p:cNvSpPr>
            <a:spLocks noChangeArrowheads="1"/>
          </p:cNvSpPr>
          <p:nvPr/>
        </p:nvSpPr>
        <p:spPr bwMode="auto">
          <a:xfrm>
            <a:off x="4787900" y="45085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17622" name="Line 22"/>
          <p:cNvSpPr>
            <a:spLocks noChangeShapeType="1"/>
          </p:cNvSpPr>
          <p:nvPr/>
        </p:nvSpPr>
        <p:spPr bwMode="auto">
          <a:xfrm>
            <a:off x="5969000" y="3214688"/>
            <a:ext cx="360363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23" name="Oval 23"/>
          <p:cNvSpPr>
            <a:spLocks noChangeArrowheads="1"/>
          </p:cNvSpPr>
          <p:nvPr/>
        </p:nvSpPr>
        <p:spPr bwMode="auto">
          <a:xfrm>
            <a:off x="5681663" y="292735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817624" name="Oval 24"/>
          <p:cNvSpPr>
            <a:spLocks noChangeArrowheads="1"/>
          </p:cNvSpPr>
          <p:nvPr/>
        </p:nvSpPr>
        <p:spPr bwMode="auto">
          <a:xfrm>
            <a:off x="6042025" y="37179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17625" name="Line 25"/>
          <p:cNvSpPr>
            <a:spLocks noChangeShapeType="1"/>
          </p:cNvSpPr>
          <p:nvPr/>
        </p:nvSpPr>
        <p:spPr bwMode="auto">
          <a:xfrm>
            <a:off x="5437188" y="2349500"/>
            <a:ext cx="1727200" cy="7905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26" name="Line 26"/>
          <p:cNvSpPr>
            <a:spLocks noChangeShapeType="1"/>
          </p:cNvSpPr>
          <p:nvPr/>
        </p:nvSpPr>
        <p:spPr bwMode="auto">
          <a:xfrm>
            <a:off x="7164388" y="3284538"/>
            <a:ext cx="714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27" name="Oval 27"/>
          <p:cNvSpPr>
            <a:spLocks noChangeArrowheads="1"/>
          </p:cNvSpPr>
          <p:nvPr/>
        </p:nvSpPr>
        <p:spPr bwMode="auto">
          <a:xfrm>
            <a:off x="6804025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817628" name="Oval 28"/>
          <p:cNvSpPr>
            <a:spLocks noChangeArrowheads="1"/>
          </p:cNvSpPr>
          <p:nvPr/>
        </p:nvSpPr>
        <p:spPr bwMode="auto">
          <a:xfrm>
            <a:off x="6918325" y="37306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817629" name="Line 29"/>
          <p:cNvSpPr>
            <a:spLocks noChangeShapeType="1"/>
          </p:cNvSpPr>
          <p:nvPr/>
        </p:nvSpPr>
        <p:spPr bwMode="auto">
          <a:xfrm>
            <a:off x="5364163" y="2349500"/>
            <a:ext cx="288131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7630" name="Oval 30"/>
          <p:cNvSpPr>
            <a:spLocks noChangeArrowheads="1"/>
          </p:cNvSpPr>
          <p:nvPr/>
        </p:nvSpPr>
        <p:spPr bwMode="auto">
          <a:xfrm>
            <a:off x="507682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</a:p>
        </p:txBody>
      </p:sp>
      <p:sp>
        <p:nvSpPr>
          <p:cNvPr id="1817631" name="Oval 31"/>
          <p:cNvSpPr>
            <a:spLocks noChangeArrowheads="1"/>
          </p:cNvSpPr>
          <p:nvPr/>
        </p:nvSpPr>
        <p:spPr bwMode="auto">
          <a:xfrm>
            <a:off x="7956550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1817636" name="Oval 36"/>
          <p:cNvSpPr>
            <a:spLocks noChangeArrowheads="1"/>
          </p:cNvSpPr>
          <p:nvPr/>
        </p:nvSpPr>
        <p:spPr bwMode="auto">
          <a:xfrm>
            <a:off x="4960938" y="1960563"/>
            <a:ext cx="792162" cy="792162"/>
          </a:xfrm>
          <a:prstGeom prst="ellipse">
            <a:avLst/>
          </a:prstGeom>
          <a:noFill/>
          <a:ln w="7620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45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D930-3EF3-462E-BFB5-66E7139A09EA}" type="slidenum">
              <a:rPr lang="zh-TW" altLang="en-US"/>
              <a:pPr/>
              <a:t>102</a:t>
            </a:fld>
            <a:endParaRPr lang="en-US" altLang="zh-TW"/>
          </a:p>
        </p:txBody>
      </p:sp>
      <p:sp>
        <p:nvSpPr>
          <p:cNvPr id="1819650" name="Line 2"/>
          <p:cNvSpPr>
            <a:spLocks noChangeShapeType="1"/>
          </p:cNvSpPr>
          <p:nvPr/>
        </p:nvSpPr>
        <p:spPr bwMode="auto">
          <a:xfrm flipH="1">
            <a:off x="425450" y="2349500"/>
            <a:ext cx="503238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9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</a:t>
            </a:r>
          </a:p>
        </p:txBody>
      </p:sp>
      <p:sp>
        <p:nvSpPr>
          <p:cNvPr id="1819652" name="Oval 4"/>
          <p:cNvSpPr>
            <a:spLocks noChangeArrowheads="1"/>
          </p:cNvSpPr>
          <p:nvPr/>
        </p:nvSpPr>
        <p:spPr bwMode="auto">
          <a:xfrm>
            <a:off x="641350" y="2062163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1819653" name="Oval 5"/>
          <p:cNvSpPr>
            <a:spLocks noChangeArrowheads="1"/>
          </p:cNvSpPr>
          <p:nvPr/>
        </p:nvSpPr>
        <p:spPr bwMode="auto">
          <a:xfrm>
            <a:off x="179388" y="285273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19654" name="Oval 6"/>
          <p:cNvSpPr>
            <a:spLocks noChangeArrowheads="1"/>
          </p:cNvSpPr>
          <p:nvPr/>
        </p:nvSpPr>
        <p:spPr bwMode="auto">
          <a:xfrm>
            <a:off x="320357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819655" name="Oval 7"/>
          <p:cNvSpPr>
            <a:spLocks noChangeArrowheads="1"/>
          </p:cNvSpPr>
          <p:nvPr/>
        </p:nvSpPr>
        <p:spPr bwMode="auto">
          <a:xfrm>
            <a:off x="233997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1819656" name="Line 8"/>
          <p:cNvSpPr>
            <a:spLocks noChangeShapeType="1"/>
          </p:cNvSpPr>
          <p:nvPr/>
        </p:nvSpPr>
        <p:spPr bwMode="auto">
          <a:xfrm>
            <a:off x="4457700" y="2347913"/>
            <a:ext cx="71438" cy="7207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9657" name="Line 9"/>
          <p:cNvSpPr>
            <a:spLocks noChangeShapeType="1"/>
          </p:cNvSpPr>
          <p:nvPr/>
        </p:nvSpPr>
        <p:spPr bwMode="auto">
          <a:xfrm>
            <a:off x="4529138" y="3213100"/>
            <a:ext cx="71437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9658" name="Oval 10"/>
          <p:cNvSpPr>
            <a:spLocks noChangeArrowheads="1"/>
          </p:cNvSpPr>
          <p:nvPr/>
        </p:nvSpPr>
        <p:spPr bwMode="auto">
          <a:xfrm>
            <a:off x="4211638" y="286702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819659" name="Oval 11"/>
          <p:cNvSpPr>
            <a:spLocks noChangeArrowheads="1"/>
          </p:cNvSpPr>
          <p:nvPr/>
        </p:nvSpPr>
        <p:spPr bwMode="auto">
          <a:xfrm>
            <a:off x="4283075" y="365918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819660" name="Oval 12"/>
          <p:cNvSpPr>
            <a:spLocks noChangeArrowheads="1"/>
          </p:cNvSpPr>
          <p:nvPr/>
        </p:nvSpPr>
        <p:spPr bwMode="auto">
          <a:xfrm>
            <a:off x="4097338" y="20605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1819661" name="Oval 13"/>
          <p:cNvSpPr>
            <a:spLocks noChangeArrowheads="1"/>
          </p:cNvSpPr>
          <p:nvPr/>
        </p:nvSpPr>
        <p:spPr bwMode="auto">
          <a:xfrm>
            <a:off x="1474788" y="20605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1819663" name="Line 15"/>
          <p:cNvSpPr>
            <a:spLocks noChangeShapeType="1"/>
          </p:cNvSpPr>
          <p:nvPr/>
        </p:nvSpPr>
        <p:spPr bwMode="auto">
          <a:xfrm flipH="1">
            <a:off x="5824538" y="2379663"/>
            <a:ext cx="4318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9664" name="Line 16"/>
          <p:cNvSpPr>
            <a:spLocks noChangeShapeType="1"/>
          </p:cNvSpPr>
          <p:nvPr/>
        </p:nvSpPr>
        <p:spPr bwMode="auto">
          <a:xfrm flipH="1">
            <a:off x="5321300" y="3170238"/>
            <a:ext cx="503238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9665" name="Oval 17"/>
          <p:cNvSpPr>
            <a:spLocks noChangeArrowheads="1"/>
          </p:cNvSpPr>
          <p:nvPr/>
        </p:nvSpPr>
        <p:spPr bwMode="auto">
          <a:xfrm>
            <a:off x="5537200" y="28829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819666" name="Oval 18"/>
          <p:cNvSpPr>
            <a:spLocks noChangeArrowheads="1"/>
          </p:cNvSpPr>
          <p:nvPr/>
        </p:nvSpPr>
        <p:spPr bwMode="auto">
          <a:xfrm>
            <a:off x="5075238" y="36734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19667" name="Line 19"/>
          <p:cNvSpPr>
            <a:spLocks noChangeShapeType="1"/>
          </p:cNvSpPr>
          <p:nvPr/>
        </p:nvSpPr>
        <p:spPr bwMode="auto">
          <a:xfrm>
            <a:off x="6256338" y="2379663"/>
            <a:ext cx="360362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9668" name="Oval 20"/>
          <p:cNvSpPr>
            <a:spLocks noChangeArrowheads="1"/>
          </p:cNvSpPr>
          <p:nvPr/>
        </p:nvSpPr>
        <p:spPr bwMode="auto">
          <a:xfrm>
            <a:off x="5969000" y="20923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819669" name="Oval 21"/>
          <p:cNvSpPr>
            <a:spLocks noChangeArrowheads="1"/>
          </p:cNvSpPr>
          <p:nvPr/>
        </p:nvSpPr>
        <p:spPr bwMode="auto">
          <a:xfrm>
            <a:off x="6329363" y="28829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19671" name="Line 23"/>
          <p:cNvSpPr>
            <a:spLocks noChangeShapeType="1"/>
          </p:cNvSpPr>
          <p:nvPr/>
        </p:nvSpPr>
        <p:spPr bwMode="auto">
          <a:xfrm>
            <a:off x="7451725" y="2449513"/>
            <a:ext cx="71438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9672" name="Oval 24"/>
          <p:cNvSpPr>
            <a:spLocks noChangeArrowheads="1"/>
          </p:cNvSpPr>
          <p:nvPr/>
        </p:nvSpPr>
        <p:spPr bwMode="auto">
          <a:xfrm>
            <a:off x="7091363" y="208915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819673" name="Oval 25"/>
          <p:cNvSpPr>
            <a:spLocks noChangeArrowheads="1"/>
          </p:cNvSpPr>
          <p:nvPr/>
        </p:nvSpPr>
        <p:spPr bwMode="auto">
          <a:xfrm>
            <a:off x="7205663" y="28956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819676" name="Oval 28"/>
          <p:cNvSpPr>
            <a:spLocks noChangeArrowheads="1"/>
          </p:cNvSpPr>
          <p:nvPr/>
        </p:nvSpPr>
        <p:spPr bwMode="auto">
          <a:xfrm>
            <a:off x="8243888" y="208915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6620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1075D-3F14-4DEE-B985-DB181B42993B}" type="slidenum">
              <a:rPr lang="zh-TW" altLang="en-US"/>
              <a:pPr/>
              <a:t>103</a:t>
            </a:fld>
            <a:endParaRPr lang="en-US" altLang="zh-TW"/>
          </a:p>
        </p:txBody>
      </p:sp>
      <p:sp>
        <p:nvSpPr>
          <p:cNvPr id="1820700" name="Line 28"/>
          <p:cNvSpPr>
            <a:spLocks noChangeShapeType="1"/>
          </p:cNvSpPr>
          <p:nvPr/>
        </p:nvSpPr>
        <p:spPr bwMode="auto">
          <a:xfrm flipH="1">
            <a:off x="8243888" y="2420938"/>
            <a:ext cx="287337" cy="7207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0698" name="Line 26"/>
          <p:cNvSpPr>
            <a:spLocks noChangeShapeType="1"/>
          </p:cNvSpPr>
          <p:nvPr/>
        </p:nvSpPr>
        <p:spPr bwMode="auto">
          <a:xfrm flipH="1">
            <a:off x="2124075" y="2349500"/>
            <a:ext cx="503238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0674" name="Line 2"/>
          <p:cNvSpPr>
            <a:spLocks noChangeShapeType="1"/>
          </p:cNvSpPr>
          <p:nvPr/>
        </p:nvSpPr>
        <p:spPr bwMode="auto">
          <a:xfrm flipH="1">
            <a:off x="425450" y="2349500"/>
            <a:ext cx="503238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0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</a:t>
            </a:r>
          </a:p>
        </p:txBody>
      </p:sp>
      <p:sp>
        <p:nvSpPr>
          <p:cNvPr id="1820676" name="Oval 4"/>
          <p:cNvSpPr>
            <a:spLocks noChangeArrowheads="1"/>
          </p:cNvSpPr>
          <p:nvPr/>
        </p:nvSpPr>
        <p:spPr bwMode="auto">
          <a:xfrm>
            <a:off x="641350" y="2062163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1820677" name="Oval 5"/>
          <p:cNvSpPr>
            <a:spLocks noChangeArrowheads="1"/>
          </p:cNvSpPr>
          <p:nvPr/>
        </p:nvSpPr>
        <p:spPr bwMode="auto">
          <a:xfrm>
            <a:off x="179388" y="285273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20679" name="Oval 7"/>
          <p:cNvSpPr>
            <a:spLocks noChangeArrowheads="1"/>
          </p:cNvSpPr>
          <p:nvPr/>
        </p:nvSpPr>
        <p:spPr bwMode="auto">
          <a:xfrm>
            <a:off x="233997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1820680" name="Line 8"/>
          <p:cNvSpPr>
            <a:spLocks noChangeShapeType="1"/>
          </p:cNvSpPr>
          <p:nvPr/>
        </p:nvSpPr>
        <p:spPr bwMode="auto">
          <a:xfrm>
            <a:off x="4457700" y="2347913"/>
            <a:ext cx="71438" cy="7207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0681" name="Line 9"/>
          <p:cNvSpPr>
            <a:spLocks noChangeShapeType="1"/>
          </p:cNvSpPr>
          <p:nvPr/>
        </p:nvSpPr>
        <p:spPr bwMode="auto">
          <a:xfrm>
            <a:off x="4529138" y="3213100"/>
            <a:ext cx="71437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0682" name="Oval 10"/>
          <p:cNvSpPr>
            <a:spLocks noChangeArrowheads="1"/>
          </p:cNvSpPr>
          <p:nvPr/>
        </p:nvSpPr>
        <p:spPr bwMode="auto">
          <a:xfrm>
            <a:off x="4211638" y="286702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820683" name="Oval 11"/>
          <p:cNvSpPr>
            <a:spLocks noChangeArrowheads="1"/>
          </p:cNvSpPr>
          <p:nvPr/>
        </p:nvSpPr>
        <p:spPr bwMode="auto">
          <a:xfrm>
            <a:off x="4283075" y="365918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820684" name="Oval 12"/>
          <p:cNvSpPr>
            <a:spLocks noChangeArrowheads="1"/>
          </p:cNvSpPr>
          <p:nvPr/>
        </p:nvSpPr>
        <p:spPr bwMode="auto">
          <a:xfrm>
            <a:off x="4097338" y="20605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1820686" name="Line 14"/>
          <p:cNvSpPr>
            <a:spLocks noChangeShapeType="1"/>
          </p:cNvSpPr>
          <p:nvPr/>
        </p:nvSpPr>
        <p:spPr bwMode="auto">
          <a:xfrm flipH="1">
            <a:off x="5824538" y="2379663"/>
            <a:ext cx="4318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0687" name="Line 15"/>
          <p:cNvSpPr>
            <a:spLocks noChangeShapeType="1"/>
          </p:cNvSpPr>
          <p:nvPr/>
        </p:nvSpPr>
        <p:spPr bwMode="auto">
          <a:xfrm flipH="1">
            <a:off x="5321300" y="3170238"/>
            <a:ext cx="503238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0688" name="Oval 16"/>
          <p:cNvSpPr>
            <a:spLocks noChangeArrowheads="1"/>
          </p:cNvSpPr>
          <p:nvPr/>
        </p:nvSpPr>
        <p:spPr bwMode="auto">
          <a:xfrm>
            <a:off x="5537200" y="28829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820689" name="Oval 17"/>
          <p:cNvSpPr>
            <a:spLocks noChangeArrowheads="1"/>
          </p:cNvSpPr>
          <p:nvPr/>
        </p:nvSpPr>
        <p:spPr bwMode="auto">
          <a:xfrm>
            <a:off x="5075238" y="36734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20690" name="Line 18"/>
          <p:cNvSpPr>
            <a:spLocks noChangeShapeType="1"/>
          </p:cNvSpPr>
          <p:nvPr/>
        </p:nvSpPr>
        <p:spPr bwMode="auto">
          <a:xfrm>
            <a:off x="6256338" y="2379663"/>
            <a:ext cx="360362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0691" name="Oval 19"/>
          <p:cNvSpPr>
            <a:spLocks noChangeArrowheads="1"/>
          </p:cNvSpPr>
          <p:nvPr/>
        </p:nvSpPr>
        <p:spPr bwMode="auto">
          <a:xfrm>
            <a:off x="5969000" y="20923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820692" name="Oval 20"/>
          <p:cNvSpPr>
            <a:spLocks noChangeArrowheads="1"/>
          </p:cNvSpPr>
          <p:nvPr/>
        </p:nvSpPr>
        <p:spPr bwMode="auto">
          <a:xfrm>
            <a:off x="6329363" y="28829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20693" name="Line 21"/>
          <p:cNvSpPr>
            <a:spLocks noChangeShapeType="1"/>
          </p:cNvSpPr>
          <p:nvPr/>
        </p:nvSpPr>
        <p:spPr bwMode="auto">
          <a:xfrm>
            <a:off x="7451725" y="2449513"/>
            <a:ext cx="71438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0694" name="Oval 22"/>
          <p:cNvSpPr>
            <a:spLocks noChangeArrowheads="1"/>
          </p:cNvSpPr>
          <p:nvPr/>
        </p:nvSpPr>
        <p:spPr bwMode="auto">
          <a:xfrm>
            <a:off x="7091363" y="208915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820695" name="Oval 23"/>
          <p:cNvSpPr>
            <a:spLocks noChangeArrowheads="1"/>
          </p:cNvSpPr>
          <p:nvPr/>
        </p:nvSpPr>
        <p:spPr bwMode="auto">
          <a:xfrm>
            <a:off x="7205663" y="28956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820696" name="Oval 24"/>
          <p:cNvSpPr>
            <a:spLocks noChangeArrowheads="1"/>
          </p:cNvSpPr>
          <p:nvPr/>
        </p:nvSpPr>
        <p:spPr bwMode="auto">
          <a:xfrm>
            <a:off x="8243888" y="208915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1820697" name="Oval 25"/>
          <p:cNvSpPr>
            <a:spLocks noChangeArrowheads="1"/>
          </p:cNvSpPr>
          <p:nvPr/>
        </p:nvSpPr>
        <p:spPr bwMode="auto">
          <a:xfrm>
            <a:off x="1835150" y="285273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1820699" name="Oval 27"/>
          <p:cNvSpPr>
            <a:spLocks noChangeArrowheads="1"/>
          </p:cNvSpPr>
          <p:nvPr/>
        </p:nvSpPr>
        <p:spPr bwMode="auto">
          <a:xfrm>
            <a:off x="7956550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5254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196A-EC44-4BE3-8A3F-1BFEC9E9107F}" type="slidenum">
              <a:rPr lang="zh-TW" altLang="en-US"/>
              <a:pPr/>
              <a:t>104</a:t>
            </a:fld>
            <a:endParaRPr lang="en-US" altLang="zh-TW"/>
          </a:p>
        </p:txBody>
      </p:sp>
      <p:sp>
        <p:nvSpPr>
          <p:cNvPr id="1821725" name="Line 29"/>
          <p:cNvSpPr>
            <a:spLocks noChangeShapeType="1"/>
          </p:cNvSpPr>
          <p:nvPr/>
        </p:nvSpPr>
        <p:spPr bwMode="auto">
          <a:xfrm flipH="1">
            <a:off x="3708400" y="2349500"/>
            <a:ext cx="647700" cy="86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23" name="Line 27"/>
          <p:cNvSpPr>
            <a:spLocks noChangeShapeType="1"/>
          </p:cNvSpPr>
          <p:nvPr/>
        </p:nvSpPr>
        <p:spPr bwMode="auto">
          <a:xfrm flipH="1">
            <a:off x="2051050" y="2349500"/>
            <a:ext cx="576263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698" name="Line 2"/>
          <p:cNvSpPr>
            <a:spLocks noChangeShapeType="1"/>
          </p:cNvSpPr>
          <p:nvPr/>
        </p:nvSpPr>
        <p:spPr bwMode="auto">
          <a:xfrm>
            <a:off x="8531225" y="2420938"/>
            <a:ext cx="36195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699" name="Line 3"/>
          <p:cNvSpPr>
            <a:spLocks noChangeShapeType="1"/>
          </p:cNvSpPr>
          <p:nvPr/>
        </p:nvSpPr>
        <p:spPr bwMode="auto">
          <a:xfrm>
            <a:off x="2627313" y="2349500"/>
            <a:ext cx="360362" cy="86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00" name="Line 4"/>
          <p:cNvSpPr>
            <a:spLocks noChangeShapeType="1"/>
          </p:cNvSpPr>
          <p:nvPr/>
        </p:nvSpPr>
        <p:spPr bwMode="auto">
          <a:xfrm flipH="1">
            <a:off x="1577975" y="3141663"/>
            <a:ext cx="503238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</a:t>
            </a:r>
          </a:p>
        </p:txBody>
      </p:sp>
      <p:sp>
        <p:nvSpPr>
          <p:cNvPr id="1821702" name="Oval 6"/>
          <p:cNvSpPr>
            <a:spLocks noChangeArrowheads="1"/>
          </p:cNvSpPr>
          <p:nvPr/>
        </p:nvSpPr>
        <p:spPr bwMode="auto">
          <a:xfrm>
            <a:off x="1793875" y="28543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1821703" name="Oval 7"/>
          <p:cNvSpPr>
            <a:spLocks noChangeArrowheads="1"/>
          </p:cNvSpPr>
          <p:nvPr/>
        </p:nvSpPr>
        <p:spPr bwMode="auto">
          <a:xfrm>
            <a:off x="1331913" y="36449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21704" name="Oval 8"/>
          <p:cNvSpPr>
            <a:spLocks noChangeArrowheads="1"/>
          </p:cNvSpPr>
          <p:nvPr/>
        </p:nvSpPr>
        <p:spPr bwMode="auto">
          <a:xfrm>
            <a:off x="233997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1821705" name="Line 9"/>
          <p:cNvSpPr>
            <a:spLocks noChangeShapeType="1"/>
          </p:cNvSpPr>
          <p:nvPr/>
        </p:nvSpPr>
        <p:spPr bwMode="auto">
          <a:xfrm>
            <a:off x="4457700" y="2347913"/>
            <a:ext cx="71438" cy="7207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06" name="Line 10"/>
          <p:cNvSpPr>
            <a:spLocks noChangeShapeType="1"/>
          </p:cNvSpPr>
          <p:nvPr/>
        </p:nvSpPr>
        <p:spPr bwMode="auto">
          <a:xfrm>
            <a:off x="4529138" y="3213100"/>
            <a:ext cx="71437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07" name="Oval 11"/>
          <p:cNvSpPr>
            <a:spLocks noChangeArrowheads="1"/>
          </p:cNvSpPr>
          <p:nvPr/>
        </p:nvSpPr>
        <p:spPr bwMode="auto">
          <a:xfrm>
            <a:off x="4225925" y="28956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821708" name="Oval 12"/>
          <p:cNvSpPr>
            <a:spLocks noChangeArrowheads="1"/>
          </p:cNvSpPr>
          <p:nvPr/>
        </p:nvSpPr>
        <p:spPr bwMode="auto">
          <a:xfrm>
            <a:off x="4283075" y="37465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821709" name="Oval 13"/>
          <p:cNvSpPr>
            <a:spLocks noChangeArrowheads="1"/>
          </p:cNvSpPr>
          <p:nvPr/>
        </p:nvSpPr>
        <p:spPr bwMode="auto">
          <a:xfrm>
            <a:off x="4097338" y="20605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1821710" name="Line 14"/>
          <p:cNvSpPr>
            <a:spLocks noChangeShapeType="1"/>
          </p:cNvSpPr>
          <p:nvPr/>
        </p:nvSpPr>
        <p:spPr bwMode="auto">
          <a:xfrm flipH="1">
            <a:off x="5824538" y="2379663"/>
            <a:ext cx="4318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11" name="Line 15"/>
          <p:cNvSpPr>
            <a:spLocks noChangeShapeType="1"/>
          </p:cNvSpPr>
          <p:nvPr/>
        </p:nvSpPr>
        <p:spPr bwMode="auto">
          <a:xfrm flipH="1">
            <a:off x="5321300" y="3170238"/>
            <a:ext cx="503238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12" name="Oval 16"/>
          <p:cNvSpPr>
            <a:spLocks noChangeArrowheads="1"/>
          </p:cNvSpPr>
          <p:nvPr/>
        </p:nvSpPr>
        <p:spPr bwMode="auto">
          <a:xfrm>
            <a:off x="5537200" y="28829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821713" name="Oval 17"/>
          <p:cNvSpPr>
            <a:spLocks noChangeArrowheads="1"/>
          </p:cNvSpPr>
          <p:nvPr/>
        </p:nvSpPr>
        <p:spPr bwMode="auto">
          <a:xfrm>
            <a:off x="5075238" y="36734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21714" name="Line 18"/>
          <p:cNvSpPr>
            <a:spLocks noChangeShapeType="1"/>
          </p:cNvSpPr>
          <p:nvPr/>
        </p:nvSpPr>
        <p:spPr bwMode="auto">
          <a:xfrm>
            <a:off x="6256338" y="2379663"/>
            <a:ext cx="360362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15" name="Oval 19"/>
          <p:cNvSpPr>
            <a:spLocks noChangeArrowheads="1"/>
          </p:cNvSpPr>
          <p:nvPr/>
        </p:nvSpPr>
        <p:spPr bwMode="auto">
          <a:xfrm>
            <a:off x="5969000" y="20923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821716" name="Oval 20"/>
          <p:cNvSpPr>
            <a:spLocks noChangeArrowheads="1"/>
          </p:cNvSpPr>
          <p:nvPr/>
        </p:nvSpPr>
        <p:spPr bwMode="auto">
          <a:xfrm>
            <a:off x="6329363" y="28829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21717" name="Line 21"/>
          <p:cNvSpPr>
            <a:spLocks noChangeShapeType="1"/>
          </p:cNvSpPr>
          <p:nvPr/>
        </p:nvSpPr>
        <p:spPr bwMode="auto">
          <a:xfrm>
            <a:off x="3779838" y="3284538"/>
            <a:ext cx="714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1718" name="Oval 22"/>
          <p:cNvSpPr>
            <a:spLocks noChangeArrowheads="1"/>
          </p:cNvSpPr>
          <p:nvPr/>
        </p:nvSpPr>
        <p:spPr bwMode="auto">
          <a:xfrm>
            <a:off x="3419475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821719" name="Oval 23"/>
          <p:cNvSpPr>
            <a:spLocks noChangeArrowheads="1"/>
          </p:cNvSpPr>
          <p:nvPr/>
        </p:nvSpPr>
        <p:spPr bwMode="auto">
          <a:xfrm>
            <a:off x="3533775" y="37306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821720" name="Oval 24"/>
          <p:cNvSpPr>
            <a:spLocks noChangeArrowheads="1"/>
          </p:cNvSpPr>
          <p:nvPr/>
        </p:nvSpPr>
        <p:spPr bwMode="auto">
          <a:xfrm>
            <a:off x="8243888" y="208915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1821721" name="Oval 25"/>
          <p:cNvSpPr>
            <a:spLocks noChangeArrowheads="1"/>
          </p:cNvSpPr>
          <p:nvPr/>
        </p:nvSpPr>
        <p:spPr bwMode="auto">
          <a:xfrm>
            <a:off x="2627313" y="285273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1821722" name="Oval 26"/>
          <p:cNvSpPr>
            <a:spLocks noChangeArrowheads="1"/>
          </p:cNvSpPr>
          <p:nvPr/>
        </p:nvSpPr>
        <p:spPr bwMode="auto">
          <a:xfrm>
            <a:off x="8567738" y="29241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5801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9BFF5-2152-45B8-96C9-86E114CD401D}" type="slidenum">
              <a:rPr lang="zh-TW" altLang="en-US"/>
              <a:pPr/>
              <a:t>105</a:t>
            </a:fld>
            <a:endParaRPr lang="en-US" altLang="zh-TW"/>
          </a:p>
        </p:txBody>
      </p:sp>
      <p:sp>
        <p:nvSpPr>
          <p:cNvPr id="1822749" name="Line 29"/>
          <p:cNvSpPr>
            <a:spLocks noChangeShapeType="1"/>
          </p:cNvSpPr>
          <p:nvPr/>
        </p:nvSpPr>
        <p:spPr bwMode="auto">
          <a:xfrm>
            <a:off x="2700338" y="2349500"/>
            <a:ext cx="1223962" cy="86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22" name="Line 2"/>
          <p:cNvSpPr>
            <a:spLocks noChangeShapeType="1"/>
          </p:cNvSpPr>
          <p:nvPr/>
        </p:nvSpPr>
        <p:spPr bwMode="auto">
          <a:xfrm flipH="1">
            <a:off x="3190875" y="3170238"/>
            <a:ext cx="647700" cy="86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23" name="Line 3"/>
          <p:cNvSpPr>
            <a:spLocks noChangeShapeType="1"/>
          </p:cNvSpPr>
          <p:nvPr/>
        </p:nvSpPr>
        <p:spPr bwMode="auto">
          <a:xfrm flipH="1">
            <a:off x="2051050" y="2349500"/>
            <a:ext cx="576263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24" name="Line 4"/>
          <p:cNvSpPr>
            <a:spLocks noChangeShapeType="1"/>
          </p:cNvSpPr>
          <p:nvPr/>
        </p:nvSpPr>
        <p:spPr bwMode="auto">
          <a:xfrm>
            <a:off x="7307263" y="2420938"/>
            <a:ext cx="36195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25" name="Line 5"/>
          <p:cNvSpPr>
            <a:spLocks noChangeShapeType="1"/>
          </p:cNvSpPr>
          <p:nvPr/>
        </p:nvSpPr>
        <p:spPr bwMode="auto">
          <a:xfrm>
            <a:off x="2627313" y="2349500"/>
            <a:ext cx="360362" cy="86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26" name="Line 6"/>
          <p:cNvSpPr>
            <a:spLocks noChangeShapeType="1"/>
          </p:cNvSpPr>
          <p:nvPr/>
        </p:nvSpPr>
        <p:spPr bwMode="auto">
          <a:xfrm flipH="1">
            <a:off x="1577975" y="3141663"/>
            <a:ext cx="503238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2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</a:t>
            </a:r>
          </a:p>
        </p:txBody>
      </p:sp>
      <p:sp>
        <p:nvSpPr>
          <p:cNvPr id="1822728" name="Oval 8"/>
          <p:cNvSpPr>
            <a:spLocks noChangeArrowheads="1"/>
          </p:cNvSpPr>
          <p:nvPr/>
        </p:nvSpPr>
        <p:spPr bwMode="auto">
          <a:xfrm>
            <a:off x="1793875" y="28543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1822729" name="Oval 9"/>
          <p:cNvSpPr>
            <a:spLocks noChangeArrowheads="1"/>
          </p:cNvSpPr>
          <p:nvPr/>
        </p:nvSpPr>
        <p:spPr bwMode="auto">
          <a:xfrm>
            <a:off x="1331913" y="36449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22730" name="Oval 10"/>
          <p:cNvSpPr>
            <a:spLocks noChangeArrowheads="1"/>
          </p:cNvSpPr>
          <p:nvPr/>
        </p:nvSpPr>
        <p:spPr bwMode="auto">
          <a:xfrm>
            <a:off x="233997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1822731" name="Line 11"/>
          <p:cNvSpPr>
            <a:spLocks noChangeShapeType="1"/>
          </p:cNvSpPr>
          <p:nvPr/>
        </p:nvSpPr>
        <p:spPr bwMode="auto">
          <a:xfrm>
            <a:off x="3940175" y="3168650"/>
            <a:ext cx="71438" cy="7207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32" name="Line 12"/>
          <p:cNvSpPr>
            <a:spLocks noChangeShapeType="1"/>
          </p:cNvSpPr>
          <p:nvPr/>
        </p:nvSpPr>
        <p:spPr bwMode="auto">
          <a:xfrm>
            <a:off x="4011613" y="4033838"/>
            <a:ext cx="714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33" name="Oval 13"/>
          <p:cNvSpPr>
            <a:spLocks noChangeArrowheads="1"/>
          </p:cNvSpPr>
          <p:nvPr/>
        </p:nvSpPr>
        <p:spPr bwMode="auto">
          <a:xfrm>
            <a:off x="3708400" y="371633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822734" name="Oval 14"/>
          <p:cNvSpPr>
            <a:spLocks noChangeArrowheads="1"/>
          </p:cNvSpPr>
          <p:nvPr/>
        </p:nvSpPr>
        <p:spPr bwMode="auto">
          <a:xfrm>
            <a:off x="3765550" y="456723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822735" name="Oval 15"/>
          <p:cNvSpPr>
            <a:spLocks noChangeArrowheads="1"/>
          </p:cNvSpPr>
          <p:nvPr/>
        </p:nvSpPr>
        <p:spPr bwMode="auto">
          <a:xfrm>
            <a:off x="3492500" y="285273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1822736" name="Line 16"/>
          <p:cNvSpPr>
            <a:spLocks noChangeShapeType="1"/>
          </p:cNvSpPr>
          <p:nvPr/>
        </p:nvSpPr>
        <p:spPr bwMode="auto">
          <a:xfrm flipH="1">
            <a:off x="5392738" y="2408238"/>
            <a:ext cx="4318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37" name="Line 17"/>
          <p:cNvSpPr>
            <a:spLocks noChangeShapeType="1"/>
          </p:cNvSpPr>
          <p:nvPr/>
        </p:nvSpPr>
        <p:spPr bwMode="auto">
          <a:xfrm flipH="1">
            <a:off x="4889500" y="3198813"/>
            <a:ext cx="503238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38" name="Oval 18"/>
          <p:cNvSpPr>
            <a:spLocks noChangeArrowheads="1"/>
          </p:cNvSpPr>
          <p:nvPr/>
        </p:nvSpPr>
        <p:spPr bwMode="auto">
          <a:xfrm>
            <a:off x="5105400" y="29114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822739" name="Oval 19"/>
          <p:cNvSpPr>
            <a:spLocks noChangeArrowheads="1"/>
          </p:cNvSpPr>
          <p:nvPr/>
        </p:nvSpPr>
        <p:spPr bwMode="auto">
          <a:xfrm>
            <a:off x="4657725" y="371633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22740" name="Line 20"/>
          <p:cNvSpPr>
            <a:spLocks noChangeShapeType="1"/>
          </p:cNvSpPr>
          <p:nvPr/>
        </p:nvSpPr>
        <p:spPr bwMode="auto">
          <a:xfrm>
            <a:off x="5824538" y="2408238"/>
            <a:ext cx="360362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41" name="Oval 21"/>
          <p:cNvSpPr>
            <a:spLocks noChangeArrowheads="1"/>
          </p:cNvSpPr>
          <p:nvPr/>
        </p:nvSpPr>
        <p:spPr bwMode="auto">
          <a:xfrm>
            <a:off x="5537200" y="21209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822742" name="Oval 22"/>
          <p:cNvSpPr>
            <a:spLocks noChangeArrowheads="1"/>
          </p:cNvSpPr>
          <p:nvPr/>
        </p:nvSpPr>
        <p:spPr bwMode="auto">
          <a:xfrm>
            <a:off x="5897563" y="29114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22743" name="Line 23"/>
          <p:cNvSpPr>
            <a:spLocks noChangeShapeType="1"/>
          </p:cNvSpPr>
          <p:nvPr/>
        </p:nvSpPr>
        <p:spPr bwMode="auto">
          <a:xfrm>
            <a:off x="3262313" y="4105275"/>
            <a:ext cx="71437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2744" name="Oval 24"/>
          <p:cNvSpPr>
            <a:spLocks noChangeArrowheads="1"/>
          </p:cNvSpPr>
          <p:nvPr/>
        </p:nvSpPr>
        <p:spPr bwMode="auto">
          <a:xfrm>
            <a:off x="2901950" y="3744913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822745" name="Oval 25"/>
          <p:cNvSpPr>
            <a:spLocks noChangeArrowheads="1"/>
          </p:cNvSpPr>
          <p:nvPr/>
        </p:nvSpPr>
        <p:spPr bwMode="auto">
          <a:xfrm>
            <a:off x="3016250" y="4551363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822746" name="Oval 26"/>
          <p:cNvSpPr>
            <a:spLocks noChangeArrowheads="1"/>
          </p:cNvSpPr>
          <p:nvPr/>
        </p:nvSpPr>
        <p:spPr bwMode="auto">
          <a:xfrm>
            <a:off x="7019925" y="2132013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1822747" name="Oval 27"/>
          <p:cNvSpPr>
            <a:spLocks noChangeArrowheads="1"/>
          </p:cNvSpPr>
          <p:nvPr/>
        </p:nvSpPr>
        <p:spPr bwMode="auto">
          <a:xfrm>
            <a:off x="2627313" y="285273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1822748" name="Oval 28"/>
          <p:cNvSpPr>
            <a:spLocks noChangeArrowheads="1"/>
          </p:cNvSpPr>
          <p:nvPr/>
        </p:nvSpPr>
        <p:spPr bwMode="auto">
          <a:xfrm>
            <a:off x="7343775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9331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7255-79C2-407E-8FBD-8CD5E96DEC5F}" type="slidenum">
              <a:rPr lang="zh-TW" altLang="en-US"/>
              <a:pPr/>
              <a:t>106</a:t>
            </a:fld>
            <a:endParaRPr lang="en-US" altLang="zh-TW"/>
          </a:p>
        </p:txBody>
      </p:sp>
      <p:sp>
        <p:nvSpPr>
          <p:cNvPr id="181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定理一</a:t>
            </a:r>
            <a:endParaRPr lang="zh-TW" altLang="en-US"/>
          </a:p>
        </p:txBody>
      </p:sp>
      <p:sp>
        <p:nvSpPr>
          <p:cNvPr id="1814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77616"/>
            <a:ext cx="8229600" cy="4263752"/>
          </a:xfrm>
        </p:spPr>
        <p:txBody>
          <a:bodyPr>
            <a:normAutofit/>
          </a:bodyPr>
          <a:lstStyle/>
          <a:p>
            <a:r>
              <a:rPr lang="en-US" altLang="zh-TW" smtClean="0"/>
              <a:t>Theorem 1 </a:t>
            </a:r>
            <a:r>
              <a:rPr lang="zh-TW" altLang="en-US" smtClean="0"/>
              <a:t>整理完之後的</a:t>
            </a:r>
            <a:r>
              <a:rPr lang="en-US" altLang="zh-TW" smtClean="0"/>
              <a:t>collection of heapified trees</a:t>
            </a:r>
            <a:r>
              <a:rPr lang="zh-TW" altLang="en-US" smtClean="0"/>
              <a:t> </a:t>
            </a:r>
            <a:r>
              <a:rPr lang="en-US" altLang="zh-TW" smtClean="0"/>
              <a:t>with overall </a:t>
            </a:r>
            <a:r>
              <a:rPr lang="en-US" altLang="zh-TW" i="1" smtClean="0"/>
              <a:t>n</a:t>
            </a:r>
            <a:r>
              <a:rPr lang="en-US" altLang="zh-TW" smtClean="0"/>
              <a:t> nodes</a:t>
            </a:r>
            <a:r>
              <a:rPr lang="zh-TW" altLang="en-US" smtClean="0"/>
              <a:t>只有</a:t>
            </a:r>
            <a:r>
              <a:rPr lang="en-US" altLang="zh-TW" i="1" smtClean="0"/>
              <a:t>O</a:t>
            </a:r>
            <a:r>
              <a:rPr lang="en-US" altLang="zh-TW" smtClean="0"/>
              <a:t>(log </a:t>
            </a:r>
            <a:r>
              <a:rPr lang="en-US" altLang="zh-TW" i="1" smtClean="0"/>
              <a:t>n</a:t>
            </a:r>
            <a:r>
              <a:rPr lang="en-US" altLang="zh-TW" smtClean="0"/>
              <a:t>)</a:t>
            </a:r>
            <a:r>
              <a:rPr lang="zh-TW" altLang="en-US" smtClean="0"/>
              <a:t>棵</a:t>
            </a:r>
            <a:r>
              <a:rPr lang="en-US" altLang="zh-TW" smtClean="0"/>
              <a:t>heapified trees</a:t>
            </a:r>
            <a:r>
              <a:rPr lang="zh-TW" altLang="en-US" smtClean="0"/>
              <a:t>。</a:t>
            </a:r>
          </a:p>
          <a:p>
            <a:endParaRPr lang="en-US" altLang="zh-TW" smtClean="0"/>
          </a:p>
          <a:p>
            <a:r>
              <a:rPr lang="zh-TW" altLang="en-US" smtClean="0"/>
              <a:t>提醒</a:t>
            </a:r>
            <a:r>
              <a:rPr lang="en-US" altLang="zh-TW" smtClean="0"/>
              <a:t>:</a:t>
            </a:r>
            <a:r>
              <a:rPr lang="zh-TW" altLang="en-US" smtClean="0"/>
              <a:t> 每一</a:t>
            </a:r>
            <a:r>
              <a:rPr lang="zh-TW" altLang="en-US"/>
              <a:t>棵</a:t>
            </a:r>
            <a:r>
              <a:rPr lang="en-US" altLang="zh-TW"/>
              <a:t>heapified tree</a:t>
            </a:r>
            <a:r>
              <a:rPr lang="zh-TW" altLang="en-US"/>
              <a:t>未必是</a:t>
            </a:r>
            <a:r>
              <a:rPr lang="en-US" altLang="zh-TW"/>
              <a:t>binomial </a:t>
            </a:r>
            <a:r>
              <a:rPr lang="en-US" altLang="zh-TW" smtClean="0"/>
              <a:t>tree, </a:t>
            </a:r>
            <a:r>
              <a:rPr lang="zh-TW" altLang="en-US" smtClean="0"/>
              <a:t>所以先前</a:t>
            </a:r>
            <a:r>
              <a:rPr lang="en-US" altLang="zh-TW" smtClean="0"/>
              <a:t>binomial heap</a:t>
            </a:r>
            <a:r>
              <a:rPr lang="zh-TW" altLang="en-US" smtClean="0"/>
              <a:t>的證明法在此不適用</a:t>
            </a:r>
            <a:r>
              <a:rPr lang="en-US" altLang="zh-TW" smtClean="0"/>
              <a:t>..</a:t>
            </a:r>
          </a:p>
          <a:p>
            <a:pPr marL="0" indent="0">
              <a:buNone/>
            </a:pPr>
            <a:endParaRPr lang="en-US" altLang="zh-TW"/>
          </a:p>
          <a:p>
            <a:r>
              <a:rPr lang="zh-TW" altLang="en-US" smtClean="0"/>
              <a:t>證法</a:t>
            </a:r>
            <a:r>
              <a:rPr lang="en-US" altLang="zh-TW" smtClean="0"/>
              <a:t>:</a:t>
            </a:r>
            <a:r>
              <a:rPr lang="zh-TW" altLang="en-US" smtClean="0"/>
              <a:t>「任何</a:t>
            </a:r>
            <a:r>
              <a:rPr lang="zh-TW" altLang="en-US"/>
              <a:t>一棵由</a:t>
            </a:r>
            <a:r>
              <a:rPr lang="en-US" altLang="zh-TW" i="1"/>
              <a:t>n</a:t>
            </a:r>
            <a:r>
              <a:rPr lang="zh-TW" altLang="en-US"/>
              <a:t>個點所</a:t>
            </a:r>
            <a:r>
              <a:rPr lang="zh-TW" altLang="en-US" smtClean="0"/>
              <a:t>形成的</a:t>
            </a:r>
            <a:r>
              <a:rPr lang="en-US" altLang="zh-TW" smtClean="0"/>
              <a:t>Fibonacci </a:t>
            </a:r>
            <a:r>
              <a:rPr lang="en-US" altLang="zh-TW"/>
              <a:t>heap</a:t>
            </a:r>
            <a:r>
              <a:rPr lang="zh-TW" altLang="en-US"/>
              <a:t>中的任何一棵</a:t>
            </a:r>
            <a:r>
              <a:rPr lang="zh-TW" altLang="en-US" smtClean="0"/>
              <a:t>樹中的</a:t>
            </a:r>
            <a:r>
              <a:rPr lang="zh-TW" altLang="en-US"/>
              <a:t>任何一個點的</a:t>
            </a:r>
            <a:r>
              <a:rPr lang="en-US" altLang="zh-TW"/>
              <a:t>degree</a:t>
            </a:r>
            <a:r>
              <a:rPr lang="zh-TW" altLang="en-US"/>
              <a:t>最多是</a:t>
            </a:r>
            <a:r>
              <a:rPr lang="en-US" altLang="zh-TW">
                <a:solidFill>
                  <a:srgbClr val="FF0066"/>
                </a:solidFill>
              </a:rPr>
              <a:t>log</a:t>
            </a:r>
            <a:r>
              <a:rPr lang="el-GR" altLang="zh-TW" baseline="-25000">
                <a:solidFill>
                  <a:srgbClr val="FF0066"/>
                </a:solidFill>
                <a:latin typeface="標楷體" panose="03000509000000000000" pitchFamily="65" charset="-120"/>
              </a:rPr>
              <a:t>ψ</a:t>
            </a:r>
            <a:r>
              <a:rPr lang="en-US" altLang="zh-TW">
                <a:solidFill>
                  <a:srgbClr val="FF0066"/>
                </a:solidFill>
              </a:rPr>
              <a:t> </a:t>
            </a:r>
            <a:r>
              <a:rPr lang="en-US" altLang="zh-TW" i="1">
                <a:solidFill>
                  <a:srgbClr val="FF0066"/>
                </a:solidFill>
              </a:rPr>
              <a:t>n</a:t>
            </a:r>
            <a:r>
              <a:rPr lang="en-US" altLang="zh-TW"/>
              <a:t>, </a:t>
            </a:r>
            <a:r>
              <a:rPr lang="zh-TW" altLang="en-US"/>
              <a:t>其中對數的底為黃金分割的比率</a:t>
            </a:r>
            <a:r>
              <a:rPr lang="el-GR" altLang="zh-TW">
                <a:latin typeface="標楷體" panose="03000509000000000000" pitchFamily="65" charset="-120"/>
              </a:rPr>
              <a:t>ψ</a:t>
            </a:r>
            <a:r>
              <a:rPr lang="zh-TW" altLang="el-GR" smtClean="0"/>
              <a:t>。</a:t>
            </a:r>
            <a:r>
              <a:rPr lang="zh-TW" altLang="en-US" smtClean="0"/>
              <a:t>」</a:t>
            </a:r>
            <a:endParaRPr lang="el-GR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908720"/>
            <a:ext cx="2314600" cy="1446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2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0E-8642-4C6D-A79C-B5179FE440FD}" type="slidenum">
              <a:rPr lang="zh-TW" altLang="en-US"/>
              <a:pPr/>
              <a:t>107</a:t>
            </a:fld>
            <a:endParaRPr lang="en-US" altLang="zh-TW"/>
          </a:p>
        </p:txBody>
      </p:sp>
      <p:sp>
        <p:nvSpPr>
          <p:cNvPr id="182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觀察一</a:t>
            </a:r>
          </a:p>
        </p:txBody>
      </p:sp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45" y="2564904"/>
            <a:ext cx="7917713" cy="33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98C3-615D-43AC-AACA-1DD064976572}" type="slidenum">
              <a:rPr lang="zh-TW" altLang="en-US"/>
              <a:pPr/>
              <a:t>108</a:t>
            </a:fld>
            <a:endParaRPr lang="en-US" altLang="zh-TW"/>
          </a:p>
        </p:txBody>
      </p:sp>
      <p:sp>
        <p:nvSpPr>
          <p:cNvPr id="1824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/>
          <a:lstStyle/>
          <a:p>
            <a:r>
              <a:rPr lang="zh-TW" altLang="en-US"/>
              <a:t>證明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3" y="2332821"/>
            <a:ext cx="792289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6EA46-BABA-4C0D-A06F-E36FBFDC71C3}" type="slidenum">
              <a:rPr lang="zh-TW" altLang="en-US"/>
              <a:pPr/>
              <a:t>109</a:t>
            </a:fld>
            <a:endParaRPr lang="en-US" altLang="zh-TW"/>
          </a:p>
        </p:txBody>
      </p:sp>
      <p:sp>
        <p:nvSpPr>
          <p:cNvPr id="183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Increase(</a:t>
            </a:r>
            <a:r>
              <a:rPr lang="en-US" altLang="zh-TW" i="1" dirty="0" smtClean="0"/>
              <a:t>Q</a:t>
            </a:r>
            <a:r>
              <a:rPr lang="en-US" altLang="zh-TW" dirty="0"/>
              <a:t>, </a:t>
            </a:r>
            <a:r>
              <a:rPr lang="en-US" altLang="zh-TW" i="1" dirty="0" smtClean="0"/>
              <a:t>x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i="1" dirty="0"/>
              <a:t>x</a:t>
            </a:r>
            <a:r>
              <a:rPr lang="zh-TW" altLang="en-US" dirty="0"/>
              <a:t>點上的值加上</a:t>
            </a:r>
            <a:r>
              <a:rPr lang="zh-TW" altLang="en-US" dirty="0" smtClean="0"/>
              <a:t>正數</a:t>
            </a:r>
            <a:r>
              <a:rPr lang="en-US" altLang="zh-TW" i="1" dirty="0" smtClean="0"/>
              <a:t>a</a:t>
            </a:r>
            <a:r>
              <a:rPr lang="zh-TW" altLang="en-US" dirty="0" smtClean="0"/>
              <a:t>之後</a:t>
            </a:r>
            <a:r>
              <a:rPr lang="zh-TW" altLang="en-US" dirty="0"/>
              <a:t>，如果沒有超過</a:t>
            </a:r>
            <a:r>
              <a:rPr lang="en-US" altLang="zh-TW" i="1" dirty="0"/>
              <a:t>x</a:t>
            </a:r>
            <a:r>
              <a:rPr lang="zh-TW" altLang="en-US" dirty="0"/>
              <a:t>的</a:t>
            </a:r>
            <a:r>
              <a:rPr lang="en-US" altLang="zh-TW" dirty="0"/>
              <a:t>parent</a:t>
            </a:r>
            <a:r>
              <a:rPr lang="zh-TW" altLang="en-US" dirty="0"/>
              <a:t>，則沒事。</a:t>
            </a:r>
          </a:p>
          <a:p>
            <a:r>
              <a:rPr lang="zh-TW" altLang="en-US" dirty="0"/>
              <a:t>如果超過，則把</a:t>
            </a:r>
            <a:r>
              <a:rPr lang="en-US" altLang="zh-TW" i="1" dirty="0"/>
              <a:t>x</a:t>
            </a:r>
            <a:r>
              <a:rPr lang="zh-TW" altLang="en-US" dirty="0"/>
              <a:t>跟</a:t>
            </a:r>
            <a:r>
              <a:rPr lang="en-US" altLang="zh-TW" dirty="0"/>
              <a:t>parent</a:t>
            </a:r>
            <a:r>
              <a:rPr lang="zh-TW" altLang="en-US" dirty="0"/>
              <a:t>之間的</a:t>
            </a:r>
            <a:r>
              <a:rPr lang="en-US" altLang="zh-TW" dirty="0"/>
              <a:t>link</a:t>
            </a:r>
            <a:r>
              <a:rPr lang="zh-TW" altLang="en-US" dirty="0"/>
              <a:t>截斷，讓</a:t>
            </a:r>
            <a:r>
              <a:rPr lang="en-US" altLang="zh-TW" i="1" dirty="0"/>
              <a:t>x</a:t>
            </a:r>
            <a:r>
              <a:rPr lang="zh-TW" altLang="en-US" dirty="0"/>
              <a:t>成為新樹的</a:t>
            </a:r>
            <a:r>
              <a:rPr lang="en-US" altLang="zh-TW" dirty="0"/>
              <a:t>root</a:t>
            </a:r>
            <a:r>
              <a:rPr lang="zh-TW" altLang="en-US" dirty="0"/>
              <a:t>。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此外，如果任何一個</a:t>
            </a:r>
            <a:r>
              <a:rPr lang="en-US" altLang="zh-TW" dirty="0">
                <a:solidFill>
                  <a:srgbClr val="FF0000"/>
                </a:solidFill>
              </a:rPr>
              <a:t>parent</a:t>
            </a:r>
            <a:r>
              <a:rPr lang="zh-TW" altLang="en-US" dirty="0">
                <a:solidFill>
                  <a:srgbClr val="FF0000"/>
                </a:solidFill>
              </a:rPr>
              <a:t>失去兩個孩子，則這個</a:t>
            </a:r>
            <a:r>
              <a:rPr lang="en-US" altLang="zh-TW" dirty="0">
                <a:solidFill>
                  <a:srgbClr val="FF0000"/>
                </a:solidFill>
              </a:rPr>
              <a:t>parent</a:t>
            </a:r>
            <a:r>
              <a:rPr lang="zh-TW" altLang="en-US" dirty="0">
                <a:solidFill>
                  <a:srgbClr val="FF0000"/>
                </a:solidFill>
              </a:rPr>
              <a:t>和他的子孫也獨立成為一棵新樹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32964" name="Rectangle 4"/>
          <p:cNvSpPr>
            <a:spLocks noChangeArrowheads="1"/>
          </p:cNvSpPr>
          <p:nvPr/>
        </p:nvSpPr>
        <p:spPr bwMode="auto">
          <a:xfrm>
            <a:off x="639068" y="3674616"/>
            <a:ext cx="8047732" cy="1626592"/>
          </a:xfrm>
          <a:prstGeom prst="rect">
            <a:avLst/>
          </a:prstGeom>
          <a:noFill/>
          <a:ln w="762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0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183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183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183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183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3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3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3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813C4-8D75-442E-A6E0-9A31C02494E4}" type="slidenum">
              <a:rPr lang="zh-TW" altLang="en-US"/>
              <a:pPr/>
              <a:t>11</a:t>
            </a:fld>
            <a:endParaRPr lang="en-US" altLang="zh-TW"/>
          </a:p>
        </p:txBody>
      </p:sp>
      <p:sp>
        <p:nvSpPr>
          <p:cNvPr id="199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5400" dirty="0" err="1" smtClean="0"/>
              <a:t>Borůvka</a:t>
            </a:r>
            <a:r>
              <a:rPr lang="zh-TW" altLang="en-US" sz="5400" dirty="0" smtClean="0"/>
              <a:t> </a:t>
            </a:r>
            <a:r>
              <a:rPr lang="zh-TW" altLang="en-US" dirty="0" smtClean="0"/>
              <a:t>演算法</a:t>
            </a:r>
            <a:endParaRPr lang="en-US" altLang="zh-TW" dirty="0"/>
          </a:p>
        </p:txBody>
      </p:sp>
      <p:sp>
        <p:nvSpPr>
          <p:cNvPr id="199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9872" y="2564904"/>
            <a:ext cx="5194920" cy="3687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Repeat the following procedure until the resulting graph becomes a single node.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For each node </a:t>
            </a:r>
            <a:r>
              <a:rPr lang="en-US" altLang="zh-TW" i="1" dirty="0"/>
              <a:t>u</a:t>
            </a:r>
            <a:r>
              <a:rPr lang="en-US" altLang="zh-TW" dirty="0"/>
              <a:t>, mark its lightest incident edge.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Now, the marked edges form a forest </a:t>
            </a:r>
            <a:r>
              <a:rPr lang="en-US" altLang="zh-TW" i="1" dirty="0"/>
              <a:t>F</a:t>
            </a:r>
            <a:r>
              <a:rPr lang="en-US" altLang="zh-TW" dirty="0"/>
              <a:t>. Add the edges of </a:t>
            </a:r>
            <a:r>
              <a:rPr lang="en-US" altLang="zh-TW" i="1" dirty="0"/>
              <a:t>F</a:t>
            </a:r>
            <a:r>
              <a:rPr lang="en-US" altLang="zh-TW" dirty="0"/>
              <a:t> into the set of edges to be reported.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Contract each maximal </a:t>
            </a:r>
            <a:r>
              <a:rPr lang="en-US" altLang="zh-TW" dirty="0" err="1"/>
              <a:t>subtree</a:t>
            </a:r>
            <a:r>
              <a:rPr lang="en-US" altLang="zh-TW" dirty="0"/>
              <a:t> of </a:t>
            </a:r>
            <a:r>
              <a:rPr lang="en-US" altLang="zh-TW" i="1" dirty="0"/>
              <a:t>F</a:t>
            </a:r>
            <a:r>
              <a:rPr lang="en-US" altLang="zh-TW" dirty="0"/>
              <a:t> into a single node.</a:t>
            </a:r>
          </a:p>
        </p:txBody>
      </p:sp>
      <p:pic>
        <p:nvPicPr>
          <p:cNvPr id="3074" name="Picture 2" descr="http://encyklopedie.brna.cz/data/images/0284/thumbs/img141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90341"/>
            <a:ext cx="2095500" cy="2762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AutoShape 6 1"/>
          <p:cNvSpPr>
            <a:spLocks noChangeArrowheads="1"/>
          </p:cNvSpPr>
          <p:nvPr/>
        </p:nvSpPr>
        <p:spPr bwMode="auto">
          <a:xfrm>
            <a:off x="612357" y="4575793"/>
            <a:ext cx="504056" cy="783611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" name="AutoShape 6 2"/>
          <p:cNvSpPr>
            <a:spLocks noChangeArrowheads="1"/>
          </p:cNvSpPr>
          <p:nvPr/>
        </p:nvSpPr>
        <p:spPr bwMode="auto">
          <a:xfrm>
            <a:off x="2339752" y="4591029"/>
            <a:ext cx="504056" cy="108012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AutoShape 6 3"/>
          <p:cNvSpPr>
            <a:spLocks noChangeArrowheads="1"/>
          </p:cNvSpPr>
          <p:nvPr/>
        </p:nvSpPr>
        <p:spPr bwMode="auto">
          <a:xfrm>
            <a:off x="2866281" y="4576003"/>
            <a:ext cx="913631" cy="127169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98C3-615D-43AC-AACA-1DD064976572}" type="slidenum">
              <a:rPr lang="zh-TW" altLang="en-US"/>
              <a:pPr/>
              <a:t>110</a:t>
            </a:fld>
            <a:endParaRPr lang="en-US" altLang="zh-TW"/>
          </a:p>
        </p:txBody>
      </p:sp>
      <p:cxnSp>
        <p:nvCxnSpPr>
          <p:cNvPr id="5" name="直線單箭頭接點 4"/>
          <p:cNvCxnSpPr/>
          <p:nvPr/>
        </p:nvCxnSpPr>
        <p:spPr>
          <a:xfrm>
            <a:off x="683568" y="2803753"/>
            <a:ext cx="698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727285" y="256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/>
              <a:t>時間軸</a:t>
            </a:r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6516216" y="2754571"/>
            <a:ext cx="0" cy="98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AutoShape 8 1"/>
          <p:cNvCxnSpPr>
            <a:cxnSpLocks noChangeShapeType="1"/>
            <a:endCxn id="16" idx="0"/>
          </p:cNvCxnSpPr>
          <p:nvPr/>
        </p:nvCxnSpPr>
        <p:spPr bwMode="auto">
          <a:xfrm>
            <a:off x="2705902" y="3985781"/>
            <a:ext cx="617195" cy="352143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Oval 5 1"/>
          <p:cNvSpPr>
            <a:spLocks noChangeArrowheads="1"/>
          </p:cNvSpPr>
          <p:nvPr/>
        </p:nvSpPr>
        <p:spPr bwMode="auto">
          <a:xfrm>
            <a:off x="2300430" y="3544207"/>
            <a:ext cx="508484" cy="508408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2000">
              <a:ea typeface="標楷體" panose="03000509000000000000" pitchFamily="65" charset="-120"/>
            </a:endParaRPr>
          </a:p>
        </p:txBody>
      </p:sp>
      <p:sp>
        <p:nvSpPr>
          <p:cNvPr id="15" name="AutoShape 6 4"/>
          <p:cNvSpPr>
            <a:spLocks noChangeArrowheads="1"/>
          </p:cNvSpPr>
          <p:nvPr/>
        </p:nvSpPr>
        <p:spPr bwMode="auto">
          <a:xfrm>
            <a:off x="1241587" y="4576003"/>
            <a:ext cx="650368" cy="127169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Oval 7 1"/>
          <p:cNvSpPr>
            <a:spLocks noChangeArrowheads="1"/>
          </p:cNvSpPr>
          <p:nvPr/>
        </p:nvSpPr>
        <p:spPr bwMode="auto">
          <a:xfrm>
            <a:off x="3068855" y="4337924"/>
            <a:ext cx="508484" cy="508408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zh-TW" altLang="en-US" sz="2000">
              <a:ea typeface="標楷體" panose="03000509000000000000" pitchFamily="65" charset="-120"/>
            </a:endParaRPr>
          </a:p>
        </p:txBody>
      </p:sp>
      <p:sp>
        <p:nvSpPr>
          <p:cNvPr id="17" name="AutoShape 21 1"/>
          <p:cNvSpPr>
            <a:spLocks noChangeArrowheads="1"/>
          </p:cNvSpPr>
          <p:nvPr/>
        </p:nvSpPr>
        <p:spPr bwMode="auto">
          <a:xfrm>
            <a:off x="395536" y="3334711"/>
            <a:ext cx="3554341" cy="2830593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28" name="圖片 2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91" y="4590296"/>
            <a:ext cx="245745" cy="3238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39" y="3735546"/>
            <a:ext cx="139065" cy="125730"/>
          </a:xfrm>
          <a:prstGeom prst="rect">
            <a:avLst/>
          </a:prstGeom>
        </p:spPr>
      </p:pic>
      <p:cxnSp>
        <p:nvCxnSpPr>
          <p:cNvPr id="26" name="AutoShape 8 2"/>
          <p:cNvCxnSpPr>
            <a:cxnSpLocks noChangeShapeType="1"/>
            <a:stCxn id="14" idx="4"/>
            <a:endCxn id="27" idx="0"/>
          </p:cNvCxnSpPr>
          <p:nvPr/>
        </p:nvCxnSpPr>
        <p:spPr bwMode="auto">
          <a:xfrm>
            <a:off x="2554672" y="4052615"/>
            <a:ext cx="39322" cy="28503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7 2"/>
          <p:cNvSpPr>
            <a:spLocks noChangeArrowheads="1"/>
          </p:cNvSpPr>
          <p:nvPr/>
        </p:nvSpPr>
        <p:spPr bwMode="auto">
          <a:xfrm>
            <a:off x="2339752" y="4337648"/>
            <a:ext cx="508484" cy="508408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2000">
              <a:ea typeface="標楷體" panose="03000509000000000000" pitchFamily="65" charset="-120"/>
            </a:endParaRPr>
          </a:p>
        </p:txBody>
      </p:sp>
      <p:cxnSp>
        <p:nvCxnSpPr>
          <p:cNvPr id="28" name="AutoShape 8 3"/>
          <p:cNvCxnSpPr>
            <a:cxnSpLocks noChangeShapeType="1"/>
            <a:stCxn id="14" idx="3"/>
            <a:endCxn id="29" idx="0"/>
          </p:cNvCxnSpPr>
          <p:nvPr/>
        </p:nvCxnSpPr>
        <p:spPr bwMode="auto">
          <a:xfrm flipH="1">
            <a:off x="1563409" y="3978160"/>
            <a:ext cx="811487" cy="359488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Oval 7 3"/>
          <p:cNvSpPr>
            <a:spLocks noChangeArrowheads="1"/>
          </p:cNvSpPr>
          <p:nvPr/>
        </p:nvSpPr>
        <p:spPr bwMode="auto">
          <a:xfrm>
            <a:off x="1309167" y="4337648"/>
            <a:ext cx="508484" cy="508408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2000">
              <a:ea typeface="標楷體" panose="03000509000000000000" pitchFamily="65" charset="-120"/>
            </a:endParaRPr>
          </a:p>
        </p:txBody>
      </p:sp>
      <p:pic>
        <p:nvPicPr>
          <p:cNvPr id="31" name="圖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16" y="4514639"/>
            <a:ext cx="230505" cy="180975"/>
          </a:xfrm>
          <a:prstGeom prst="rect">
            <a:avLst/>
          </a:prstGeom>
        </p:spPr>
      </p:pic>
      <p:pic>
        <p:nvPicPr>
          <p:cNvPr id="242" name="圖片 2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86" y="4514640"/>
            <a:ext cx="424815" cy="182880"/>
          </a:xfrm>
          <a:prstGeom prst="rect">
            <a:avLst/>
          </a:prstGeom>
        </p:spPr>
      </p:pic>
      <p:pic>
        <p:nvPicPr>
          <p:cNvPr id="225" name="圖片 2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33" y="4514640"/>
            <a:ext cx="198120" cy="182880"/>
          </a:xfrm>
          <a:prstGeom prst="rect">
            <a:avLst/>
          </a:prstGeom>
        </p:spPr>
      </p:pic>
      <p:sp>
        <p:nvSpPr>
          <p:cNvPr id="44" name="AutoShape 6 5"/>
          <p:cNvSpPr>
            <a:spLocks noChangeArrowheads="1"/>
          </p:cNvSpPr>
          <p:nvPr/>
        </p:nvSpPr>
        <p:spPr bwMode="auto">
          <a:xfrm>
            <a:off x="5679987" y="4951069"/>
            <a:ext cx="504056" cy="108012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AutoShape 6 6"/>
          <p:cNvSpPr>
            <a:spLocks noChangeArrowheads="1"/>
          </p:cNvSpPr>
          <p:nvPr/>
        </p:nvSpPr>
        <p:spPr bwMode="auto">
          <a:xfrm>
            <a:off x="6359554" y="4936043"/>
            <a:ext cx="913631" cy="127169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46" name="AutoShape 8 4"/>
          <p:cNvCxnSpPr>
            <a:cxnSpLocks noChangeShapeType="1"/>
            <a:stCxn id="47" idx="5"/>
            <a:endCxn id="49" idx="0"/>
          </p:cNvCxnSpPr>
          <p:nvPr/>
        </p:nvCxnSpPr>
        <p:spPr bwMode="auto">
          <a:xfrm>
            <a:off x="6452768" y="4338200"/>
            <a:ext cx="363602" cy="359764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Oval 5 2"/>
          <p:cNvSpPr>
            <a:spLocks noChangeArrowheads="1"/>
          </p:cNvSpPr>
          <p:nvPr/>
        </p:nvSpPr>
        <p:spPr bwMode="auto">
          <a:xfrm>
            <a:off x="6018750" y="3904247"/>
            <a:ext cx="508484" cy="508408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2000">
              <a:ea typeface="標楷體" panose="03000509000000000000" pitchFamily="65" charset="-120"/>
            </a:endParaRPr>
          </a:p>
        </p:txBody>
      </p:sp>
      <p:sp>
        <p:nvSpPr>
          <p:cNvPr id="48" name="AutoShape 6 7"/>
          <p:cNvSpPr>
            <a:spLocks noChangeArrowheads="1"/>
          </p:cNvSpPr>
          <p:nvPr/>
        </p:nvSpPr>
        <p:spPr bwMode="auto">
          <a:xfrm>
            <a:off x="4959907" y="4936043"/>
            <a:ext cx="650368" cy="127169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9" name="Oval 7 4"/>
          <p:cNvSpPr>
            <a:spLocks noChangeArrowheads="1"/>
          </p:cNvSpPr>
          <p:nvPr/>
        </p:nvSpPr>
        <p:spPr bwMode="auto">
          <a:xfrm>
            <a:off x="6562128" y="4697964"/>
            <a:ext cx="508484" cy="508408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zh-TW" altLang="en-US" sz="2000">
              <a:ea typeface="標楷體" panose="03000509000000000000" pitchFamily="65" charset="-120"/>
            </a:endParaRPr>
          </a:p>
        </p:txBody>
      </p:sp>
      <p:sp>
        <p:nvSpPr>
          <p:cNvPr id="50" name="AutoShape 21 2"/>
          <p:cNvSpPr>
            <a:spLocks noChangeArrowheads="1"/>
          </p:cNvSpPr>
          <p:nvPr/>
        </p:nvSpPr>
        <p:spPr bwMode="auto">
          <a:xfrm>
            <a:off x="4644008" y="3446609"/>
            <a:ext cx="3978229" cy="3078735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51" name="圖片 5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91" y="4948973"/>
            <a:ext cx="245745" cy="32385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59" y="4095586"/>
            <a:ext cx="139065" cy="125730"/>
          </a:xfrm>
          <a:prstGeom prst="rect">
            <a:avLst/>
          </a:prstGeom>
        </p:spPr>
      </p:pic>
      <p:cxnSp>
        <p:nvCxnSpPr>
          <p:cNvPr id="53" name="AutoShape 8 5"/>
          <p:cNvCxnSpPr>
            <a:cxnSpLocks noChangeShapeType="1"/>
            <a:stCxn id="47" idx="4"/>
          </p:cNvCxnSpPr>
          <p:nvPr/>
        </p:nvCxnSpPr>
        <p:spPr bwMode="auto">
          <a:xfrm flipH="1">
            <a:off x="5934230" y="4412655"/>
            <a:ext cx="338762" cy="28503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7 5"/>
          <p:cNvSpPr>
            <a:spLocks noChangeArrowheads="1"/>
          </p:cNvSpPr>
          <p:nvPr/>
        </p:nvSpPr>
        <p:spPr bwMode="auto">
          <a:xfrm>
            <a:off x="5679987" y="4697688"/>
            <a:ext cx="508484" cy="508408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2000">
              <a:ea typeface="標楷體" panose="03000509000000000000" pitchFamily="65" charset="-120"/>
            </a:endParaRPr>
          </a:p>
        </p:txBody>
      </p:sp>
      <p:cxnSp>
        <p:nvCxnSpPr>
          <p:cNvPr id="55" name="AutoShape 8 6"/>
          <p:cNvCxnSpPr>
            <a:cxnSpLocks noChangeShapeType="1"/>
            <a:stCxn id="47" idx="3"/>
            <a:endCxn id="56" idx="0"/>
          </p:cNvCxnSpPr>
          <p:nvPr/>
        </p:nvCxnSpPr>
        <p:spPr bwMode="auto">
          <a:xfrm flipH="1">
            <a:off x="5281729" y="4338200"/>
            <a:ext cx="811487" cy="359488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Oval 7 6"/>
          <p:cNvSpPr>
            <a:spLocks noChangeArrowheads="1"/>
          </p:cNvSpPr>
          <p:nvPr/>
        </p:nvSpPr>
        <p:spPr bwMode="auto">
          <a:xfrm>
            <a:off x="5027487" y="4697688"/>
            <a:ext cx="508484" cy="508408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2000">
              <a:ea typeface="標楷體" panose="03000509000000000000" pitchFamily="65" charset="-120"/>
            </a:endParaRPr>
          </a:p>
        </p:txBody>
      </p:sp>
      <p:pic>
        <p:nvPicPr>
          <p:cNvPr id="57" name="圖片 5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36" y="4874679"/>
            <a:ext cx="230505" cy="180975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22" y="4877029"/>
            <a:ext cx="238125" cy="180975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06" y="4874680"/>
            <a:ext cx="198120" cy="182880"/>
          </a:xfrm>
          <a:prstGeom prst="rect">
            <a:avLst/>
          </a:prstGeom>
        </p:spPr>
      </p:pic>
      <p:sp>
        <p:nvSpPr>
          <p:cNvPr id="60" name="AutoShape 6 8"/>
          <p:cNvSpPr>
            <a:spLocks noChangeArrowheads="1"/>
          </p:cNvSpPr>
          <p:nvPr/>
        </p:nvSpPr>
        <p:spPr bwMode="auto">
          <a:xfrm>
            <a:off x="7411553" y="4936042"/>
            <a:ext cx="913631" cy="958839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61" name="AutoShape 8 7"/>
          <p:cNvCxnSpPr>
            <a:cxnSpLocks noChangeShapeType="1"/>
            <a:stCxn id="47" idx="6"/>
            <a:endCxn id="62" idx="0"/>
          </p:cNvCxnSpPr>
          <p:nvPr/>
        </p:nvCxnSpPr>
        <p:spPr bwMode="auto">
          <a:xfrm>
            <a:off x="6527234" y="4158451"/>
            <a:ext cx="1341135" cy="5395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Oval 7 7"/>
          <p:cNvSpPr>
            <a:spLocks noChangeArrowheads="1"/>
          </p:cNvSpPr>
          <p:nvPr/>
        </p:nvSpPr>
        <p:spPr bwMode="auto">
          <a:xfrm>
            <a:off x="7614127" y="4697963"/>
            <a:ext cx="508484" cy="508408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2000">
              <a:ea typeface="標楷體" panose="03000509000000000000" pitchFamily="65" charset="-120"/>
            </a:endParaRPr>
          </a:p>
        </p:txBody>
      </p:sp>
      <p:pic>
        <p:nvPicPr>
          <p:cNvPr id="229" name="圖片 22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05" y="4874679"/>
            <a:ext cx="240030" cy="180975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75" y="4948973"/>
            <a:ext cx="245745" cy="32385"/>
          </a:xfrm>
          <a:prstGeom prst="rect">
            <a:avLst/>
          </a:prstGeom>
        </p:spPr>
      </p:pic>
      <p:cxnSp>
        <p:nvCxnSpPr>
          <p:cNvPr id="71" name="直線接點 70"/>
          <p:cNvCxnSpPr/>
          <p:nvPr/>
        </p:nvCxnSpPr>
        <p:spPr>
          <a:xfrm flipV="1">
            <a:off x="2566001" y="2759589"/>
            <a:ext cx="0" cy="98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 8"/>
          <p:cNvSpPr>
            <a:spLocks noChangeArrowheads="1"/>
          </p:cNvSpPr>
          <p:nvPr/>
        </p:nvSpPr>
        <p:spPr bwMode="auto">
          <a:xfrm>
            <a:off x="611560" y="4320039"/>
            <a:ext cx="508484" cy="508408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000" smtClean="0">
                <a:ea typeface="標楷體" panose="03000509000000000000" pitchFamily="65" charset="-120"/>
              </a:rPr>
              <a:t>?</a:t>
            </a:r>
            <a:endParaRPr lang="zh-TW" altLang="en-US" sz="2000">
              <a:ea typeface="標楷體" panose="03000509000000000000" pitchFamily="65" charset="-120"/>
            </a:endParaRPr>
          </a:p>
        </p:txBody>
      </p:sp>
      <p:cxnSp>
        <p:nvCxnSpPr>
          <p:cNvPr id="76" name="AutoShape 8 8"/>
          <p:cNvCxnSpPr>
            <a:cxnSpLocks noChangeShapeType="1"/>
            <a:stCxn id="14" idx="2"/>
            <a:endCxn id="73" idx="0"/>
          </p:cNvCxnSpPr>
          <p:nvPr/>
        </p:nvCxnSpPr>
        <p:spPr bwMode="auto">
          <a:xfrm flipH="1">
            <a:off x="865802" y="3798411"/>
            <a:ext cx="1434628" cy="521628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AutoShape 8 9"/>
          <p:cNvCxnSpPr>
            <a:cxnSpLocks noChangeShapeType="1"/>
            <a:endCxn id="47" idx="0"/>
          </p:cNvCxnSpPr>
          <p:nvPr/>
        </p:nvCxnSpPr>
        <p:spPr bwMode="auto">
          <a:xfrm flipH="1">
            <a:off x="6272992" y="3632255"/>
            <a:ext cx="1476313" cy="27199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5" name="圓角矩形 244"/>
          <p:cNvSpPr/>
          <p:nvPr/>
        </p:nvSpPr>
        <p:spPr>
          <a:xfrm>
            <a:off x="464759" y="721854"/>
            <a:ext cx="4564917" cy="172646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32" y="1054049"/>
            <a:ext cx="3940572" cy="1182477"/>
          </a:xfrm>
          <a:prstGeom prst="rect">
            <a:avLst/>
          </a:prstGeom>
        </p:spPr>
      </p:pic>
      <p:sp>
        <p:nvSpPr>
          <p:cNvPr id="63" name="橢圓形圖說文字 62"/>
          <p:cNvSpPr/>
          <p:nvPr/>
        </p:nvSpPr>
        <p:spPr>
          <a:xfrm>
            <a:off x="6041744" y="1192035"/>
            <a:ext cx="1626600" cy="1338278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82" y="1820732"/>
            <a:ext cx="716190" cy="225524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H="1">
            <a:off x="2554671" y="2568250"/>
            <a:ext cx="151231" cy="23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2386786" y="2910453"/>
            <a:ext cx="167885" cy="29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6510410" y="2927584"/>
            <a:ext cx="51718" cy="34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4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35F55-7348-4D80-8855-5A489F5E78AA}" type="slidenum">
              <a:rPr lang="zh-TW" altLang="en-US"/>
              <a:pPr/>
              <a:t>111</a:t>
            </a:fld>
            <a:endParaRPr lang="en-US" altLang="zh-TW"/>
          </a:p>
        </p:txBody>
      </p:sp>
      <p:sp>
        <p:nvSpPr>
          <p:cNvPr id="182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觀察二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29617"/>
            <a:ext cx="7924800" cy="19850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64" y="4597156"/>
            <a:ext cx="3086472" cy="192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11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9606-8B3F-4D66-B509-3ED3FB6BCEDA}" type="slidenum">
              <a:rPr lang="zh-TW" altLang="en-US"/>
              <a:pPr/>
              <a:t>112</a:t>
            </a:fld>
            <a:endParaRPr lang="en-US" altLang="zh-TW"/>
          </a:p>
        </p:txBody>
      </p:sp>
      <p:sp>
        <p:nvSpPr>
          <p:cNvPr id="182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用數學歸納法證明</a:t>
            </a:r>
            <a:r>
              <a:rPr lang="en-US" altLang="zh-TW" dirty="0"/>
              <a:t>(sketch)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77652"/>
            <a:ext cx="7498666" cy="44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7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FFB-7F7C-4048-AA77-49E86E4074AA}" type="slidenum">
              <a:rPr lang="zh-TW" altLang="en-US"/>
              <a:pPr/>
              <a:t>113</a:t>
            </a:fld>
            <a:endParaRPr lang="en-US" altLang="zh-TW"/>
          </a:p>
        </p:txBody>
      </p:sp>
      <p:sp>
        <p:nvSpPr>
          <p:cNvPr id="182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定理一的證明</a:t>
            </a:r>
            <a:endParaRPr lang="zh-TW" altLang="en-US"/>
          </a:p>
        </p:txBody>
      </p:sp>
      <p:sp>
        <p:nvSpPr>
          <p:cNvPr id="182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2125127"/>
            <a:ext cx="7543800" cy="2243138"/>
          </a:xfrm>
        </p:spPr>
        <p:txBody>
          <a:bodyPr/>
          <a:lstStyle/>
          <a:p>
            <a:r>
              <a:rPr lang="zh-TW" altLang="en-US"/>
              <a:t>詳細目標：證明任何一棵由</a:t>
            </a:r>
            <a:r>
              <a:rPr lang="en-US" altLang="zh-TW" i="1"/>
              <a:t>n</a:t>
            </a:r>
            <a:r>
              <a:rPr lang="zh-TW" altLang="en-US"/>
              <a:t>個點所形成的</a:t>
            </a:r>
            <a:r>
              <a:rPr lang="en-US" altLang="zh-TW"/>
              <a:t>Fibonacci heap</a:t>
            </a:r>
            <a:r>
              <a:rPr lang="zh-TW" altLang="en-US"/>
              <a:t>中的任何一棵樹，當中的任何一個點的</a:t>
            </a:r>
            <a:r>
              <a:rPr lang="en-US" altLang="zh-TW"/>
              <a:t>degree</a:t>
            </a:r>
            <a:r>
              <a:rPr lang="zh-TW" altLang="en-US"/>
              <a:t>最多是</a:t>
            </a:r>
            <a:r>
              <a:rPr lang="en-US" altLang="zh-TW">
                <a:solidFill>
                  <a:srgbClr val="FF0066"/>
                </a:solidFill>
              </a:rPr>
              <a:t>log</a:t>
            </a:r>
            <a:r>
              <a:rPr lang="el-GR" altLang="zh-TW" baseline="-25000">
                <a:solidFill>
                  <a:srgbClr val="FF0066"/>
                </a:solidFill>
                <a:latin typeface="標楷體" panose="03000509000000000000" pitchFamily="65" charset="-120"/>
              </a:rPr>
              <a:t>ψ</a:t>
            </a:r>
            <a:r>
              <a:rPr lang="en-US" altLang="zh-TW">
                <a:solidFill>
                  <a:srgbClr val="FF0066"/>
                </a:solidFill>
              </a:rPr>
              <a:t> </a:t>
            </a:r>
            <a:r>
              <a:rPr lang="en-US" altLang="zh-TW" i="1">
                <a:solidFill>
                  <a:srgbClr val="FF0066"/>
                </a:solidFill>
              </a:rPr>
              <a:t>n</a:t>
            </a:r>
            <a:r>
              <a:rPr lang="en-US" altLang="zh-TW"/>
              <a:t>, </a:t>
            </a:r>
            <a:r>
              <a:rPr lang="zh-TW" altLang="en-US"/>
              <a:t>其中對數的底為黃金分割的比率</a:t>
            </a:r>
            <a:r>
              <a:rPr lang="el-GR" altLang="zh-TW">
                <a:latin typeface="標楷體" panose="03000509000000000000" pitchFamily="65" charset="-120"/>
              </a:rPr>
              <a:t>ψ</a:t>
            </a:r>
            <a:r>
              <a:rPr lang="zh-TW" altLang="el-GR"/>
              <a:t>。</a:t>
            </a:r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6" y="4646304"/>
            <a:ext cx="7922895" cy="10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D05D-1B6E-49FA-A475-D0285CB0DA99}" type="slidenum">
              <a:rPr lang="zh-TW" altLang="en-US"/>
              <a:pPr/>
              <a:t>114</a:t>
            </a:fld>
            <a:endParaRPr lang="en-US" altLang="zh-TW"/>
          </a:p>
        </p:txBody>
      </p:sp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Delete_node(</a:t>
            </a:r>
            <a:r>
              <a:rPr lang="en-US" altLang="zh-TW" i="1"/>
              <a:t>Q</a:t>
            </a:r>
            <a:r>
              <a:rPr lang="en-US" altLang="zh-TW"/>
              <a:t>, </a:t>
            </a:r>
            <a:r>
              <a:rPr lang="en-US" altLang="zh-TW" i="1"/>
              <a:t>x</a:t>
            </a:r>
            <a:r>
              <a:rPr lang="en-US" altLang="zh-TW"/>
              <a:t>)</a:t>
            </a:r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76872"/>
            <a:ext cx="8229600" cy="4047728"/>
          </a:xfrm>
        </p:spPr>
        <p:txBody>
          <a:bodyPr/>
          <a:lstStyle/>
          <a:p>
            <a:r>
              <a:rPr lang="zh-TW" altLang="en-US" smtClean="0"/>
              <a:t>贈品</a:t>
            </a:r>
            <a:r>
              <a:rPr lang="en-US" altLang="zh-TW" smtClean="0"/>
              <a:t>, </a:t>
            </a:r>
            <a:r>
              <a:rPr lang="zh-TW" altLang="en-US" smtClean="0"/>
              <a:t>因為相當於</a:t>
            </a:r>
            <a:endParaRPr lang="zh-TW" altLang="en-US"/>
          </a:p>
          <a:p>
            <a:pPr lvl="1"/>
            <a:r>
              <a:rPr lang="zh-TW" altLang="en-US"/>
              <a:t>先執行</a:t>
            </a:r>
            <a:r>
              <a:rPr lang="en-US" altLang="zh-TW"/>
              <a:t>increase_key(</a:t>
            </a:r>
            <a:r>
              <a:rPr lang="en-US" altLang="zh-TW" i="1"/>
              <a:t>Q</a:t>
            </a:r>
            <a:r>
              <a:rPr lang="en-US" altLang="zh-TW"/>
              <a:t>, </a:t>
            </a:r>
            <a:r>
              <a:rPr lang="en-US" altLang="zh-TW" i="1"/>
              <a:t>x</a:t>
            </a:r>
            <a:r>
              <a:rPr lang="en-US" altLang="zh-TW"/>
              <a:t>, max_integer).</a:t>
            </a:r>
          </a:p>
          <a:p>
            <a:pPr lvl="1"/>
            <a:r>
              <a:rPr lang="zh-TW" altLang="en-US"/>
              <a:t>再執行</a:t>
            </a:r>
            <a:r>
              <a:rPr lang="en-US" altLang="zh-TW"/>
              <a:t>delete_max(</a:t>
            </a:r>
            <a:r>
              <a:rPr lang="en-US" altLang="zh-TW" i="1"/>
              <a:t>Q</a:t>
            </a:r>
            <a:r>
              <a:rPr lang="en-US" altLang="zh-TW"/>
              <a:t>).</a:t>
            </a:r>
          </a:p>
          <a:p>
            <a:r>
              <a:rPr lang="zh-TW" altLang="en-US"/>
              <a:t>所以也是</a:t>
            </a:r>
            <a:r>
              <a:rPr lang="en-US" altLang="zh-TW"/>
              <a:t>amortized </a:t>
            </a:r>
            <a:r>
              <a:rPr lang="en-US" altLang="zh-TW" i="1"/>
              <a:t>O</a:t>
            </a:r>
            <a:r>
              <a:rPr lang="en-US" altLang="zh-TW"/>
              <a:t>(log </a:t>
            </a:r>
            <a:r>
              <a:rPr lang="en-US" altLang="zh-TW" i="1"/>
              <a:t>n</a:t>
            </a:r>
            <a:r>
              <a:rPr lang="en-US" altLang="zh-TW"/>
              <a:t>) time.</a:t>
            </a:r>
          </a:p>
          <a:p>
            <a:pPr lvl="1"/>
            <a:endParaRPr lang="zh-TW" altLang="en-US"/>
          </a:p>
          <a:p>
            <a:pPr lvl="1"/>
            <a:endParaRPr lang="zh-TW" altLang="en-US"/>
          </a:p>
        </p:txBody>
      </p:sp>
      <p:pic>
        <p:nvPicPr>
          <p:cNvPr id="16386" name="Picture 2" descr="http://nisivoccia.com/depcms/uploads/bonu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8904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5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76EF-717A-4705-908A-3F812FA30976}" type="slidenum">
              <a:rPr lang="zh-TW" altLang="en-US"/>
              <a:pPr/>
              <a:t>115</a:t>
            </a:fld>
            <a:endParaRPr lang="en-US" altLang="zh-TW"/>
          </a:p>
        </p:txBody>
      </p:sp>
      <p:sp>
        <p:nvSpPr>
          <p:cNvPr id="176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Objective 3: Fibonacci heap</a:t>
            </a:r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10656"/>
            <a:ext cx="7487250" cy="4353152"/>
          </a:xfrm>
          <a:prstGeom prst="rect">
            <a:avLst/>
          </a:prstGeom>
        </p:spPr>
      </p:pic>
      <p:pic>
        <p:nvPicPr>
          <p:cNvPr id="1762251" name="Picture 971" descr="Fibonacci-7879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75" y="3284984"/>
            <a:ext cx="1715725" cy="208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5432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C2BD2-CCDB-46AE-AEB5-B399FB663107}" type="slidenum">
              <a:rPr lang="zh-TW" altLang="en-US"/>
              <a:pPr/>
              <a:t>116</a:t>
            </a:fld>
            <a:endParaRPr lang="en-US" altLang="zh-TW"/>
          </a:p>
        </p:txBody>
      </p:sp>
      <p:sp>
        <p:nvSpPr>
          <p:cNvPr id="180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回顧</a:t>
            </a:r>
            <a:endParaRPr lang="zh-TW" altLang="en-US" dirty="0"/>
          </a:p>
        </p:txBody>
      </p:sp>
      <p:sp>
        <p:nvSpPr>
          <p:cNvPr id="1807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0848"/>
            <a:ext cx="8229600" cy="45365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Binomial heap: </a:t>
            </a:r>
          </a:p>
          <a:p>
            <a:pPr lvl="1"/>
            <a:r>
              <a:rPr lang="zh-TW" altLang="en-US" dirty="0" smtClean="0"/>
              <a:t>要求每</a:t>
            </a:r>
            <a:r>
              <a:rPr lang="zh-TW" altLang="en-US" dirty="0"/>
              <a:t>棵樹都是</a:t>
            </a:r>
            <a:r>
              <a:rPr lang="en-US" altLang="zh-TW" dirty="0" err="1"/>
              <a:t>heapified</a:t>
            </a:r>
            <a:r>
              <a:rPr lang="en-US" altLang="zh-TW" dirty="0"/>
              <a:t> binomial tree</a:t>
            </a:r>
          </a:p>
          <a:p>
            <a:pPr lvl="1"/>
            <a:r>
              <a:rPr lang="zh-TW" altLang="en-US" dirty="0" smtClean="0"/>
              <a:t>堅持任何</a:t>
            </a:r>
            <a:r>
              <a:rPr lang="en-US" altLang="zh-TW" dirty="0" smtClean="0"/>
              <a:t>operation</a:t>
            </a:r>
            <a:r>
              <a:rPr lang="zh-TW" altLang="en-US" dirty="0" smtClean="0"/>
              <a:t>做完時，任</a:t>
            </a:r>
            <a:r>
              <a:rPr lang="zh-TW" altLang="en-US" dirty="0"/>
              <a:t>兩棵</a:t>
            </a:r>
            <a:r>
              <a:rPr lang="en-US" altLang="zh-TW" dirty="0" err="1"/>
              <a:t>heapified</a:t>
            </a:r>
            <a:r>
              <a:rPr lang="en-US" altLang="zh-TW" dirty="0"/>
              <a:t> binomial trees</a:t>
            </a:r>
            <a:r>
              <a:rPr lang="zh-TW" altLang="en-US" dirty="0"/>
              <a:t>須大小相異</a:t>
            </a:r>
          </a:p>
          <a:p>
            <a:r>
              <a:rPr lang="zh-TW" altLang="en-US" dirty="0" smtClean="0"/>
              <a:t>山寨版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semi-Fibonacci </a:t>
            </a:r>
            <a:r>
              <a:rPr lang="en-US" altLang="zh-TW" dirty="0"/>
              <a:t>heap</a:t>
            </a:r>
          </a:p>
          <a:p>
            <a:pPr lvl="1"/>
            <a:r>
              <a:rPr lang="zh-TW" altLang="en-US" dirty="0"/>
              <a:t>要求每棵樹都是</a:t>
            </a:r>
            <a:r>
              <a:rPr lang="en-US" altLang="zh-TW" dirty="0" err="1"/>
              <a:t>heapified</a:t>
            </a:r>
            <a:r>
              <a:rPr lang="en-US" altLang="zh-TW" dirty="0"/>
              <a:t> binomial </a:t>
            </a:r>
            <a:r>
              <a:rPr lang="en-US" altLang="zh-TW" dirty="0" smtClean="0"/>
              <a:t>tree</a:t>
            </a:r>
          </a:p>
          <a:p>
            <a:pPr lvl="1">
              <a:buClr>
                <a:srgbClr val="0F6FC6"/>
              </a:buClr>
            </a:pPr>
            <a:r>
              <a:rPr lang="zh-TW" altLang="en-US" dirty="0">
                <a:solidFill>
                  <a:prstClr val="black"/>
                </a:solidFill>
              </a:rPr>
              <a:t>只</a:t>
            </a:r>
            <a:r>
              <a:rPr lang="zh-TW" altLang="en-US" dirty="0" smtClean="0">
                <a:solidFill>
                  <a:prstClr val="black"/>
                </a:solidFill>
              </a:rPr>
              <a:t>要求</a:t>
            </a:r>
            <a:r>
              <a:rPr lang="en-US" altLang="zh-TW" dirty="0" err="1" smtClean="0">
                <a:solidFill>
                  <a:prstClr val="black"/>
                </a:solidFill>
              </a:rPr>
              <a:t>delete_max</a:t>
            </a:r>
            <a:r>
              <a:rPr lang="zh-TW" altLang="en-US" dirty="0" smtClean="0">
                <a:solidFill>
                  <a:prstClr val="black"/>
                </a:solidFill>
              </a:rPr>
              <a:t>做完</a:t>
            </a:r>
            <a:r>
              <a:rPr lang="zh-TW" altLang="en-US" dirty="0">
                <a:solidFill>
                  <a:prstClr val="black"/>
                </a:solidFill>
              </a:rPr>
              <a:t>時，任兩棵</a:t>
            </a:r>
            <a:r>
              <a:rPr lang="en-US" altLang="zh-TW" dirty="0" err="1">
                <a:solidFill>
                  <a:prstClr val="black"/>
                </a:solidFill>
              </a:rPr>
              <a:t>heapified</a:t>
            </a:r>
            <a:r>
              <a:rPr lang="en-US" altLang="zh-TW" dirty="0">
                <a:solidFill>
                  <a:prstClr val="black"/>
                </a:solidFill>
              </a:rPr>
              <a:t> binomial trees</a:t>
            </a:r>
            <a:r>
              <a:rPr lang="zh-TW" altLang="en-US" dirty="0">
                <a:solidFill>
                  <a:prstClr val="black"/>
                </a:solidFill>
              </a:rPr>
              <a:t>須大小相</a:t>
            </a:r>
            <a:r>
              <a:rPr lang="zh-TW" altLang="en-US" dirty="0" smtClean="0">
                <a:solidFill>
                  <a:prstClr val="black"/>
                </a:solidFill>
              </a:rPr>
              <a:t>異</a:t>
            </a:r>
            <a:endParaRPr lang="en-US" altLang="zh-TW" dirty="0"/>
          </a:p>
          <a:p>
            <a:r>
              <a:rPr lang="zh-TW" altLang="en-US" dirty="0" smtClean="0"/>
              <a:t>正版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Fibonacci </a:t>
            </a:r>
            <a:r>
              <a:rPr lang="en-US" altLang="zh-TW" dirty="0"/>
              <a:t>heap</a:t>
            </a:r>
          </a:p>
          <a:p>
            <a:pPr lvl="1"/>
            <a:r>
              <a:rPr lang="zh-TW" altLang="en-US" dirty="0"/>
              <a:t>只要求</a:t>
            </a:r>
            <a:r>
              <a:rPr lang="zh-TW" altLang="en-US" dirty="0" smtClean="0"/>
              <a:t>每一</a:t>
            </a:r>
            <a:r>
              <a:rPr lang="zh-TW" altLang="en-US" dirty="0"/>
              <a:t>棵樹都是</a:t>
            </a:r>
            <a:r>
              <a:rPr lang="en-US" altLang="zh-TW" dirty="0" err="1" smtClean="0"/>
              <a:t>heapified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只要求</a:t>
            </a:r>
            <a:r>
              <a:rPr lang="en-US" altLang="zh-TW" dirty="0" err="1" smtClean="0"/>
              <a:t>delete_max</a:t>
            </a:r>
            <a:r>
              <a:rPr lang="zh-TW" altLang="en-US" dirty="0" smtClean="0"/>
              <a:t>做完時，持任兩棵</a:t>
            </a:r>
            <a:r>
              <a:rPr lang="en-US" altLang="zh-TW" dirty="0" err="1" smtClean="0"/>
              <a:t>heapified</a:t>
            </a:r>
            <a:r>
              <a:rPr lang="en-US" altLang="zh-TW" dirty="0" smtClean="0"/>
              <a:t> trees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tree roots</a:t>
            </a:r>
            <a:r>
              <a:rPr lang="zh-TW" altLang="en-US" dirty="0"/>
              <a:t>須</a:t>
            </a:r>
            <a:r>
              <a:rPr lang="en-US" altLang="zh-TW" dirty="0" smtClean="0"/>
              <a:t>degrees</a:t>
            </a:r>
            <a:r>
              <a:rPr lang="zh-TW" altLang="en-US" dirty="0" smtClean="0"/>
              <a:t>相異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26" y="620688"/>
            <a:ext cx="2785074" cy="1849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610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CB1FF-0AFC-42B3-BEEB-BEDE150BCEA8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199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</a:t>
            </a:r>
            <a:r>
              <a:rPr lang="zh-TW" altLang="en-US" dirty="0"/>
              <a:t>示</a:t>
            </a:r>
            <a:endParaRPr lang="en-US" altLang="zh-TW" dirty="0"/>
          </a:p>
        </p:txBody>
      </p:sp>
      <p:sp>
        <p:nvSpPr>
          <p:cNvPr id="1991683" name="Oval 3"/>
          <p:cNvSpPr>
            <a:spLocks noChangeArrowheads="1"/>
          </p:cNvSpPr>
          <p:nvPr/>
        </p:nvSpPr>
        <p:spPr bwMode="auto">
          <a:xfrm>
            <a:off x="3313113" y="3046413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684" name="Oval 4"/>
          <p:cNvSpPr>
            <a:spLocks noChangeArrowheads="1"/>
          </p:cNvSpPr>
          <p:nvPr/>
        </p:nvSpPr>
        <p:spPr bwMode="auto">
          <a:xfrm>
            <a:off x="1404938" y="3046413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685" name="Oval 5"/>
          <p:cNvSpPr>
            <a:spLocks noChangeArrowheads="1"/>
          </p:cNvSpPr>
          <p:nvPr/>
        </p:nvSpPr>
        <p:spPr bwMode="auto">
          <a:xfrm>
            <a:off x="1404938" y="4044950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686" name="AutoShape 6"/>
          <p:cNvCxnSpPr>
            <a:cxnSpLocks noChangeShapeType="1"/>
            <a:stCxn id="1991683" idx="4"/>
            <a:endCxn id="1991689" idx="0"/>
          </p:cNvCxnSpPr>
          <p:nvPr/>
        </p:nvCxnSpPr>
        <p:spPr bwMode="auto">
          <a:xfrm>
            <a:off x="3554413" y="3529013"/>
            <a:ext cx="0" cy="51593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687" name="AutoShape 7"/>
          <p:cNvCxnSpPr>
            <a:cxnSpLocks noChangeShapeType="1"/>
            <a:stCxn id="1991685" idx="0"/>
            <a:endCxn id="1991684" idx="4"/>
          </p:cNvCxnSpPr>
          <p:nvPr/>
        </p:nvCxnSpPr>
        <p:spPr bwMode="auto">
          <a:xfrm flipV="1">
            <a:off x="1646238" y="3529013"/>
            <a:ext cx="0" cy="51593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688" name="AutoShape 8"/>
          <p:cNvCxnSpPr>
            <a:cxnSpLocks noChangeShapeType="1"/>
            <a:stCxn id="1991684" idx="6"/>
            <a:endCxn id="1991683" idx="2"/>
          </p:cNvCxnSpPr>
          <p:nvPr/>
        </p:nvCxnSpPr>
        <p:spPr bwMode="auto">
          <a:xfrm>
            <a:off x="1887538" y="3287713"/>
            <a:ext cx="1425575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689" name="Oval 9"/>
          <p:cNvSpPr>
            <a:spLocks noChangeArrowheads="1"/>
          </p:cNvSpPr>
          <p:nvPr/>
        </p:nvSpPr>
        <p:spPr bwMode="auto">
          <a:xfrm>
            <a:off x="3313113" y="4044950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690" name="Oval 10"/>
          <p:cNvSpPr>
            <a:spLocks noChangeArrowheads="1"/>
          </p:cNvSpPr>
          <p:nvPr/>
        </p:nvSpPr>
        <p:spPr bwMode="auto">
          <a:xfrm>
            <a:off x="2359025" y="2301875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691" name="AutoShape 11"/>
          <p:cNvCxnSpPr>
            <a:cxnSpLocks noChangeShapeType="1"/>
            <a:stCxn id="1991690" idx="5"/>
            <a:endCxn id="1991683" idx="1"/>
          </p:cNvCxnSpPr>
          <p:nvPr/>
        </p:nvCxnSpPr>
        <p:spPr bwMode="auto">
          <a:xfrm>
            <a:off x="2770188" y="2713038"/>
            <a:ext cx="614362" cy="404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692" name="Oval 12"/>
          <p:cNvSpPr>
            <a:spLocks noChangeArrowheads="1"/>
          </p:cNvSpPr>
          <p:nvPr/>
        </p:nvSpPr>
        <p:spPr bwMode="auto">
          <a:xfrm>
            <a:off x="2359025" y="4625975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693" name="AutoShape 13"/>
          <p:cNvCxnSpPr>
            <a:cxnSpLocks noChangeShapeType="1"/>
            <a:stCxn id="1991685" idx="5"/>
            <a:endCxn id="1991692" idx="2"/>
          </p:cNvCxnSpPr>
          <p:nvPr/>
        </p:nvCxnSpPr>
        <p:spPr bwMode="auto">
          <a:xfrm>
            <a:off x="1816100" y="4456113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694" name="AutoShape 14"/>
          <p:cNvCxnSpPr>
            <a:cxnSpLocks noChangeShapeType="1"/>
            <a:stCxn id="1991689" idx="3"/>
            <a:endCxn id="1991692" idx="6"/>
          </p:cNvCxnSpPr>
          <p:nvPr/>
        </p:nvCxnSpPr>
        <p:spPr bwMode="auto">
          <a:xfrm flipH="1">
            <a:off x="2841625" y="4456113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695" name="Text Box 15"/>
          <p:cNvSpPr txBox="1">
            <a:spLocks noChangeArrowheads="1"/>
          </p:cNvSpPr>
          <p:nvPr/>
        </p:nvSpPr>
        <p:spPr bwMode="auto">
          <a:xfrm>
            <a:off x="3021013" y="2566988"/>
            <a:ext cx="369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21</a:t>
            </a:r>
            <a:endParaRPr lang="en-US" altLang="zh-TW" dirty="0"/>
          </a:p>
        </p:txBody>
      </p:sp>
      <p:sp>
        <p:nvSpPr>
          <p:cNvPr id="1991696" name="Text Box 16"/>
          <p:cNvSpPr txBox="1">
            <a:spLocks noChangeArrowheads="1"/>
          </p:cNvSpPr>
          <p:nvPr/>
        </p:nvSpPr>
        <p:spPr bwMode="auto">
          <a:xfrm>
            <a:off x="1662113" y="4624388"/>
            <a:ext cx="3603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13</a:t>
            </a:r>
            <a:endParaRPr lang="en-US" altLang="zh-TW" dirty="0"/>
          </a:p>
        </p:txBody>
      </p:sp>
      <p:sp>
        <p:nvSpPr>
          <p:cNvPr id="1991697" name="Text Box 17"/>
          <p:cNvSpPr txBox="1">
            <a:spLocks noChangeArrowheads="1"/>
          </p:cNvSpPr>
          <p:nvPr/>
        </p:nvSpPr>
        <p:spPr bwMode="auto">
          <a:xfrm>
            <a:off x="3554413" y="3608388"/>
            <a:ext cx="3992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23</a:t>
            </a:r>
            <a:endParaRPr lang="en-US" altLang="zh-TW" dirty="0"/>
          </a:p>
        </p:txBody>
      </p:sp>
      <p:sp>
        <p:nvSpPr>
          <p:cNvPr id="1991698" name="Text Box 18"/>
          <p:cNvSpPr txBox="1">
            <a:spLocks noChangeArrowheads="1"/>
          </p:cNvSpPr>
          <p:nvPr/>
        </p:nvSpPr>
        <p:spPr bwMode="auto">
          <a:xfrm>
            <a:off x="3059113" y="4624388"/>
            <a:ext cx="369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12</a:t>
            </a:r>
            <a:endParaRPr lang="en-US" altLang="zh-TW" dirty="0"/>
          </a:p>
        </p:txBody>
      </p:sp>
      <p:sp>
        <p:nvSpPr>
          <p:cNvPr id="1991699" name="Text Box 19"/>
          <p:cNvSpPr txBox="1">
            <a:spLocks noChangeArrowheads="1"/>
          </p:cNvSpPr>
          <p:nvPr/>
        </p:nvSpPr>
        <p:spPr bwMode="auto">
          <a:xfrm>
            <a:off x="2449513" y="2935288"/>
            <a:ext cx="409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22</a:t>
            </a:r>
            <a:endParaRPr lang="en-US" altLang="zh-TW" dirty="0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779588" y="2566988"/>
            <a:ext cx="1604963" cy="1728787"/>
            <a:chOff x="1121" y="1617"/>
            <a:chExt cx="1011" cy="1089"/>
          </a:xfrm>
        </p:grpSpPr>
        <p:cxnSp>
          <p:nvCxnSpPr>
            <p:cNvPr id="1991701" name="AutoShape 21"/>
            <p:cNvCxnSpPr>
              <a:cxnSpLocks noChangeShapeType="1"/>
              <a:stCxn id="1991685" idx="6"/>
              <a:endCxn id="1991689" idx="2"/>
            </p:cNvCxnSpPr>
            <p:nvPr/>
          </p:nvCxnSpPr>
          <p:spPr bwMode="auto">
            <a:xfrm>
              <a:off x="1189" y="2700"/>
              <a:ext cx="898" cy="0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91702" name="AutoShape 22"/>
            <p:cNvCxnSpPr>
              <a:cxnSpLocks noChangeShapeType="1"/>
              <a:stCxn id="1991690" idx="3"/>
              <a:endCxn id="1991684" idx="7"/>
            </p:cNvCxnSpPr>
            <p:nvPr/>
          </p:nvCxnSpPr>
          <p:spPr bwMode="auto">
            <a:xfrm flipH="1">
              <a:off x="1144" y="1709"/>
              <a:ext cx="387" cy="255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91703" name="AutoShape 23"/>
            <p:cNvCxnSpPr>
              <a:cxnSpLocks noChangeShapeType="1"/>
              <a:stCxn id="1991685" idx="7"/>
              <a:endCxn id="1991683" idx="3"/>
            </p:cNvCxnSpPr>
            <p:nvPr/>
          </p:nvCxnSpPr>
          <p:spPr bwMode="auto">
            <a:xfrm flipV="1">
              <a:off x="1144" y="2178"/>
              <a:ext cx="988" cy="415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991704" name="Text Box 24"/>
            <p:cNvSpPr txBox="1">
              <a:spLocks noChangeArrowheads="1"/>
            </p:cNvSpPr>
            <p:nvPr/>
          </p:nvSpPr>
          <p:spPr bwMode="auto">
            <a:xfrm>
              <a:off x="1335" y="2177"/>
              <a:ext cx="23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31</a:t>
              </a:r>
              <a:endParaRPr lang="en-US" altLang="zh-TW" dirty="0"/>
            </a:p>
          </p:txBody>
        </p:sp>
        <p:sp>
          <p:nvSpPr>
            <p:cNvPr id="1991705" name="Text Box 25"/>
            <p:cNvSpPr txBox="1">
              <a:spLocks noChangeArrowheads="1"/>
            </p:cNvSpPr>
            <p:nvPr/>
          </p:nvSpPr>
          <p:spPr bwMode="auto">
            <a:xfrm>
              <a:off x="1663" y="2473"/>
              <a:ext cx="26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en-US" altLang="zh-TW" dirty="0"/>
            </a:p>
          </p:txBody>
        </p:sp>
        <p:sp>
          <p:nvSpPr>
            <p:cNvPr id="1991706" name="Text Box 26"/>
            <p:cNvSpPr txBox="1">
              <a:spLocks noChangeArrowheads="1"/>
            </p:cNvSpPr>
            <p:nvPr/>
          </p:nvSpPr>
          <p:spPr bwMode="auto">
            <a:xfrm>
              <a:off x="1121" y="1617"/>
              <a:ext cx="26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30</a:t>
              </a:r>
              <a:endParaRPr lang="en-US" altLang="zh-TW" dirty="0"/>
            </a:p>
          </p:txBody>
        </p:sp>
      </p:grpSp>
      <p:sp>
        <p:nvSpPr>
          <p:cNvPr id="1991707" name="Text Box 27"/>
          <p:cNvSpPr txBox="1">
            <a:spLocks noChangeArrowheads="1"/>
          </p:cNvSpPr>
          <p:nvPr/>
        </p:nvSpPr>
        <p:spPr bwMode="auto">
          <a:xfrm>
            <a:off x="1187624" y="3608388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10</a:t>
            </a:r>
            <a:endParaRPr lang="en-US" altLang="zh-TW" dirty="0"/>
          </a:p>
        </p:txBody>
      </p:sp>
      <p:sp>
        <p:nvSpPr>
          <p:cNvPr id="1991708" name="Oval 28"/>
          <p:cNvSpPr>
            <a:spLocks noChangeArrowheads="1"/>
          </p:cNvSpPr>
          <p:nvPr/>
        </p:nvSpPr>
        <p:spPr bwMode="auto">
          <a:xfrm>
            <a:off x="6688138" y="3046413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709" name="Oval 29"/>
          <p:cNvSpPr>
            <a:spLocks noChangeArrowheads="1"/>
          </p:cNvSpPr>
          <p:nvPr/>
        </p:nvSpPr>
        <p:spPr bwMode="auto">
          <a:xfrm>
            <a:off x="4779963" y="3046413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710" name="Oval 30"/>
          <p:cNvSpPr>
            <a:spLocks noChangeArrowheads="1"/>
          </p:cNvSpPr>
          <p:nvPr/>
        </p:nvSpPr>
        <p:spPr bwMode="auto">
          <a:xfrm>
            <a:off x="4779963" y="4044950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711" name="AutoShape 31"/>
          <p:cNvCxnSpPr>
            <a:cxnSpLocks noChangeShapeType="1"/>
            <a:stCxn id="1991708" idx="4"/>
            <a:endCxn id="1991712" idx="0"/>
          </p:cNvCxnSpPr>
          <p:nvPr/>
        </p:nvCxnSpPr>
        <p:spPr bwMode="auto">
          <a:xfrm>
            <a:off x="6929438" y="3529013"/>
            <a:ext cx="0" cy="51593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12" name="Oval 32"/>
          <p:cNvSpPr>
            <a:spLocks noChangeArrowheads="1"/>
          </p:cNvSpPr>
          <p:nvPr/>
        </p:nvSpPr>
        <p:spPr bwMode="auto">
          <a:xfrm>
            <a:off x="6688138" y="4044950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713" name="Oval 33"/>
          <p:cNvSpPr>
            <a:spLocks noChangeArrowheads="1"/>
          </p:cNvSpPr>
          <p:nvPr/>
        </p:nvSpPr>
        <p:spPr bwMode="auto">
          <a:xfrm>
            <a:off x="5734050" y="2301875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714" name="AutoShape 34"/>
          <p:cNvCxnSpPr>
            <a:cxnSpLocks noChangeShapeType="1"/>
            <a:stCxn id="1991713" idx="5"/>
            <a:endCxn id="1991708" idx="1"/>
          </p:cNvCxnSpPr>
          <p:nvPr/>
        </p:nvCxnSpPr>
        <p:spPr bwMode="auto">
          <a:xfrm>
            <a:off x="6145213" y="2713038"/>
            <a:ext cx="614362" cy="404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15" name="AutoShape 35"/>
          <p:cNvCxnSpPr>
            <a:cxnSpLocks noChangeShapeType="1"/>
            <a:stCxn id="1991713" idx="3"/>
            <a:endCxn id="1991709" idx="7"/>
          </p:cNvCxnSpPr>
          <p:nvPr/>
        </p:nvCxnSpPr>
        <p:spPr bwMode="auto">
          <a:xfrm flipH="1">
            <a:off x="5191125" y="2713038"/>
            <a:ext cx="614363" cy="404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16" name="Oval 36"/>
          <p:cNvSpPr>
            <a:spLocks noChangeArrowheads="1"/>
          </p:cNvSpPr>
          <p:nvPr/>
        </p:nvSpPr>
        <p:spPr bwMode="auto">
          <a:xfrm>
            <a:off x="5734050" y="4625975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717" name="AutoShape 37"/>
          <p:cNvCxnSpPr>
            <a:cxnSpLocks noChangeShapeType="1"/>
            <a:stCxn id="1991710" idx="5"/>
            <a:endCxn id="1991716" idx="2"/>
          </p:cNvCxnSpPr>
          <p:nvPr/>
        </p:nvCxnSpPr>
        <p:spPr bwMode="auto">
          <a:xfrm>
            <a:off x="5191125" y="4456113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18" name="AutoShape 38"/>
          <p:cNvCxnSpPr>
            <a:cxnSpLocks noChangeShapeType="1"/>
            <a:stCxn id="1991712" idx="3"/>
            <a:endCxn id="1991716" idx="6"/>
          </p:cNvCxnSpPr>
          <p:nvPr/>
        </p:nvCxnSpPr>
        <p:spPr bwMode="auto">
          <a:xfrm flipH="1">
            <a:off x="6216650" y="4456113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19" name="AutoShape 39"/>
          <p:cNvCxnSpPr>
            <a:cxnSpLocks noChangeShapeType="1"/>
            <a:stCxn id="1991713" idx="4"/>
            <a:endCxn id="1991712" idx="1"/>
          </p:cNvCxnSpPr>
          <p:nvPr/>
        </p:nvCxnSpPr>
        <p:spPr bwMode="auto">
          <a:xfrm>
            <a:off x="5975350" y="2784475"/>
            <a:ext cx="784225" cy="133191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20" name="Text Box 40"/>
          <p:cNvSpPr txBox="1">
            <a:spLocks noChangeArrowheads="1"/>
          </p:cNvSpPr>
          <p:nvPr/>
        </p:nvSpPr>
        <p:spPr bwMode="auto">
          <a:xfrm>
            <a:off x="6396038" y="2592388"/>
            <a:ext cx="3624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15</a:t>
            </a:r>
            <a:endParaRPr lang="en-US" altLang="zh-TW" dirty="0"/>
          </a:p>
        </p:txBody>
      </p:sp>
      <p:sp>
        <p:nvSpPr>
          <p:cNvPr id="1991721" name="Text Box 41"/>
          <p:cNvSpPr txBox="1">
            <a:spLocks noChangeArrowheads="1"/>
          </p:cNvSpPr>
          <p:nvPr/>
        </p:nvSpPr>
        <p:spPr bwMode="auto">
          <a:xfrm>
            <a:off x="5024438" y="4624388"/>
            <a:ext cx="378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14</a:t>
            </a:r>
            <a:endParaRPr lang="en-US" altLang="zh-TW" dirty="0"/>
          </a:p>
        </p:txBody>
      </p:sp>
      <p:sp>
        <p:nvSpPr>
          <p:cNvPr id="1991722" name="Text Box 42"/>
          <p:cNvSpPr txBox="1">
            <a:spLocks noChangeArrowheads="1"/>
          </p:cNvSpPr>
          <p:nvPr/>
        </p:nvSpPr>
        <p:spPr bwMode="auto">
          <a:xfrm>
            <a:off x="6929438" y="3608388"/>
            <a:ext cx="4219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26</a:t>
            </a:r>
            <a:endParaRPr lang="en-US" altLang="zh-TW" dirty="0"/>
          </a:p>
        </p:txBody>
      </p:sp>
      <p:sp>
        <p:nvSpPr>
          <p:cNvPr id="1991723" name="Text Box 43"/>
          <p:cNvSpPr txBox="1">
            <a:spLocks noChangeArrowheads="1"/>
          </p:cNvSpPr>
          <p:nvPr/>
        </p:nvSpPr>
        <p:spPr bwMode="auto">
          <a:xfrm>
            <a:off x="6408738" y="4624388"/>
            <a:ext cx="4056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27</a:t>
            </a:r>
            <a:endParaRPr lang="en-US" altLang="zh-TW" dirty="0"/>
          </a:p>
        </p:txBody>
      </p:sp>
      <p:sp>
        <p:nvSpPr>
          <p:cNvPr id="1991724" name="Text Box 44"/>
          <p:cNvSpPr txBox="1">
            <a:spLocks noChangeArrowheads="1"/>
          </p:cNvSpPr>
          <p:nvPr/>
        </p:nvSpPr>
        <p:spPr bwMode="auto">
          <a:xfrm>
            <a:off x="5938838" y="3417888"/>
            <a:ext cx="4024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25</a:t>
            </a:r>
            <a:endParaRPr lang="en-US" altLang="zh-TW" dirty="0"/>
          </a:p>
        </p:txBody>
      </p:sp>
      <p:sp>
        <p:nvSpPr>
          <p:cNvPr id="1991725" name="Text Box 45"/>
          <p:cNvSpPr txBox="1">
            <a:spLocks noChangeArrowheads="1"/>
          </p:cNvSpPr>
          <p:nvPr/>
        </p:nvSpPr>
        <p:spPr bwMode="auto">
          <a:xfrm>
            <a:off x="5037138" y="2592388"/>
            <a:ext cx="403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32</a:t>
            </a:r>
            <a:endParaRPr lang="en-US" altLang="zh-TW" dirty="0"/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4572002" y="2784475"/>
            <a:ext cx="2116138" cy="1501775"/>
            <a:chOff x="2880" y="1754"/>
            <a:chExt cx="1333" cy="946"/>
          </a:xfrm>
        </p:grpSpPr>
        <p:cxnSp>
          <p:nvCxnSpPr>
            <p:cNvPr id="1991727" name="AutoShape 47"/>
            <p:cNvCxnSpPr>
              <a:cxnSpLocks noChangeShapeType="1"/>
              <a:stCxn id="1991710" idx="0"/>
              <a:endCxn id="1991709" idx="4"/>
            </p:cNvCxnSpPr>
            <p:nvPr/>
          </p:nvCxnSpPr>
          <p:spPr bwMode="auto">
            <a:xfrm flipV="1">
              <a:off x="3163" y="2223"/>
              <a:ext cx="0" cy="325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91728" name="AutoShape 48"/>
            <p:cNvCxnSpPr>
              <a:cxnSpLocks noChangeShapeType="1"/>
              <a:stCxn id="1991710" idx="7"/>
              <a:endCxn id="1991713" idx="4"/>
            </p:cNvCxnSpPr>
            <p:nvPr/>
          </p:nvCxnSpPr>
          <p:spPr bwMode="auto">
            <a:xfrm flipV="1">
              <a:off x="3270" y="1754"/>
              <a:ext cx="494" cy="839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991729" name="AutoShape 49"/>
            <p:cNvCxnSpPr>
              <a:cxnSpLocks noChangeShapeType="1"/>
              <a:stCxn id="1991710" idx="6"/>
              <a:endCxn id="1991712" idx="2"/>
            </p:cNvCxnSpPr>
            <p:nvPr/>
          </p:nvCxnSpPr>
          <p:spPr bwMode="auto">
            <a:xfrm>
              <a:off x="3315" y="2700"/>
              <a:ext cx="898" cy="0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991730" name="Text Box 50"/>
            <p:cNvSpPr txBox="1">
              <a:spLocks noChangeArrowheads="1"/>
            </p:cNvSpPr>
            <p:nvPr/>
          </p:nvSpPr>
          <p:spPr bwMode="auto">
            <a:xfrm>
              <a:off x="3485" y="2153"/>
              <a:ext cx="26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50</a:t>
              </a:r>
              <a:endParaRPr lang="en-US" altLang="zh-TW" dirty="0"/>
            </a:p>
          </p:txBody>
        </p:sp>
        <p:sp>
          <p:nvSpPr>
            <p:cNvPr id="1991731" name="Text Box 51"/>
            <p:cNvSpPr txBox="1">
              <a:spLocks noChangeArrowheads="1"/>
            </p:cNvSpPr>
            <p:nvPr/>
          </p:nvSpPr>
          <p:spPr bwMode="auto">
            <a:xfrm>
              <a:off x="3653" y="2457"/>
              <a:ext cx="24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33</a:t>
              </a:r>
              <a:endParaRPr lang="en-US" altLang="zh-TW" dirty="0"/>
            </a:p>
          </p:txBody>
        </p:sp>
        <p:sp>
          <p:nvSpPr>
            <p:cNvPr id="1991732" name="Text Box 52"/>
            <p:cNvSpPr txBox="1">
              <a:spLocks noChangeArrowheads="1"/>
            </p:cNvSpPr>
            <p:nvPr/>
          </p:nvSpPr>
          <p:spPr bwMode="auto">
            <a:xfrm>
              <a:off x="2880" y="2273"/>
              <a:ext cx="27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40</a:t>
              </a:r>
              <a:endParaRPr lang="en-US" altLang="zh-TW" dirty="0"/>
            </a:p>
          </p:txBody>
        </p:sp>
      </p:grpSp>
      <p:cxnSp>
        <p:nvCxnSpPr>
          <p:cNvPr id="1991733" name="AutoShape 53"/>
          <p:cNvCxnSpPr>
            <a:cxnSpLocks noChangeShapeType="1"/>
            <a:stCxn id="1991689" idx="6"/>
            <a:endCxn id="1991710" idx="2"/>
          </p:cNvCxnSpPr>
          <p:nvPr/>
        </p:nvCxnSpPr>
        <p:spPr bwMode="auto">
          <a:xfrm>
            <a:off x="3795713" y="4286250"/>
            <a:ext cx="984250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34" name="Text Box 54"/>
          <p:cNvSpPr txBox="1">
            <a:spLocks noChangeArrowheads="1"/>
          </p:cNvSpPr>
          <p:nvPr/>
        </p:nvSpPr>
        <p:spPr bwMode="auto">
          <a:xfrm>
            <a:off x="4046538" y="4291013"/>
            <a:ext cx="378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41</a:t>
            </a:r>
            <a:endParaRPr lang="en-US" altLang="zh-TW" dirty="0"/>
          </a:p>
        </p:txBody>
      </p:sp>
      <p:cxnSp>
        <p:nvCxnSpPr>
          <p:cNvPr id="1991735" name="AutoShape 55"/>
          <p:cNvCxnSpPr>
            <a:cxnSpLocks noChangeShapeType="1"/>
            <a:stCxn id="1991683" idx="6"/>
            <a:endCxn id="1991709" idx="2"/>
          </p:cNvCxnSpPr>
          <p:nvPr/>
        </p:nvCxnSpPr>
        <p:spPr bwMode="auto">
          <a:xfrm>
            <a:off x="3795713" y="3287713"/>
            <a:ext cx="984250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36" name="Text Box 56"/>
          <p:cNvSpPr txBox="1">
            <a:spLocks noChangeArrowheads="1"/>
          </p:cNvSpPr>
          <p:nvPr/>
        </p:nvSpPr>
        <p:spPr bwMode="auto">
          <a:xfrm>
            <a:off x="4056063" y="2901950"/>
            <a:ext cx="3692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51</a:t>
            </a:r>
            <a:endParaRPr lang="en-US" altLang="zh-TW" dirty="0"/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1646238" y="2713038"/>
            <a:ext cx="5113337" cy="2154237"/>
            <a:chOff x="1037" y="1709"/>
            <a:chExt cx="3221" cy="1357"/>
          </a:xfrm>
        </p:grpSpPr>
        <p:cxnSp>
          <p:nvCxnSpPr>
            <p:cNvPr id="1991738" name="AutoShape 58"/>
            <p:cNvCxnSpPr>
              <a:cxnSpLocks noChangeShapeType="1"/>
              <a:stCxn id="1991685" idx="0"/>
              <a:endCxn id="1991684" idx="4"/>
            </p:cNvCxnSpPr>
            <p:nvPr/>
          </p:nvCxnSpPr>
          <p:spPr bwMode="auto">
            <a:xfrm flipV="1">
              <a:off x="1037" y="2223"/>
              <a:ext cx="0" cy="325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991739" name="AutoShape 59"/>
            <p:cNvCxnSpPr>
              <a:cxnSpLocks noChangeShapeType="1"/>
              <a:stCxn id="1991692" idx="6"/>
              <a:endCxn id="1991689" idx="3"/>
            </p:cNvCxnSpPr>
            <p:nvPr/>
          </p:nvCxnSpPr>
          <p:spPr bwMode="auto">
            <a:xfrm flipV="1">
              <a:off x="1790" y="2807"/>
              <a:ext cx="342" cy="259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991740" name="AutoShape 60"/>
            <p:cNvCxnSpPr>
              <a:cxnSpLocks noChangeShapeType="1"/>
              <a:stCxn id="1991690" idx="5"/>
              <a:endCxn id="1991683" idx="1"/>
            </p:cNvCxnSpPr>
            <p:nvPr/>
          </p:nvCxnSpPr>
          <p:spPr bwMode="auto">
            <a:xfrm>
              <a:off x="1745" y="1709"/>
              <a:ext cx="387" cy="255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991741" name="AutoShape 61"/>
            <p:cNvCxnSpPr>
              <a:cxnSpLocks noChangeShapeType="1"/>
              <a:stCxn id="1991709" idx="7"/>
              <a:endCxn id="1991713" idx="3"/>
            </p:cNvCxnSpPr>
            <p:nvPr/>
          </p:nvCxnSpPr>
          <p:spPr bwMode="auto">
            <a:xfrm flipV="1">
              <a:off x="3270" y="1709"/>
              <a:ext cx="387" cy="255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991742" name="AutoShape 62"/>
            <p:cNvCxnSpPr>
              <a:cxnSpLocks noChangeShapeType="1"/>
              <a:stCxn id="1991710" idx="5"/>
              <a:endCxn id="1991716" idx="2"/>
            </p:cNvCxnSpPr>
            <p:nvPr/>
          </p:nvCxnSpPr>
          <p:spPr bwMode="auto">
            <a:xfrm>
              <a:off x="3270" y="2807"/>
              <a:ext cx="342" cy="259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991743" name="AutoShape 63"/>
            <p:cNvCxnSpPr>
              <a:cxnSpLocks noChangeShapeType="1"/>
              <a:stCxn id="1991713" idx="4"/>
              <a:endCxn id="1991712" idx="1"/>
            </p:cNvCxnSpPr>
            <p:nvPr/>
          </p:nvCxnSpPr>
          <p:spPr bwMode="auto">
            <a:xfrm>
              <a:off x="3764" y="1754"/>
              <a:ext cx="494" cy="839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991744" name="AutoShape 64"/>
            <p:cNvCxnSpPr>
              <a:cxnSpLocks noChangeShapeType="1"/>
              <a:stCxn id="1991713" idx="5"/>
              <a:endCxn id="1991708" idx="1"/>
            </p:cNvCxnSpPr>
            <p:nvPr/>
          </p:nvCxnSpPr>
          <p:spPr bwMode="auto">
            <a:xfrm>
              <a:off x="3871" y="1709"/>
              <a:ext cx="387" cy="255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</p:grpSp>
      <p:cxnSp>
        <p:nvCxnSpPr>
          <p:cNvPr id="1991745" name="AutoShape 65"/>
          <p:cNvCxnSpPr>
            <a:cxnSpLocks noChangeShapeType="1"/>
            <a:stCxn id="1991689" idx="6"/>
            <a:endCxn id="1991710" idx="2"/>
          </p:cNvCxnSpPr>
          <p:nvPr/>
        </p:nvCxnSpPr>
        <p:spPr bwMode="auto">
          <a:xfrm>
            <a:off x="3795713" y="4286250"/>
            <a:ext cx="984250" cy="0"/>
          </a:xfrm>
          <a:prstGeom prst="straightConnector1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</p:cxnSp>
      <p:grpSp>
        <p:nvGrpSpPr>
          <p:cNvPr id="5" name="Group 66"/>
          <p:cNvGrpSpPr>
            <a:grpSpLocks/>
          </p:cNvGrpSpPr>
          <p:nvPr/>
        </p:nvGrpSpPr>
        <p:grpSpPr bwMode="auto">
          <a:xfrm>
            <a:off x="1816100" y="3287713"/>
            <a:ext cx="4943475" cy="1579562"/>
            <a:chOff x="1144" y="2071"/>
            <a:chExt cx="3114" cy="995"/>
          </a:xfrm>
        </p:grpSpPr>
        <p:cxnSp>
          <p:nvCxnSpPr>
            <p:cNvPr id="1991747" name="AutoShape 67"/>
            <p:cNvCxnSpPr>
              <a:cxnSpLocks noChangeShapeType="1"/>
              <a:stCxn id="1991684" idx="6"/>
              <a:endCxn id="1991683" idx="2"/>
            </p:cNvCxnSpPr>
            <p:nvPr/>
          </p:nvCxnSpPr>
          <p:spPr bwMode="auto">
            <a:xfrm>
              <a:off x="1189" y="2071"/>
              <a:ext cx="898" cy="0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</p:cxnSp>
        <p:cxnSp>
          <p:nvCxnSpPr>
            <p:cNvPr id="1991748" name="AutoShape 68"/>
            <p:cNvCxnSpPr>
              <a:cxnSpLocks noChangeShapeType="1"/>
              <a:stCxn id="1991712" idx="3"/>
              <a:endCxn id="1991716" idx="6"/>
            </p:cNvCxnSpPr>
            <p:nvPr/>
          </p:nvCxnSpPr>
          <p:spPr bwMode="auto">
            <a:xfrm flipH="1">
              <a:off x="3916" y="2807"/>
              <a:ext cx="342" cy="259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</p:cxnSp>
        <p:cxnSp>
          <p:nvCxnSpPr>
            <p:cNvPr id="1991749" name="AutoShape 69"/>
            <p:cNvCxnSpPr>
              <a:cxnSpLocks noChangeShapeType="1"/>
              <a:stCxn id="1991685" idx="5"/>
              <a:endCxn id="1991692" idx="2"/>
            </p:cNvCxnSpPr>
            <p:nvPr/>
          </p:nvCxnSpPr>
          <p:spPr bwMode="auto">
            <a:xfrm>
              <a:off x="1144" y="2807"/>
              <a:ext cx="342" cy="259"/>
            </a:xfrm>
            <a:prstGeom prst="straightConnector1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decel="100000"/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100000"/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decel="100000"/>
                                        <p:tgtEl>
                                          <p:spTgt spid="1991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100000"/>
                                        <p:tgtEl>
                                          <p:spTgt spid="1991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9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100000"/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100000"/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6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6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decel="100000"/>
                                        <p:tgtEl>
                                          <p:spTgt spid="1991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decel="100000"/>
                                        <p:tgtEl>
                                          <p:spTgt spid="1991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9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99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00" decel="100000"/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decel="100000"/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decel="100000"/>
                                        <p:tgtEl>
                                          <p:spTgt spid="1991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00" decel="100000"/>
                                        <p:tgtEl>
                                          <p:spTgt spid="1991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91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9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1697" grpId="0"/>
      <p:bldP spid="1991722" grpId="0"/>
      <p:bldP spid="19917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EE900-1B59-4189-B973-5646A0810EA2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201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Correctness</a:t>
            </a:r>
            <a:endParaRPr lang="en-US" altLang="zh-TW" dirty="0"/>
          </a:p>
        </p:txBody>
      </p:sp>
      <p:grpSp>
        <p:nvGrpSpPr>
          <p:cNvPr id="51451" name="Group 1275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56100" y="2205832"/>
            <a:ext cx="8211499" cy="3959472"/>
            <a:chOff x="443" y="1529"/>
            <a:chExt cx="42355" cy="20423"/>
          </a:xfrm>
        </p:grpSpPr>
        <p:grpSp>
          <p:nvGrpSpPr>
            <p:cNvPr id="51652" name="Group 1476"/>
            <p:cNvGrpSpPr>
              <a:grpSpLocks/>
            </p:cNvGrpSpPr>
            <p:nvPr/>
          </p:nvGrpSpPr>
          <p:grpSpPr bwMode="auto">
            <a:xfrm>
              <a:off x="443" y="1529"/>
              <a:ext cx="42265" cy="11422"/>
              <a:chOff x="443" y="1529"/>
              <a:chExt cx="42265" cy="11422"/>
            </a:xfrm>
          </p:grpSpPr>
          <p:sp>
            <p:nvSpPr>
              <p:cNvPr id="51453" name="Line 1277"/>
              <p:cNvSpPr>
                <a:spLocks noChangeShapeType="1"/>
              </p:cNvSpPr>
              <p:nvPr/>
            </p:nvSpPr>
            <p:spPr bwMode="auto">
              <a:xfrm>
                <a:off x="443" y="1529"/>
                <a:ext cx="42265" cy="1"/>
              </a:xfrm>
              <a:prstGeom prst="line">
                <a:avLst/>
              </a:prstGeom>
              <a:noFill/>
              <a:ln w="64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54" name="Freeform 1278"/>
              <p:cNvSpPr>
                <a:spLocks/>
              </p:cNvSpPr>
              <p:nvPr/>
            </p:nvSpPr>
            <p:spPr bwMode="auto">
              <a:xfrm>
                <a:off x="482" y="2630"/>
                <a:ext cx="489" cy="1101"/>
              </a:xfrm>
              <a:custGeom>
                <a:avLst/>
                <a:gdLst/>
                <a:ahLst/>
                <a:cxnLst>
                  <a:cxn ang="0">
                    <a:pos x="322" y="130"/>
                  </a:cxn>
                  <a:cxn ang="0">
                    <a:pos x="322" y="78"/>
                  </a:cxn>
                  <a:cxn ang="0">
                    <a:pos x="334" y="65"/>
                  </a:cxn>
                  <a:cxn ang="0">
                    <a:pos x="360" y="65"/>
                  </a:cxn>
                  <a:cxn ang="0">
                    <a:pos x="399" y="52"/>
                  </a:cxn>
                  <a:cxn ang="0">
                    <a:pos x="489" y="52"/>
                  </a:cxn>
                  <a:cxn ang="0">
                    <a:pos x="489" y="0"/>
                  </a:cxn>
                  <a:cxn ang="0">
                    <a:pos x="412" y="0"/>
                  </a:cxn>
                  <a:cxn ang="0">
                    <a:pos x="322" y="13"/>
                  </a:cxn>
                  <a:cxn ang="0">
                    <a:pos x="77" y="13"/>
                  </a:cxn>
                  <a:cxn ang="0">
                    <a:pos x="0" y="0"/>
                  </a:cxn>
                  <a:cxn ang="0">
                    <a:pos x="0" y="52"/>
                  </a:cxn>
                  <a:cxn ang="0">
                    <a:pos x="103" y="52"/>
                  </a:cxn>
                  <a:cxn ang="0">
                    <a:pos x="141" y="65"/>
                  </a:cxn>
                  <a:cxn ang="0">
                    <a:pos x="154" y="65"/>
                  </a:cxn>
                  <a:cxn ang="0">
                    <a:pos x="167" y="78"/>
                  </a:cxn>
                  <a:cxn ang="0">
                    <a:pos x="180" y="104"/>
                  </a:cxn>
                  <a:cxn ang="0">
                    <a:pos x="180" y="997"/>
                  </a:cxn>
                  <a:cxn ang="0">
                    <a:pos x="167" y="1023"/>
                  </a:cxn>
                  <a:cxn ang="0">
                    <a:pos x="141" y="1049"/>
                  </a:cxn>
                  <a:cxn ang="0">
                    <a:pos x="0" y="1049"/>
                  </a:cxn>
                  <a:cxn ang="0">
                    <a:pos x="0" y="1101"/>
                  </a:cxn>
                  <a:cxn ang="0">
                    <a:pos x="489" y="1101"/>
                  </a:cxn>
                  <a:cxn ang="0">
                    <a:pos x="489" y="1049"/>
                  </a:cxn>
                  <a:cxn ang="0">
                    <a:pos x="360" y="1049"/>
                  </a:cxn>
                  <a:cxn ang="0">
                    <a:pos x="334" y="1036"/>
                  </a:cxn>
                  <a:cxn ang="0">
                    <a:pos x="322" y="1023"/>
                  </a:cxn>
                  <a:cxn ang="0">
                    <a:pos x="322" y="971"/>
                  </a:cxn>
                  <a:cxn ang="0">
                    <a:pos x="322" y="130"/>
                  </a:cxn>
                </a:cxnLst>
                <a:rect l="0" t="0" r="r" b="b"/>
                <a:pathLst>
                  <a:path w="489" h="1101">
                    <a:moveTo>
                      <a:pt x="322" y="130"/>
                    </a:moveTo>
                    <a:lnTo>
                      <a:pt x="322" y="78"/>
                    </a:lnTo>
                    <a:lnTo>
                      <a:pt x="334" y="65"/>
                    </a:lnTo>
                    <a:lnTo>
                      <a:pt x="360" y="65"/>
                    </a:lnTo>
                    <a:lnTo>
                      <a:pt x="399" y="52"/>
                    </a:lnTo>
                    <a:lnTo>
                      <a:pt x="489" y="52"/>
                    </a:lnTo>
                    <a:lnTo>
                      <a:pt x="489" y="0"/>
                    </a:lnTo>
                    <a:lnTo>
                      <a:pt x="412" y="0"/>
                    </a:lnTo>
                    <a:lnTo>
                      <a:pt x="322" y="13"/>
                    </a:lnTo>
                    <a:lnTo>
                      <a:pt x="77" y="13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3" y="52"/>
                    </a:lnTo>
                    <a:lnTo>
                      <a:pt x="141" y="65"/>
                    </a:lnTo>
                    <a:lnTo>
                      <a:pt x="154" y="65"/>
                    </a:lnTo>
                    <a:lnTo>
                      <a:pt x="167" y="78"/>
                    </a:lnTo>
                    <a:lnTo>
                      <a:pt x="180" y="104"/>
                    </a:lnTo>
                    <a:lnTo>
                      <a:pt x="180" y="997"/>
                    </a:lnTo>
                    <a:lnTo>
                      <a:pt x="167" y="1023"/>
                    </a:lnTo>
                    <a:lnTo>
                      <a:pt x="141" y="1049"/>
                    </a:lnTo>
                    <a:lnTo>
                      <a:pt x="0" y="1049"/>
                    </a:lnTo>
                    <a:lnTo>
                      <a:pt x="0" y="1101"/>
                    </a:lnTo>
                    <a:lnTo>
                      <a:pt x="489" y="1101"/>
                    </a:lnTo>
                    <a:lnTo>
                      <a:pt x="489" y="1049"/>
                    </a:lnTo>
                    <a:lnTo>
                      <a:pt x="360" y="1049"/>
                    </a:lnTo>
                    <a:lnTo>
                      <a:pt x="334" y="1036"/>
                    </a:lnTo>
                    <a:lnTo>
                      <a:pt x="322" y="1023"/>
                    </a:lnTo>
                    <a:lnTo>
                      <a:pt x="322" y="971"/>
                    </a:lnTo>
                    <a:lnTo>
                      <a:pt x="322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55" name="Freeform 1279"/>
              <p:cNvSpPr>
                <a:spLocks/>
              </p:cNvSpPr>
              <p:nvPr/>
            </p:nvSpPr>
            <p:spPr bwMode="auto">
              <a:xfrm>
                <a:off x="1074" y="2604"/>
                <a:ext cx="515" cy="1127"/>
              </a:xfrm>
              <a:custGeom>
                <a:avLst/>
                <a:gdLst/>
                <a:ahLst/>
                <a:cxnLst>
                  <a:cxn ang="0">
                    <a:pos x="232" y="479"/>
                  </a:cxn>
                  <a:cxn ang="0">
                    <a:pos x="412" y="479"/>
                  </a:cxn>
                  <a:cxn ang="0">
                    <a:pos x="412" y="441"/>
                  </a:cxn>
                  <a:cxn ang="0">
                    <a:pos x="232" y="441"/>
                  </a:cxn>
                  <a:cxn ang="0">
                    <a:pos x="232" y="246"/>
                  </a:cxn>
                  <a:cxn ang="0">
                    <a:pos x="244" y="130"/>
                  </a:cxn>
                  <a:cxn ang="0">
                    <a:pos x="309" y="52"/>
                  </a:cxn>
                  <a:cxn ang="0">
                    <a:pos x="373" y="26"/>
                  </a:cxn>
                  <a:cxn ang="0">
                    <a:pos x="386" y="26"/>
                  </a:cxn>
                  <a:cxn ang="0">
                    <a:pos x="399" y="39"/>
                  </a:cxn>
                  <a:cxn ang="0">
                    <a:pos x="425" y="39"/>
                  </a:cxn>
                  <a:cxn ang="0">
                    <a:pos x="386" y="78"/>
                  </a:cxn>
                  <a:cxn ang="0">
                    <a:pos x="373" y="104"/>
                  </a:cxn>
                  <a:cxn ang="0">
                    <a:pos x="399" y="156"/>
                  </a:cxn>
                  <a:cxn ang="0">
                    <a:pos x="412" y="169"/>
                  </a:cxn>
                  <a:cxn ang="0">
                    <a:pos x="450" y="182"/>
                  </a:cxn>
                  <a:cxn ang="0">
                    <a:pos x="502" y="156"/>
                  </a:cxn>
                  <a:cxn ang="0">
                    <a:pos x="515" y="130"/>
                  </a:cxn>
                  <a:cxn ang="0">
                    <a:pos x="515" y="65"/>
                  </a:cxn>
                  <a:cxn ang="0">
                    <a:pos x="463" y="13"/>
                  </a:cxn>
                  <a:cxn ang="0">
                    <a:pos x="425" y="0"/>
                  </a:cxn>
                  <a:cxn ang="0">
                    <a:pos x="373" y="0"/>
                  </a:cxn>
                  <a:cxn ang="0">
                    <a:pos x="283" y="13"/>
                  </a:cxn>
                  <a:cxn ang="0">
                    <a:pos x="206" y="65"/>
                  </a:cxn>
                  <a:cxn ang="0">
                    <a:pos x="141" y="143"/>
                  </a:cxn>
                  <a:cxn ang="0">
                    <a:pos x="129" y="246"/>
                  </a:cxn>
                  <a:cxn ang="0">
                    <a:pos x="129" y="441"/>
                  </a:cxn>
                  <a:cxn ang="0">
                    <a:pos x="0" y="441"/>
                  </a:cxn>
                  <a:cxn ang="0">
                    <a:pos x="0" y="479"/>
                  </a:cxn>
                  <a:cxn ang="0">
                    <a:pos x="129" y="479"/>
                  </a:cxn>
                  <a:cxn ang="0">
                    <a:pos x="129" y="1049"/>
                  </a:cxn>
                  <a:cxn ang="0">
                    <a:pos x="116" y="1062"/>
                  </a:cxn>
                  <a:cxn ang="0">
                    <a:pos x="90" y="1075"/>
                  </a:cxn>
                  <a:cxn ang="0">
                    <a:pos x="0" y="1075"/>
                  </a:cxn>
                  <a:cxn ang="0">
                    <a:pos x="0" y="1127"/>
                  </a:cxn>
                  <a:cxn ang="0">
                    <a:pos x="386" y="1127"/>
                  </a:cxn>
                  <a:cxn ang="0">
                    <a:pos x="386" y="1075"/>
                  </a:cxn>
                  <a:cxn ang="0">
                    <a:pos x="270" y="1075"/>
                  </a:cxn>
                  <a:cxn ang="0">
                    <a:pos x="244" y="1062"/>
                  </a:cxn>
                  <a:cxn ang="0">
                    <a:pos x="232" y="1049"/>
                  </a:cxn>
                  <a:cxn ang="0">
                    <a:pos x="232" y="997"/>
                  </a:cxn>
                  <a:cxn ang="0">
                    <a:pos x="232" y="479"/>
                  </a:cxn>
                </a:cxnLst>
                <a:rect l="0" t="0" r="r" b="b"/>
                <a:pathLst>
                  <a:path w="515" h="1127">
                    <a:moveTo>
                      <a:pt x="232" y="479"/>
                    </a:moveTo>
                    <a:lnTo>
                      <a:pt x="412" y="479"/>
                    </a:lnTo>
                    <a:lnTo>
                      <a:pt x="412" y="441"/>
                    </a:lnTo>
                    <a:lnTo>
                      <a:pt x="232" y="441"/>
                    </a:lnTo>
                    <a:lnTo>
                      <a:pt x="232" y="246"/>
                    </a:lnTo>
                    <a:lnTo>
                      <a:pt x="244" y="130"/>
                    </a:lnTo>
                    <a:lnTo>
                      <a:pt x="309" y="52"/>
                    </a:lnTo>
                    <a:lnTo>
                      <a:pt x="373" y="26"/>
                    </a:lnTo>
                    <a:lnTo>
                      <a:pt x="386" y="26"/>
                    </a:lnTo>
                    <a:lnTo>
                      <a:pt x="399" y="39"/>
                    </a:lnTo>
                    <a:lnTo>
                      <a:pt x="425" y="39"/>
                    </a:lnTo>
                    <a:lnTo>
                      <a:pt x="386" y="78"/>
                    </a:lnTo>
                    <a:lnTo>
                      <a:pt x="373" y="104"/>
                    </a:lnTo>
                    <a:lnTo>
                      <a:pt x="399" y="156"/>
                    </a:lnTo>
                    <a:lnTo>
                      <a:pt x="412" y="169"/>
                    </a:lnTo>
                    <a:lnTo>
                      <a:pt x="450" y="182"/>
                    </a:lnTo>
                    <a:lnTo>
                      <a:pt x="502" y="156"/>
                    </a:lnTo>
                    <a:lnTo>
                      <a:pt x="515" y="130"/>
                    </a:lnTo>
                    <a:lnTo>
                      <a:pt x="515" y="65"/>
                    </a:lnTo>
                    <a:lnTo>
                      <a:pt x="463" y="13"/>
                    </a:lnTo>
                    <a:lnTo>
                      <a:pt x="425" y="0"/>
                    </a:lnTo>
                    <a:lnTo>
                      <a:pt x="373" y="0"/>
                    </a:lnTo>
                    <a:lnTo>
                      <a:pt x="283" y="13"/>
                    </a:lnTo>
                    <a:lnTo>
                      <a:pt x="206" y="65"/>
                    </a:lnTo>
                    <a:lnTo>
                      <a:pt x="141" y="143"/>
                    </a:lnTo>
                    <a:lnTo>
                      <a:pt x="129" y="246"/>
                    </a:lnTo>
                    <a:lnTo>
                      <a:pt x="129" y="441"/>
                    </a:lnTo>
                    <a:lnTo>
                      <a:pt x="0" y="441"/>
                    </a:lnTo>
                    <a:lnTo>
                      <a:pt x="0" y="479"/>
                    </a:lnTo>
                    <a:lnTo>
                      <a:pt x="129" y="479"/>
                    </a:lnTo>
                    <a:lnTo>
                      <a:pt x="129" y="1049"/>
                    </a:lnTo>
                    <a:lnTo>
                      <a:pt x="116" y="1062"/>
                    </a:lnTo>
                    <a:lnTo>
                      <a:pt x="90" y="1075"/>
                    </a:lnTo>
                    <a:lnTo>
                      <a:pt x="0" y="1075"/>
                    </a:lnTo>
                    <a:lnTo>
                      <a:pt x="0" y="1127"/>
                    </a:lnTo>
                    <a:lnTo>
                      <a:pt x="386" y="1127"/>
                    </a:lnTo>
                    <a:lnTo>
                      <a:pt x="386" y="1075"/>
                    </a:lnTo>
                    <a:lnTo>
                      <a:pt x="270" y="1075"/>
                    </a:lnTo>
                    <a:lnTo>
                      <a:pt x="244" y="1062"/>
                    </a:lnTo>
                    <a:lnTo>
                      <a:pt x="232" y="1049"/>
                    </a:lnTo>
                    <a:lnTo>
                      <a:pt x="232" y="997"/>
                    </a:lnTo>
                    <a:lnTo>
                      <a:pt x="232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56" name="Freeform 1280"/>
              <p:cNvSpPr>
                <a:spLocks/>
              </p:cNvSpPr>
              <p:nvPr/>
            </p:nvSpPr>
            <p:spPr bwMode="auto">
              <a:xfrm>
                <a:off x="2130" y="2527"/>
                <a:ext cx="373" cy="1605"/>
              </a:xfrm>
              <a:custGeom>
                <a:avLst/>
                <a:gdLst/>
                <a:ahLst/>
                <a:cxnLst>
                  <a:cxn ang="0">
                    <a:pos x="373" y="1592"/>
                  </a:cxn>
                  <a:cxn ang="0">
                    <a:pos x="373" y="1580"/>
                  </a:cxn>
                  <a:cxn ang="0">
                    <a:pos x="347" y="1554"/>
                  </a:cxn>
                  <a:cxn ang="0">
                    <a:pos x="218" y="1385"/>
                  </a:cxn>
                  <a:cxn ang="0">
                    <a:pos x="141" y="1191"/>
                  </a:cxn>
                  <a:cxn ang="0">
                    <a:pos x="103" y="997"/>
                  </a:cxn>
                  <a:cxn ang="0">
                    <a:pos x="90" y="803"/>
                  </a:cxn>
                  <a:cxn ang="0">
                    <a:pos x="103" y="595"/>
                  </a:cxn>
                  <a:cxn ang="0">
                    <a:pos x="154" y="388"/>
                  </a:cxn>
                  <a:cxn ang="0">
                    <a:pos x="231" y="207"/>
                  </a:cxn>
                  <a:cxn ang="0">
                    <a:pos x="347" y="38"/>
                  </a:cxn>
                  <a:cxn ang="0">
                    <a:pos x="360" y="26"/>
                  </a:cxn>
                  <a:cxn ang="0">
                    <a:pos x="373" y="26"/>
                  </a:cxn>
                  <a:cxn ang="0">
                    <a:pos x="373" y="0"/>
                  </a:cxn>
                  <a:cxn ang="0">
                    <a:pos x="360" y="0"/>
                  </a:cxn>
                  <a:cxn ang="0">
                    <a:pos x="321" y="26"/>
                  </a:cxn>
                  <a:cxn ang="0">
                    <a:pos x="257" y="77"/>
                  </a:cxn>
                  <a:cxn ang="0">
                    <a:pos x="180" y="181"/>
                  </a:cxn>
                  <a:cxn ang="0">
                    <a:pos x="103" y="310"/>
                  </a:cxn>
                  <a:cxn ang="0">
                    <a:pos x="25" y="569"/>
                  </a:cxn>
                  <a:cxn ang="0">
                    <a:pos x="0" y="803"/>
                  </a:cxn>
                  <a:cxn ang="0">
                    <a:pos x="12" y="945"/>
                  </a:cxn>
                  <a:cxn ang="0">
                    <a:pos x="38" y="1126"/>
                  </a:cxn>
                  <a:cxn ang="0">
                    <a:pos x="103" y="1308"/>
                  </a:cxn>
                  <a:cxn ang="0">
                    <a:pos x="180" y="1437"/>
                  </a:cxn>
                  <a:cxn ang="0">
                    <a:pos x="257" y="1528"/>
                  </a:cxn>
                  <a:cxn ang="0">
                    <a:pos x="321" y="1592"/>
                  </a:cxn>
                  <a:cxn ang="0">
                    <a:pos x="360" y="1605"/>
                  </a:cxn>
                  <a:cxn ang="0">
                    <a:pos x="373" y="1605"/>
                  </a:cxn>
                  <a:cxn ang="0">
                    <a:pos x="373" y="1592"/>
                  </a:cxn>
                </a:cxnLst>
                <a:rect l="0" t="0" r="r" b="b"/>
                <a:pathLst>
                  <a:path w="373" h="1605">
                    <a:moveTo>
                      <a:pt x="373" y="1592"/>
                    </a:moveTo>
                    <a:lnTo>
                      <a:pt x="373" y="1580"/>
                    </a:lnTo>
                    <a:lnTo>
                      <a:pt x="347" y="1554"/>
                    </a:lnTo>
                    <a:lnTo>
                      <a:pt x="218" y="1385"/>
                    </a:lnTo>
                    <a:lnTo>
                      <a:pt x="141" y="1191"/>
                    </a:lnTo>
                    <a:lnTo>
                      <a:pt x="103" y="997"/>
                    </a:lnTo>
                    <a:lnTo>
                      <a:pt x="90" y="803"/>
                    </a:lnTo>
                    <a:lnTo>
                      <a:pt x="103" y="595"/>
                    </a:lnTo>
                    <a:lnTo>
                      <a:pt x="154" y="388"/>
                    </a:lnTo>
                    <a:lnTo>
                      <a:pt x="231" y="207"/>
                    </a:lnTo>
                    <a:lnTo>
                      <a:pt x="347" y="38"/>
                    </a:lnTo>
                    <a:lnTo>
                      <a:pt x="360" y="26"/>
                    </a:lnTo>
                    <a:lnTo>
                      <a:pt x="373" y="26"/>
                    </a:lnTo>
                    <a:lnTo>
                      <a:pt x="373" y="0"/>
                    </a:lnTo>
                    <a:lnTo>
                      <a:pt x="360" y="0"/>
                    </a:lnTo>
                    <a:lnTo>
                      <a:pt x="321" y="26"/>
                    </a:lnTo>
                    <a:lnTo>
                      <a:pt x="257" y="77"/>
                    </a:lnTo>
                    <a:lnTo>
                      <a:pt x="180" y="181"/>
                    </a:lnTo>
                    <a:lnTo>
                      <a:pt x="103" y="310"/>
                    </a:lnTo>
                    <a:lnTo>
                      <a:pt x="25" y="569"/>
                    </a:lnTo>
                    <a:lnTo>
                      <a:pt x="0" y="803"/>
                    </a:lnTo>
                    <a:lnTo>
                      <a:pt x="12" y="945"/>
                    </a:lnTo>
                    <a:lnTo>
                      <a:pt x="38" y="1126"/>
                    </a:lnTo>
                    <a:lnTo>
                      <a:pt x="103" y="1308"/>
                    </a:lnTo>
                    <a:lnTo>
                      <a:pt x="180" y="1437"/>
                    </a:lnTo>
                    <a:lnTo>
                      <a:pt x="257" y="1528"/>
                    </a:lnTo>
                    <a:lnTo>
                      <a:pt x="321" y="1592"/>
                    </a:lnTo>
                    <a:lnTo>
                      <a:pt x="360" y="1605"/>
                    </a:lnTo>
                    <a:lnTo>
                      <a:pt x="373" y="1605"/>
                    </a:lnTo>
                    <a:lnTo>
                      <a:pt x="373" y="159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57" name="Freeform 1281"/>
              <p:cNvSpPr>
                <a:spLocks/>
              </p:cNvSpPr>
              <p:nvPr/>
            </p:nvSpPr>
            <p:spPr bwMode="auto">
              <a:xfrm>
                <a:off x="2644" y="3019"/>
                <a:ext cx="812" cy="725"/>
              </a:xfrm>
              <a:custGeom>
                <a:avLst/>
                <a:gdLst/>
                <a:ahLst/>
                <a:cxnLst>
                  <a:cxn ang="0">
                    <a:pos x="554" y="699"/>
                  </a:cxn>
                  <a:cxn ang="0">
                    <a:pos x="683" y="725"/>
                  </a:cxn>
                  <a:cxn ang="0">
                    <a:pos x="773" y="647"/>
                  </a:cxn>
                  <a:cxn ang="0">
                    <a:pos x="799" y="582"/>
                  </a:cxn>
                  <a:cxn ang="0">
                    <a:pos x="812" y="518"/>
                  </a:cxn>
                  <a:cxn ang="0">
                    <a:pos x="786" y="466"/>
                  </a:cxn>
                  <a:cxn ang="0">
                    <a:pos x="773" y="492"/>
                  </a:cxn>
                  <a:cxn ang="0">
                    <a:pos x="747" y="582"/>
                  </a:cxn>
                  <a:cxn ang="0">
                    <a:pos x="683" y="686"/>
                  </a:cxn>
                  <a:cxn ang="0">
                    <a:pos x="631" y="686"/>
                  </a:cxn>
                  <a:cxn ang="0">
                    <a:pos x="606" y="582"/>
                  </a:cxn>
                  <a:cxn ang="0">
                    <a:pos x="631" y="492"/>
                  </a:cxn>
                  <a:cxn ang="0">
                    <a:pos x="657" y="362"/>
                  </a:cxn>
                  <a:cxn ang="0">
                    <a:pos x="683" y="259"/>
                  </a:cxn>
                  <a:cxn ang="0">
                    <a:pos x="709" y="194"/>
                  </a:cxn>
                  <a:cxn ang="0">
                    <a:pos x="721" y="142"/>
                  </a:cxn>
                  <a:cxn ang="0">
                    <a:pos x="734" y="77"/>
                  </a:cxn>
                  <a:cxn ang="0">
                    <a:pos x="721" y="39"/>
                  </a:cxn>
                  <a:cxn ang="0">
                    <a:pos x="670" y="26"/>
                  </a:cxn>
                  <a:cxn ang="0">
                    <a:pos x="631" y="52"/>
                  </a:cxn>
                  <a:cxn ang="0">
                    <a:pos x="593" y="194"/>
                  </a:cxn>
                  <a:cxn ang="0">
                    <a:pos x="528" y="466"/>
                  </a:cxn>
                  <a:cxn ang="0">
                    <a:pos x="503" y="570"/>
                  </a:cxn>
                  <a:cxn ang="0">
                    <a:pos x="438" y="647"/>
                  </a:cxn>
                  <a:cxn ang="0">
                    <a:pos x="374" y="686"/>
                  </a:cxn>
                  <a:cxn ang="0">
                    <a:pos x="284" y="686"/>
                  </a:cxn>
                  <a:cxn ang="0">
                    <a:pos x="219" y="595"/>
                  </a:cxn>
                  <a:cxn ang="0">
                    <a:pos x="232" y="466"/>
                  </a:cxn>
                  <a:cxn ang="0">
                    <a:pos x="335" y="168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5" y="90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1" y="103"/>
                  </a:cxn>
                  <a:cxn ang="0">
                    <a:pos x="168" y="39"/>
                  </a:cxn>
                  <a:cxn ang="0">
                    <a:pos x="232" y="52"/>
                  </a:cxn>
                  <a:cxn ang="0">
                    <a:pos x="245" y="90"/>
                  </a:cxn>
                  <a:cxn ang="0">
                    <a:pos x="219" y="194"/>
                  </a:cxn>
                  <a:cxn ang="0">
                    <a:pos x="129" y="453"/>
                  </a:cxn>
                  <a:cxn ang="0">
                    <a:pos x="142" y="634"/>
                  </a:cxn>
                  <a:cxn ang="0">
                    <a:pos x="181" y="686"/>
                  </a:cxn>
                  <a:cxn ang="0">
                    <a:pos x="245" y="725"/>
                  </a:cxn>
                  <a:cxn ang="0">
                    <a:pos x="412" y="712"/>
                  </a:cxn>
                  <a:cxn ang="0">
                    <a:pos x="490" y="647"/>
                  </a:cxn>
                </a:cxnLst>
                <a:rect l="0" t="0" r="r" b="b"/>
                <a:pathLst>
                  <a:path w="812" h="725">
                    <a:moveTo>
                      <a:pt x="503" y="621"/>
                    </a:moveTo>
                    <a:lnTo>
                      <a:pt x="554" y="699"/>
                    </a:lnTo>
                    <a:lnTo>
                      <a:pt x="606" y="725"/>
                    </a:lnTo>
                    <a:lnTo>
                      <a:pt x="683" y="725"/>
                    </a:lnTo>
                    <a:lnTo>
                      <a:pt x="721" y="699"/>
                    </a:lnTo>
                    <a:lnTo>
                      <a:pt x="773" y="647"/>
                    </a:lnTo>
                    <a:lnTo>
                      <a:pt x="786" y="608"/>
                    </a:lnTo>
                    <a:lnTo>
                      <a:pt x="799" y="582"/>
                    </a:lnTo>
                    <a:lnTo>
                      <a:pt x="799" y="544"/>
                    </a:lnTo>
                    <a:lnTo>
                      <a:pt x="812" y="518"/>
                    </a:lnTo>
                    <a:lnTo>
                      <a:pt x="812" y="466"/>
                    </a:lnTo>
                    <a:lnTo>
                      <a:pt x="786" y="466"/>
                    </a:lnTo>
                    <a:lnTo>
                      <a:pt x="773" y="479"/>
                    </a:lnTo>
                    <a:lnTo>
                      <a:pt x="773" y="492"/>
                    </a:lnTo>
                    <a:lnTo>
                      <a:pt x="760" y="544"/>
                    </a:lnTo>
                    <a:lnTo>
                      <a:pt x="747" y="582"/>
                    </a:lnTo>
                    <a:lnTo>
                      <a:pt x="734" y="634"/>
                    </a:lnTo>
                    <a:lnTo>
                      <a:pt x="683" y="686"/>
                    </a:lnTo>
                    <a:lnTo>
                      <a:pt x="657" y="699"/>
                    </a:lnTo>
                    <a:lnTo>
                      <a:pt x="631" y="686"/>
                    </a:lnTo>
                    <a:lnTo>
                      <a:pt x="606" y="660"/>
                    </a:lnTo>
                    <a:lnTo>
                      <a:pt x="606" y="582"/>
                    </a:lnTo>
                    <a:lnTo>
                      <a:pt x="618" y="544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7" y="362"/>
                    </a:lnTo>
                    <a:lnTo>
                      <a:pt x="683" y="285"/>
                    </a:lnTo>
                    <a:lnTo>
                      <a:pt x="683" y="259"/>
                    </a:lnTo>
                    <a:lnTo>
                      <a:pt x="696" y="220"/>
                    </a:lnTo>
                    <a:lnTo>
                      <a:pt x="709" y="194"/>
                    </a:lnTo>
                    <a:lnTo>
                      <a:pt x="709" y="168"/>
                    </a:lnTo>
                    <a:lnTo>
                      <a:pt x="721" y="142"/>
                    </a:lnTo>
                    <a:lnTo>
                      <a:pt x="721" y="103"/>
                    </a:lnTo>
                    <a:lnTo>
                      <a:pt x="734" y="77"/>
                    </a:lnTo>
                    <a:lnTo>
                      <a:pt x="734" y="64"/>
                    </a:lnTo>
                    <a:lnTo>
                      <a:pt x="721" y="39"/>
                    </a:lnTo>
                    <a:lnTo>
                      <a:pt x="709" y="26"/>
                    </a:lnTo>
                    <a:lnTo>
                      <a:pt x="670" y="26"/>
                    </a:lnTo>
                    <a:lnTo>
                      <a:pt x="644" y="39"/>
                    </a:lnTo>
                    <a:lnTo>
                      <a:pt x="631" y="52"/>
                    </a:lnTo>
                    <a:lnTo>
                      <a:pt x="618" y="77"/>
                    </a:lnTo>
                    <a:lnTo>
                      <a:pt x="593" y="194"/>
                    </a:lnTo>
                    <a:lnTo>
                      <a:pt x="554" y="323"/>
                    </a:lnTo>
                    <a:lnTo>
                      <a:pt x="528" y="466"/>
                    </a:lnTo>
                    <a:lnTo>
                      <a:pt x="503" y="557"/>
                    </a:lnTo>
                    <a:lnTo>
                      <a:pt x="503" y="570"/>
                    </a:lnTo>
                    <a:lnTo>
                      <a:pt x="464" y="608"/>
                    </a:lnTo>
                    <a:lnTo>
                      <a:pt x="438" y="647"/>
                    </a:lnTo>
                    <a:lnTo>
                      <a:pt x="412" y="673"/>
                    </a:lnTo>
                    <a:lnTo>
                      <a:pt x="374" y="686"/>
                    </a:lnTo>
                    <a:lnTo>
                      <a:pt x="322" y="699"/>
                    </a:lnTo>
                    <a:lnTo>
                      <a:pt x="284" y="686"/>
                    </a:lnTo>
                    <a:lnTo>
                      <a:pt x="258" y="673"/>
                    </a:lnTo>
                    <a:lnTo>
                      <a:pt x="219" y="595"/>
                    </a:lnTo>
                    <a:lnTo>
                      <a:pt x="219" y="557"/>
                    </a:lnTo>
                    <a:lnTo>
                      <a:pt x="232" y="466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0"/>
                    </a:lnTo>
                    <a:lnTo>
                      <a:pt x="309" y="52"/>
                    </a:lnTo>
                    <a:lnTo>
                      <a:pt x="284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5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5" y="155"/>
                    </a:lnTo>
                    <a:lnTo>
                      <a:pt x="91" y="103"/>
                    </a:lnTo>
                    <a:lnTo>
                      <a:pt x="129" y="64"/>
                    </a:lnTo>
                    <a:lnTo>
                      <a:pt x="168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4"/>
                    </a:lnTo>
                    <a:lnTo>
                      <a:pt x="245" y="90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8" y="336"/>
                    </a:lnTo>
                    <a:lnTo>
                      <a:pt x="129" y="453"/>
                    </a:lnTo>
                    <a:lnTo>
                      <a:pt x="116" y="531"/>
                    </a:lnTo>
                    <a:lnTo>
                      <a:pt x="142" y="634"/>
                    </a:lnTo>
                    <a:lnTo>
                      <a:pt x="155" y="660"/>
                    </a:lnTo>
                    <a:lnTo>
                      <a:pt x="181" y="686"/>
                    </a:lnTo>
                    <a:lnTo>
                      <a:pt x="219" y="712"/>
                    </a:lnTo>
                    <a:lnTo>
                      <a:pt x="245" y="725"/>
                    </a:lnTo>
                    <a:lnTo>
                      <a:pt x="374" y="725"/>
                    </a:lnTo>
                    <a:lnTo>
                      <a:pt x="412" y="712"/>
                    </a:lnTo>
                    <a:lnTo>
                      <a:pt x="464" y="660"/>
                    </a:lnTo>
                    <a:lnTo>
                      <a:pt x="490" y="647"/>
                    </a:lnTo>
                    <a:lnTo>
                      <a:pt x="503" y="6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58" name="Freeform 1282"/>
              <p:cNvSpPr>
                <a:spLocks/>
              </p:cNvSpPr>
              <p:nvPr/>
            </p:nvSpPr>
            <p:spPr bwMode="auto">
              <a:xfrm>
                <a:off x="3649" y="3563"/>
                <a:ext cx="180" cy="479"/>
              </a:xfrm>
              <a:custGeom>
                <a:avLst/>
                <a:gdLst/>
                <a:ahLst/>
                <a:cxnLst>
                  <a:cxn ang="0">
                    <a:pos x="180" y="168"/>
                  </a:cxn>
                  <a:cxn ang="0">
                    <a:pos x="180" y="103"/>
                  </a:cxn>
                  <a:cxn ang="0">
                    <a:pos x="167" y="64"/>
                  </a:cxn>
                  <a:cxn ang="0">
                    <a:pos x="141" y="26"/>
                  </a:cxn>
                  <a:cxn ang="0">
                    <a:pos x="116" y="0"/>
                  </a:cxn>
                  <a:cxn ang="0">
                    <a:pos x="38" y="0"/>
                  </a:cxn>
                  <a:cxn ang="0">
                    <a:pos x="13" y="26"/>
                  </a:cxn>
                  <a:cxn ang="0">
                    <a:pos x="0" y="51"/>
                  </a:cxn>
                  <a:cxn ang="0">
                    <a:pos x="0" y="116"/>
                  </a:cxn>
                  <a:cxn ang="0">
                    <a:pos x="13" y="142"/>
                  </a:cxn>
                  <a:cxn ang="0">
                    <a:pos x="51" y="155"/>
                  </a:cxn>
                  <a:cxn ang="0">
                    <a:pos x="77" y="168"/>
                  </a:cxn>
                  <a:cxn ang="0">
                    <a:pos x="103" y="168"/>
                  </a:cxn>
                  <a:cxn ang="0">
                    <a:pos x="141" y="142"/>
                  </a:cxn>
                  <a:cxn ang="0">
                    <a:pos x="141" y="168"/>
                  </a:cxn>
                  <a:cxn ang="0">
                    <a:pos x="128" y="272"/>
                  </a:cxn>
                  <a:cxn ang="0">
                    <a:pos x="90" y="362"/>
                  </a:cxn>
                  <a:cxn ang="0">
                    <a:pos x="38" y="440"/>
                  </a:cxn>
                  <a:cxn ang="0">
                    <a:pos x="25" y="453"/>
                  </a:cxn>
                  <a:cxn ang="0">
                    <a:pos x="25" y="479"/>
                  </a:cxn>
                  <a:cxn ang="0">
                    <a:pos x="38" y="479"/>
                  </a:cxn>
                  <a:cxn ang="0">
                    <a:pos x="64" y="453"/>
                  </a:cxn>
                  <a:cxn ang="0">
                    <a:pos x="116" y="388"/>
                  </a:cxn>
                  <a:cxn ang="0">
                    <a:pos x="167" y="297"/>
                  </a:cxn>
                  <a:cxn ang="0">
                    <a:pos x="180" y="168"/>
                  </a:cxn>
                </a:cxnLst>
                <a:rect l="0" t="0" r="r" b="b"/>
                <a:pathLst>
                  <a:path w="180" h="479">
                    <a:moveTo>
                      <a:pt x="180" y="168"/>
                    </a:moveTo>
                    <a:lnTo>
                      <a:pt x="180" y="103"/>
                    </a:lnTo>
                    <a:lnTo>
                      <a:pt x="167" y="64"/>
                    </a:lnTo>
                    <a:lnTo>
                      <a:pt x="141" y="26"/>
                    </a:lnTo>
                    <a:lnTo>
                      <a:pt x="116" y="0"/>
                    </a:lnTo>
                    <a:lnTo>
                      <a:pt x="38" y="0"/>
                    </a:lnTo>
                    <a:lnTo>
                      <a:pt x="13" y="26"/>
                    </a:lnTo>
                    <a:lnTo>
                      <a:pt x="0" y="51"/>
                    </a:lnTo>
                    <a:lnTo>
                      <a:pt x="0" y="116"/>
                    </a:lnTo>
                    <a:lnTo>
                      <a:pt x="13" y="142"/>
                    </a:lnTo>
                    <a:lnTo>
                      <a:pt x="51" y="155"/>
                    </a:lnTo>
                    <a:lnTo>
                      <a:pt x="77" y="168"/>
                    </a:lnTo>
                    <a:lnTo>
                      <a:pt x="103" y="168"/>
                    </a:lnTo>
                    <a:lnTo>
                      <a:pt x="141" y="142"/>
                    </a:lnTo>
                    <a:lnTo>
                      <a:pt x="141" y="168"/>
                    </a:lnTo>
                    <a:lnTo>
                      <a:pt x="128" y="272"/>
                    </a:lnTo>
                    <a:lnTo>
                      <a:pt x="90" y="362"/>
                    </a:lnTo>
                    <a:lnTo>
                      <a:pt x="38" y="440"/>
                    </a:lnTo>
                    <a:lnTo>
                      <a:pt x="25" y="453"/>
                    </a:lnTo>
                    <a:lnTo>
                      <a:pt x="25" y="479"/>
                    </a:lnTo>
                    <a:lnTo>
                      <a:pt x="38" y="479"/>
                    </a:lnTo>
                    <a:lnTo>
                      <a:pt x="64" y="453"/>
                    </a:lnTo>
                    <a:lnTo>
                      <a:pt x="116" y="388"/>
                    </a:lnTo>
                    <a:lnTo>
                      <a:pt x="167" y="297"/>
                    </a:lnTo>
                    <a:lnTo>
                      <a:pt x="180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59" name="Freeform 1283"/>
              <p:cNvSpPr>
                <a:spLocks/>
              </p:cNvSpPr>
              <p:nvPr/>
            </p:nvSpPr>
            <p:spPr bwMode="auto">
              <a:xfrm>
                <a:off x="4267" y="3019"/>
                <a:ext cx="695" cy="725"/>
              </a:xfrm>
              <a:custGeom>
                <a:avLst/>
                <a:gdLst/>
                <a:ahLst/>
                <a:cxnLst>
                  <a:cxn ang="0">
                    <a:pos x="695" y="64"/>
                  </a:cxn>
                  <a:cxn ang="0">
                    <a:pos x="643" y="0"/>
                  </a:cxn>
                  <a:cxn ang="0">
                    <a:pos x="605" y="13"/>
                  </a:cxn>
                  <a:cxn ang="0">
                    <a:pos x="553" y="52"/>
                  </a:cxn>
                  <a:cxn ang="0">
                    <a:pos x="579" y="129"/>
                  </a:cxn>
                  <a:cxn ang="0">
                    <a:pos x="618" y="207"/>
                  </a:cxn>
                  <a:cxn ang="0">
                    <a:pos x="618" y="311"/>
                  </a:cxn>
                  <a:cxn ang="0">
                    <a:pos x="553" y="505"/>
                  </a:cxn>
                  <a:cxn ang="0">
                    <a:pos x="424" y="673"/>
                  </a:cxn>
                  <a:cxn ang="0">
                    <a:pos x="296" y="686"/>
                  </a:cxn>
                  <a:cxn ang="0">
                    <a:pos x="244" y="634"/>
                  </a:cxn>
                  <a:cxn ang="0">
                    <a:pos x="257" y="401"/>
                  </a:cxn>
                  <a:cxn ang="0">
                    <a:pos x="334" y="181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4" y="90"/>
                  </a:cxn>
                  <a:cxn ang="0">
                    <a:pos x="0" y="220"/>
                  </a:cxn>
                  <a:cxn ang="0">
                    <a:pos x="12" y="259"/>
                  </a:cxn>
                  <a:cxn ang="0">
                    <a:pos x="25" y="272"/>
                  </a:cxn>
                  <a:cxn ang="0">
                    <a:pos x="38" y="233"/>
                  </a:cxn>
                  <a:cxn ang="0">
                    <a:pos x="90" y="116"/>
                  </a:cxn>
                  <a:cxn ang="0">
                    <a:pos x="154" y="52"/>
                  </a:cxn>
                  <a:cxn ang="0">
                    <a:pos x="218" y="39"/>
                  </a:cxn>
                  <a:cxn ang="0">
                    <a:pos x="231" y="64"/>
                  </a:cxn>
                  <a:cxn ang="0">
                    <a:pos x="231" y="129"/>
                  </a:cxn>
                  <a:cxn ang="0">
                    <a:pos x="218" y="207"/>
                  </a:cxn>
                  <a:cxn ang="0">
                    <a:pos x="141" y="414"/>
                  </a:cxn>
                  <a:cxn ang="0">
                    <a:pos x="128" y="531"/>
                  </a:cxn>
                  <a:cxn ang="0">
                    <a:pos x="180" y="673"/>
                  </a:cxn>
                  <a:cxn ang="0">
                    <a:pos x="283" y="725"/>
                  </a:cxn>
                  <a:cxn ang="0">
                    <a:pos x="437" y="699"/>
                  </a:cxn>
                  <a:cxn ang="0">
                    <a:pos x="592" y="518"/>
                  </a:cxn>
                  <a:cxn ang="0">
                    <a:pos x="669" y="272"/>
                  </a:cxn>
                  <a:cxn ang="0">
                    <a:pos x="695" y="116"/>
                  </a:cxn>
                </a:cxnLst>
                <a:rect l="0" t="0" r="r" b="b"/>
                <a:pathLst>
                  <a:path w="695" h="725">
                    <a:moveTo>
                      <a:pt x="695" y="116"/>
                    </a:moveTo>
                    <a:lnTo>
                      <a:pt x="695" y="64"/>
                    </a:lnTo>
                    <a:lnTo>
                      <a:pt x="682" y="39"/>
                    </a:lnTo>
                    <a:lnTo>
                      <a:pt x="643" y="0"/>
                    </a:lnTo>
                    <a:lnTo>
                      <a:pt x="630" y="0"/>
                    </a:lnTo>
                    <a:lnTo>
                      <a:pt x="605" y="13"/>
                    </a:lnTo>
                    <a:lnTo>
                      <a:pt x="566" y="26"/>
                    </a:lnTo>
                    <a:lnTo>
                      <a:pt x="553" y="52"/>
                    </a:lnTo>
                    <a:lnTo>
                      <a:pt x="553" y="116"/>
                    </a:lnTo>
                    <a:lnTo>
                      <a:pt x="579" y="129"/>
                    </a:lnTo>
                    <a:lnTo>
                      <a:pt x="605" y="168"/>
                    </a:lnTo>
                    <a:lnTo>
                      <a:pt x="618" y="207"/>
                    </a:lnTo>
                    <a:lnTo>
                      <a:pt x="630" y="259"/>
                    </a:lnTo>
                    <a:lnTo>
                      <a:pt x="618" y="311"/>
                    </a:lnTo>
                    <a:lnTo>
                      <a:pt x="592" y="401"/>
                    </a:lnTo>
                    <a:lnTo>
                      <a:pt x="553" y="505"/>
                    </a:lnTo>
                    <a:lnTo>
                      <a:pt x="502" y="595"/>
                    </a:lnTo>
                    <a:lnTo>
                      <a:pt x="424" y="673"/>
                    </a:lnTo>
                    <a:lnTo>
                      <a:pt x="347" y="699"/>
                    </a:lnTo>
                    <a:lnTo>
                      <a:pt x="296" y="686"/>
                    </a:lnTo>
                    <a:lnTo>
                      <a:pt x="270" y="673"/>
                    </a:lnTo>
                    <a:lnTo>
                      <a:pt x="244" y="634"/>
                    </a:lnTo>
                    <a:lnTo>
                      <a:pt x="218" y="557"/>
                    </a:lnTo>
                    <a:lnTo>
                      <a:pt x="257" y="401"/>
                    </a:lnTo>
                    <a:lnTo>
                      <a:pt x="321" y="220"/>
                    </a:lnTo>
                    <a:lnTo>
                      <a:pt x="334" y="181"/>
                    </a:lnTo>
                    <a:lnTo>
                      <a:pt x="334" y="90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8" y="26"/>
                    </a:lnTo>
                    <a:lnTo>
                      <a:pt x="64" y="90"/>
                    </a:lnTo>
                    <a:lnTo>
                      <a:pt x="25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2" y="259"/>
                    </a:lnTo>
                    <a:lnTo>
                      <a:pt x="12" y="272"/>
                    </a:lnTo>
                    <a:lnTo>
                      <a:pt x="25" y="272"/>
                    </a:lnTo>
                    <a:lnTo>
                      <a:pt x="38" y="259"/>
                    </a:lnTo>
                    <a:lnTo>
                      <a:pt x="38" y="233"/>
                    </a:lnTo>
                    <a:lnTo>
                      <a:pt x="64" y="168"/>
                    </a:lnTo>
                    <a:lnTo>
                      <a:pt x="90" y="116"/>
                    </a:lnTo>
                    <a:lnTo>
                      <a:pt x="115" y="77"/>
                    </a:lnTo>
                    <a:lnTo>
                      <a:pt x="154" y="52"/>
                    </a:lnTo>
                    <a:lnTo>
                      <a:pt x="180" y="39"/>
                    </a:lnTo>
                    <a:lnTo>
                      <a:pt x="218" y="39"/>
                    </a:lnTo>
                    <a:lnTo>
                      <a:pt x="231" y="52"/>
                    </a:lnTo>
                    <a:lnTo>
                      <a:pt x="231" y="64"/>
                    </a:lnTo>
                    <a:lnTo>
                      <a:pt x="244" y="90"/>
                    </a:lnTo>
                    <a:lnTo>
                      <a:pt x="231" y="129"/>
                    </a:lnTo>
                    <a:lnTo>
                      <a:pt x="231" y="168"/>
                    </a:lnTo>
                    <a:lnTo>
                      <a:pt x="218" y="207"/>
                    </a:lnTo>
                    <a:lnTo>
                      <a:pt x="167" y="323"/>
                    </a:lnTo>
                    <a:lnTo>
                      <a:pt x="141" y="414"/>
                    </a:lnTo>
                    <a:lnTo>
                      <a:pt x="128" y="479"/>
                    </a:lnTo>
                    <a:lnTo>
                      <a:pt x="128" y="531"/>
                    </a:lnTo>
                    <a:lnTo>
                      <a:pt x="141" y="621"/>
                    </a:lnTo>
                    <a:lnTo>
                      <a:pt x="180" y="673"/>
                    </a:lnTo>
                    <a:lnTo>
                      <a:pt x="231" y="712"/>
                    </a:lnTo>
                    <a:lnTo>
                      <a:pt x="283" y="725"/>
                    </a:lnTo>
                    <a:lnTo>
                      <a:pt x="334" y="725"/>
                    </a:lnTo>
                    <a:lnTo>
                      <a:pt x="437" y="699"/>
                    </a:lnTo>
                    <a:lnTo>
                      <a:pt x="527" y="621"/>
                    </a:lnTo>
                    <a:lnTo>
                      <a:pt x="592" y="518"/>
                    </a:lnTo>
                    <a:lnTo>
                      <a:pt x="643" y="388"/>
                    </a:lnTo>
                    <a:lnTo>
                      <a:pt x="669" y="272"/>
                    </a:lnTo>
                    <a:lnTo>
                      <a:pt x="695" y="181"/>
                    </a:lnTo>
                    <a:lnTo>
                      <a:pt x="695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0" name="Freeform 1284"/>
              <p:cNvSpPr>
                <a:spLocks/>
              </p:cNvSpPr>
              <p:nvPr/>
            </p:nvSpPr>
            <p:spPr bwMode="auto">
              <a:xfrm>
                <a:off x="5129" y="2527"/>
                <a:ext cx="373" cy="1605"/>
              </a:xfrm>
              <a:custGeom>
                <a:avLst/>
                <a:gdLst/>
                <a:ahLst/>
                <a:cxnLst>
                  <a:cxn ang="0">
                    <a:pos x="373" y="803"/>
                  </a:cxn>
                  <a:cxn ang="0">
                    <a:pos x="361" y="660"/>
                  </a:cxn>
                  <a:cxn ang="0">
                    <a:pos x="335" y="479"/>
                  </a:cxn>
                  <a:cxn ang="0">
                    <a:pos x="270" y="297"/>
                  </a:cxn>
                  <a:cxn ang="0">
                    <a:pos x="193" y="168"/>
                  </a:cxn>
                  <a:cxn ang="0">
                    <a:pos x="116" y="77"/>
                  </a:cxn>
                  <a:cxn ang="0">
                    <a:pos x="52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6" y="51"/>
                  </a:cxn>
                  <a:cxn ang="0">
                    <a:pos x="129" y="194"/>
                  </a:cxn>
                  <a:cxn ang="0">
                    <a:pos x="219" y="362"/>
                  </a:cxn>
                  <a:cxn ang="0">
                    <a:pos x="258" y="569"/>
                  </a:cxn>
                  <a:cxn ang="0">
                    <a:pos x="283" y="803"/>
                  </a:cxn>
                  <a:cxn ang="0">
                    <a:pos x="270" y="1010"/>
                  </a:cxn>
                  <a:cxn ang="0">
                    <a:pos x="219" y="1204"/>
                  </a:cxn>
                  <a:cxn ang="0">
                    <a:pos x="142" y="1398"/>
                  </a:cxn>
                  <a:cxn ang="0">
                    <a:pos x="26" y="1567"/>
                  </a:cxn>
                  <a:cxn ang="0">
                    <a:pos x="13" y="1580"/>
                  </a:cxn>
                  <a:cxn ang="0">
                    <a:pos x="0" y="1580"/>
                  </a:cxn>
                  <a:cxn ang="0">
                    <a:pos x="0" y="1605"/>
                  </a:cxn>
                  <a:cxn ang="0">
                    <a:pos x="13" y="1605"/>
                  </a:cxn>
                  <a:cxn ang="0">
                    <a:pos x="52" y="1580"/>
                  </a:cxn>
                  <a:cxn ang="0">
                    <a:pos x="116" y="1528"/>
                  </a:cxn>
                  <a:cxn ang="0">
                    <a:pos x="193" y="1424"/>
                  </a:cxn>
                  <a:cxn ang="0">
                    <a:pos x="270" y="1295"/>
                  </a:cxn>
                  <a:cxn ang="0">
                    <a:pos x="348" y="1036"/>
                  </a:cxn>
                  <a:cxn ang="0">
                    <a:pos x="373" y="803"/>
                  </a:cxn>
                </a:cxnLst>
                <a:rect l="0" t="0" r="r" b="b"/>
                <a:pathLst>
                  <a:path w="373" h="1605">
                    <a:moveTo>
                      <a:pt x="373" y="803"/>
                    </a:moveTo>
                    <a:lnTo>
                      <a:pt x="361" y="660"/>
                    </a:lnTo>
                    <a:lnTo>
                      <a:pt x="335" y="479"/>
                    </a:lnTo>
                    <a:lnTo>
                      <a:pt x="270" y="297"/>
                    </a:lnTo>
                    <a:lnTo>
                      <a:pt x="193" y="168"/>
                    </a:lnTo>
                    <a:lnTo>
                      <a:pt x="116" y="77"/>
                    </a:lnTo>
                    <a:lnTo>
                      <a:pt x="52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6" y="51"/>
                    </a:lnTo>
                    <a:lnTo>
                      <a:pt x="129" y="194"/>
                    </a:lnTo>
                    <a:lnTo>
                      <a:pt x="219" y="362"/>
                    </a:lnTo>
                    <a:lnTo>
                      <a:pt x="258" y="569"/>
                    </a:lnTo>
                    <a:lnTo>
                      <a:pt x="283" y="803"/>
                    </a:lnTo>
                    <a:lnTo>
                      <a:pt x="270" y="1010"/>
                    </a:lnTo>
                    <a:lnTo>
                      <a:pt x="219" y="1204"/>
                    </a:lnTo>
                    <a:lnTo>
                      <a:pt x="142" y="1398"/>
                    </a:lnTo>
                    <a:lnTo>
                      <a:pt x="26" y="1567"/>
                    </a:lnTo>
                    <a:lnTo>
                      <a:pt x="13" y="1580"/>
                    </a:lnTo>
                    <a:lnTo>
                      <a:pt x="0" y="1580"/>
                    </a:lnTo>
                    <a:lnTo>
                      <a:pt x="0" y="1605"/>
                    </a:lnTo>
                    <a:lnTo>
                      <a:pt x="13" y="1605"/>
                    </a:lnTo>
                    <a:lnTo>
                      <a:pt x="52" y="1580"/>
                    </a:lnTo>
                    <a:lnTo>
                      <a:pt x="116" y="1528"/>
                    </a:lnTo>
                    <a:lnTo>
                      <a:pt x="193" y="1424"/>
                    </a:lnTo>
                    <a:lnTo>
                      <a:pt x="270" y="1295"/>
                    </a:lnTo>
                    <a:lnTo>
                      <a:pt x="348" y="1036"/>
                    </a:lnTo>
                    <a:lnTo>
                      <a:pt x="373" y="8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1" name="Freeform 1285"/>
              <p:cNvSpPr>
                <a:spLocks noEditPoints="1"/>
              </p:cNvSpPr>
              <p:nvPr/>
            </p:nvSpPr>
            <p:spPr bwMode="auto">
              <a:xfrm>
                <a:off x="6172" y="2656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13" y="389"/>
                  </a:cxn>
                  <a:cxn ang="0">
                    <a:pos x="13" y="427"/>
                  </a:cxn>
                  <a:cxn ang="0">
                    <a:pos x="64" y="427"/>
                  </a:cxn>
                  <a:cxn ang="0">
                    <a:pos x="116" y="453"/>
                  </a:cxn>
                  <a:cxn ang="0">
                    <a:pos x="129" y="479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3"/>
                  </a:cxn>
                  <a:cxn ang="0">
                    <a:pos x="270" y="1023"/>
                  </a:cxn>
                  <a:cxn ang="0">
                    <a:pos x="245" y="1010"/>
                  </a:cxn>
                  <a:cxn ang="0">
                    <a:pos x="232" y="997"/>
                  </a:cxn>
                  <a:cxn ang="0">
                    <a:pos x="232" y="958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65"/>
                  </a:cxn>
                  <a:cxn ang="0">
                    <a:pos x="206" y="13"/>
                  </a:cxn>
                  <a:cxn ang="0">
                    <a:pos x="180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4" y="91"/>
                  </a:cxn>
                  <a:cxn ang="0">
                    <a:pos x="90" y="143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48" h="1075">
                    <a:moveTo>
                      <a:pt x="232" y="363"/>
                    </a:moveTo>
                    <a:lnTo>
                      <a:pt x="13" y="389"/>
                    </a:lnTo>
                    <a:lnTo>
                      <a:pt x="13" y="427"/>
                    </a:lnTo>
                    <a:lnTo>
                      <a:pt x="64" y="427"/>
                    </a:lnTo>
                    <a:lnTo>
                      <a:pt x="116" y="453"/>
                    </a:lnTo>
                    <a:lnTo>
                      <a:pt x="129" y="479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3"/>
                    </a:lnTo>
                    <a:lnTo>
                      <a:pt x="270" y="1023"/>
                    </a:lnTo>
                    <a:lnTo>
                      <a:pt x="245" y="1010"/>
                    </a:lnTo>
                    <a:lnTo>
                      <a:pt x="232" y="997"/>
                    </a:lnTo>
                    <a:lnTo>
                      <a:pt x="232" y="958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65"/>
                    </a:lnTo>
                    <a:lnTo>
                      <a:pt x="206" y="13"/>
                    </a:lnTo>
                    <a:lnTo>
                      <a:pt x="180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4" y="91"/>
                    </a:lnTo>
                    <a:lnTo>
                      <a:pt x="90" y="143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2" name="Freeform 1286"/>
              <p:cNvSpPr>
                <a:spLocks/>
              </p:cNvSpPr>
              <p:nvPr/>
            </p:nvSpPr>
            <p:spPr bwMode="auto">
              <a:xfrm>
                <a:off x="6622" y="3006"/>
                <a:ext cx="515" cy="738"/>
              </a:xfrm>
              <a:custGeom>
                <a:avLst/>
                <a:gdLst/>
                <a:ahLst/>
                <a:cxnLst>
                  <a:cxn ang="0">
                    <a:pos x="284" y="414"/>
                  </a:cxn>
                  <a:cxn ang="0">
                    <a:pos x="335" y="427"/>
                  </a:cxn>
                  <a:cxn ang="0">
                    <a:pos x="425" y="492"/>
                  </a:cxn>
                  <a:cxn ang="0">
                    <a:pos x="438" y="595"/>
                  </a:cxn>
                  <a:cxn ang="0">
                    <a:pos x="400" y="660"/>
                  </a:cxn>
                  <a:cxn ang="0">
                    <a:pos x="322" y="699"/>
                  </a:cxn>
                  <a:cxn ang="0">
                    <a:pos x="168" y="699"/>
                  </a:cxn>
                  <a:cxn ang="0">
                    <a:pos x="65" y="570"/>
                  </a:cxn>
                  <a:cxn ang="0">
                    <a:pos x="39" y="466"/>
                  </a:cxn>
                  <a:cxn ang="0">
                    <a:pos x="0" y="453"/>
                  </a:cxn>
                  <a:cxn ang="0">
                    <a:pos x="26" y="738"/>
                  </a:cxn>
                  <a:cxn ang="0">
                    <a:pos x="65" y="686"/>
                  </a:cxn>
                  <a:cxn ang="0">
                    <a:pos x="129" y="712"/>
                  </a:cxn>
                  <a:cxn ang="0">
                    <a:pos x="258" y="738"/>
                  </a:cxn>
                  <a:cxn ang="0">
                    <a:pos x="451" y="673"/>
                  </a:cxn>
                  <a:cxn ang="0">
                    <a:pos x="515" y="518"/>
                  </a:cxn>
                  <a:cxn ang="0">
                    <a:pos x="503" y="440"/>
                  </a:cxn>
                  <a:cxn ang="0">
                    <a:pos x="464" y="375"/>
                  </a:cxn>
                  <a:cxn ang="0">
                    <a:pos x="412" y="336"/>
                  </a:cxn>
                  <a:cxn ang="0">
                    <a:pos x="322" y="298"/>
                  </a:cxn>
                  <a:cxn ang="0">
                    <a:pos x="232" y="285"/>
                  </a:cxn>
                  <a:cxn ang="0">
                    <a:pos x="91" y="220"/>
                  </a:cxn>
                  <a:cxn ang="0">
                    <a:pos x="78" y="129"/>
                  </a:cxn>
                  <a:cxn ang="0">
                    <a:pos x="103" y="90"/>
                  </a:cxn>
                  <a:cxn ang="0">
                    <a:pos x="194" y="39"/>
                  </a:cxn>
                  <a:cxn ang="0">
                    <a:pos x="348" y="52"/>
                  </a:cxn>
                  <a:cxn ang="0">
                    <a:pos x="438" y="181"/>
                  </a:cxn>
                  <a:cxn ang="0">
                    <a:pos x="464" y="246"/>
                  </a:cxn>
                  <a:cxn ang="0">
                    <a:pos x="477" y="13"/>
                  </a:cxn>
                  <a:cxn ang="0">
                    <a:pos x="451" y="0"/>
                  </a:cxn>
                  <a:cxn ang="0">
                    <a:pos x="425" y="39"/>
                  </a:cxn>
                  <a:cxn ang="0">
                    <a:pos x="400" y="52"/>
                  </a:cxn>
                  <a:cxn ang="0">
                    <a:pos x="271" y="0"/>
                  </a:cxn>
                  <a:cxn ang="0">
                    <a:pos x="129" y="26"/>
                  </a:cxn>
                  <a:cxn ang="0">
                    <a:pos x="13" y="129"/>
                  </a:cxn>
                  <a:cxn ang="0">
                    <a:pos x="0" y="259"/>
                  </a:cxn>
                  <a:cxn ang="0">
                    <a:pos x="65" y="336"/>
                  </a:cxn>
                  <a:cxn ang="0">
                    <a:pos x="181" y="388"/>
                  </a:cxn>
                </a:cxnLst>
                <a:rect l="0" t="0" r="r" b="b"/>
                <a:pathLst>
                  <a:path w="515" h="738">
                    <a:moveTo>
                      <a:pt x="271" y="414"/>
                    </a:moveTo>
                    <a:lnTo>
                      <a:pt x="284" y="414"/>
                    </a:lnTo>
                    <a:lnTo>
                      <a:pt x="309" y="427"/>
                    </a:lnTo>
                    <a:lnTo>
                      <a:pt x="335" y="427"/>
                    </a:lnTo>
                    <a:lnTo>
                      <a:pt x="374" y="440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38" y="595"/>
                    </a:lnTo>
                    <a:lnTo>
                      <a:pt x="425" y="634"/>
                    </a:lnTo>
                    <a:lnTo>
                      <a:pt x="400" y="660"/>
                    </a:lnTo>
                    <a:lnTo>
                      <a:pt x="361" y="686"/>
                    </a:lnTo>
                    <a:lnTo>
                      <a:pt x="322" y="699"/>
                    </a:lnTo>
                    <a:lnTo>
                      <a:pt x="258" y="712"/>
                    </a:lnTo>
                    <a:lnTo>
                      <a:pt x="168" y="699"/>
                    </a:lnTo>
                    <a:lnTo>
                      <a:pt x="103" y="647"/>
                    </a:lnTo>
                    <a:lnTo>
                      <a:pt x="65" y="570"/>
                    </a:lnTo>
                    <a:lnTo>
                      <a:pt x="39" y="479"/>
                    </a:lnTo>
                    <a:lnTo>
                      <a:pt x="39" y="466"/>
                    </a:lnTo>
                    <a:lnTo>
                      <a:pt x="26" y="453"/>
                    </a:lnTo>
                    <a:lnTo>
                      <a:pt x="0" y="453"/>
                    </a:lnTo>
                    <a:lnTo>
                      <a:pt x="0" y="738"/>
                    </a:lnTo>
                    <a:lnTo>
                      <a:pt x="26" y="738"/>
                    </a:lnTo>
                    <a:lnTo>
                      <a:pt x="65" y="699"/>
                    </a:lnTo>
                    <a:lnTo>
                      <a:pt x="65" y="686"/>
                    </a:lnTo>
                    <a:lnTo>
                      <a:pt x="91" y="673"/>
                    </a:lnTo>
                    <a:lnTo>
                      <a:pt x="129" y="712"/>
                    </a:lnTo>
                    <a:lnTo>
                      <a:pt x="206" y="738"/>
                    </a:lnTo>
                    <a:lnTo>
                      <a:pt x="258" y="738"/>
                    </a:lnTo>
                    <a:lnTo>
                      <a:pt x="374" y="725"/>
                    </a:lnTo>
                    <a:lnTo>
                      <a:pt x="451" y="673"/>
                    </a:lnTo>
                    <a:lnTo>
                      <a:pt x="503" y="608"/>
                    </a:lnTo>
                    <a:lnTo>
                      <a:pt x="515" y="518"/>
                    </a:lnTo>
                    <a:lnTo>
                      <a:pt x="515" y="466"/>
                    </a:lnTo>
                    <a:lnTo>
                      <a:pt x="503" y="440"/>
                    </a:lnTo>
                    <a:lnTo>
                      <a:pt x="477" y="401"/>
                    </a:lnTo>
                    <a:lnTo>
                      <a:pt x="464" y="375"/>
                    </a:lnTo>
                    <a:lnTo>
                      <a:pt x="451" y="362"/>
                    </a:lnTo>
                    <a:lnTo>
                      <a:pt x="412" y="336"/>
                    </a:lnTo>
                    <a:lnTo>
                      <a:pt x="361" y="311"/>
                    </a:lnTo>
                    <a:lnTo>
                      <a:pt x="322" y="298"/>
                    </a:lnTo>
                    <a:lnTo>
                      <a:pt x="271" y="285"/>
                    </a:lnTo>
                    <a:lnTo>
                      <a:pt x="232" y="285"/>
                    </a:lnTo>
                    <a:lnTo>
                      <a:pt x="116" y="246"/>
                    </a:lnTo>
                    <a:lnTo>
                      <a:pt x="91" y="220"/>
                    </a:lnTo>
                    <a:lnTo>
                      <a:pt x="78" y="194"/>
                    </a:lnTo>
                    <a:lnTo>
                      <a:pt x="78" y="129"/>
                    </a:lnTo>
                    <a:lnTo>
                      <a:pt x="91" y="103"/>
                    </a:lnTo>
                    <a:lnTo>
                      <a:pt x="103" y="90"/>
                    </a:lnTo>
                    <a:lnTo>
                      <a:pt x="116" y="65"/>
                    </a:lnTo>
                    <a:lnTo>
                      <a:pt x="194" y="39"/>
                    </a:lnTo>
                    <a:lnTo>
                      <a:pt x="297" y="39"/>
                    </a:lnTo>
                    <a:lnTo>
                      <a:pt x="348" y="52"/>
                    </a:lnTo>
                    <a:lnTo>
                      <a:pt x="400" y="103"/>
                    </a:lnTo>
                    <a:lnTo>
                      <a:pt x="438" y="181"/>
                    </a:lnTo>
                    <a:lnTo>
                      <a:pt x="438" y="246"/>
                    </a:lnTo>
                    <a:lnTo>
                      <a:pt x="464" y="246"/>
                    </a:lnTo>
                    <a:lnTo>
                      <a:pt x="477" y="233"/>
                    </a:lnTo>
                    <a:lnTo>
                      <a:pt x="477" y="13"/>
                    </a:lnTo>
                    <a:lnTo>
                      <a:pt x="464" y="0"/>
                    </a:lnTo>
                    <a:lnTo>
                      <a:pt x="451" y="0"/>
                    </a:lnTo>
                    <a:lnTo>
                      <a:pt x="425" y="26"/>
                    </a:lnTo>
                    <a:lnTo>
                      <a:pt x="425" y="39"/>
                    </a:lnTo>
                    <a:lnTo>
                      <a:pt x="412" y="39"/>
                    </a:lnTo>
                    <a:lnTo>
                      <a:pt x="400" y="52"/>
                    </a:lnTo>
                    <a:lnTo>
                      <a:pt x="348" y="26"/>
                    </a:lnTo>
                    <a:lnTo>
                      <a:pt x="271" y="0"/>
                    </a:lnTo>
                    <a:lnTo>
                      <a:pt x="245" y="0"/>
                    </a:lnTo>
                    <a:lnTo>
                      <a:pt x="129" y="26"/>
                    </a:lnTo>
                    <a:lnTo>
                      <a:pt x="52" y="65"/>
                    </a:lnTo>
                    <a:lnTo>
                      <a:pt x="13" y="129"/>
                    </a:lnTo>
                    <a:lnTo>
                      <a:pt x="0" y="207"/>
                    </a:lnTo>
                    <a:lnTo>
                      <a:pt x="0" y="259"/>
                    </a:lnTo>
                    <a:lnTo>
                      <a:pt x="26" y="298"/>
                    </a:lnTo>
                    <a:lnTo>
                      <a:pt x="65" y="336"/>
                    </a:lnTo>
                    <a:lnTo>
                      <a:pt x="116" y="375"/>
                    </a:lnTo>
                    <a:lnTo>
                      <a:pt x="181" y="388"/>
                    </a:lnTo>
                    <a:lnTo>
                      <a:pt x="271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3" name="Freeform 1287"/>
              <p:cNvSpPr>
                <a:spLocks/>
              </p:cNvSpPr>
              <p:nvPr/>
            </p:nvSpPr>
            <p:spPr bwMode="auto">
              <a:xfrm>
                <a:off x="7678" y="2747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6" y="336"/>
                  </a:cxn>
                  <a:cxn ang="0">
                    <a:pos x="476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5" y="880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9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70" y="880"/>
                  </a:cxn>
                  <a:cxn ang="0">
                    <a:pos x="258" y="854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6" y="336"/>
                    </a:lnTo>
                    <a:lnTo>
                      <a:pt x="476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5" y="880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9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70" y="880"/>
                    </a:lnTo>
                    <a:lnTo>
                      <a:pt x="258" y="854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4" name="Freeform 1288"/>
              <p:cNvSpPr>
                <a:spLocks/>
              </p:cNvSpPr>
              <p:nvPr/>
            </p:nvSpPr>
            <p:spPr bwMode="auto">
              <a:xfrm>
                <a:off x="8322" y="2617"/>
                <a:ext cx="811" cy="1114"/>
              </a:xfrm>
              <a:custGeom>
                <a:avLst/>
                <a:gdLst/>
                <a:ahLst/>
                <a:cxnLst>
                  <a:cxn ang="0">
                    <a:pos x="682" y="713"/>
                  </a:cxn>
                  <a:cxn ang="0">
                    <a:pos x="682" y="596"/>
                  </a:cxn>
                  <a:cxn ang="0">
                    <a:pos x="669" y="518"/>
                  </a:cxn>
                  <a:cxn ang="0">
                    <a:pos x="631" y="466"/>
                  </a:cxn>
                  <a:cxn ang="0">
                    <a:pos x="592" y="428"/>
                  </a:cxn>
                  <a:cxn ang="0">
                    <a:pos x="515" y="402"/>
                  </a:cxn>
                  <a:cxn ang="0">
                    <a:pos x="463" y="402"/>
                  </a:cxn>
                  <a:cxn ang="0">
                    <a:pos x="373" y="415"/>
                  </a:cxn>
                  <a:cxn ang="0">
                    <a:pos x="309" y="454"/>
                  </a:cxn>
                  <a:cxn ang="0">
                    <a:pos x="257" y="505"/>
                  </a:cxn>
                  <a:cxn ang="0">
                    <a:pos x="232" y="557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03" y="78"/>
                  </a:cxn>
                  <a:cxn ang="0">
                    <a:pos x="116" y="104"/>
                  </a:cxn>
                  <a:cxn ang="0">
                    <a:pos x="129" y="117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0" y="1114"/>
                  </a:cxn>
                  <a:cxn ang="0">
                    <a:pos x="360" y="1062"/>
                  </a:cxn>
                  <a:cxn ang="0">
                    <a:pos x="270" y="1062"/>
                  </a:cxn>
                  <a:cxn ang="0">
                    <a:pos x="244" y="1049"/>
                  </a:cxn>
                  <a:cxn ang="0">
                    <a:pos x="244" y="1023"/>
                  </a:cxn>
                  <a:cxn ang="0">
                    <a:pos x="232" y="997"/>
                  </a:cxn>
                  <a:cxn ang="0">
                    <a:pos x="232" y="700"/>
                  </a:cxn>
                  <a:cxn ang="0">
                    <a:pos x="257" y="583"/>
                  </a:cxn>
                  <a:cxn ang="0">
                    <a:pos x="309" y="505"/>
                  </a:cxn>
                  <a:cxn ang="0">
                    <a:pos x="373" y="454"/>
                  </a:cxn>
                  <a:cxn ang="0">
                    <a:pos x="450" y="441"/>
                  </a:cxn>
                  <a:cxn ang="0">
                    <a:pos x="489" y="441"/>
                  </a:cxn>
                  <a:cxn ang="0">
                    <a:pos x="515" y="454"/>
                  </a:cxn>
                  <a:cxn ang="0">
                    <a:pos x="541" y="479"/>
                  </a:cxn>
                  <a:cxn ang="0">
                    <a:pos x="553" y="505"/>
                  </a:cxn>
                  <a:cxn ang="0">
                    <a:pos x="566" y="544"/>
                  </a:cxn>
                  <a:cxn ang="0">
                    <a:pos x="566" y="1036"/>
                  </a:cxn>
                  <a:cxn ang="0">
                    <a:pos x="541" y="1062"/>
                  </a:cxn>
                  <a:cxn ang="0">
                    <a:pos x="450" y="1062"/>
                  </a:cxn>
                  <a:cxn ang="0">
                    <a:pos x="450" y="1114"/>
                  </a:cxn>
                  <a:cxn ang="0">
                    <a:pos x="811" y="1114"/>
                  </a:cxn>
                  <a:cxn ang="0">
                    <a:pos x="811" y="1062"/>
                  </a:cxn>
                  <a:cxn ang="0">
                    <a:pos x="734" y="1062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3"/>
                  </a:cxn>
                </a:cxnLst>
                <a:rect l="0" t="0" r="r" b="b"/>
                <a:pathLst>
                  <a:path w="811" h="1114">
                    <a:moveTo>
                      <a:pt x="682" y="713"/>
                    </a:moveTo>
                    <a:lnTo>
                      <a:pt x="682" y="596"/>
                    </a:lnTo>
                    <a:lnTo>
                      <a:pt x="669" y="518"/>
                    </a:lnTo>
                    <a:lnTo>
                      <a:pt x="631" y="466"/>
                    </a:lnTo>
                    <a:lnTo>
                      <a:pt x="592" y="428"/>
                    </a:lnTo>
                    <a:lnTo>
                      <a:pt x="515" y="402"/>
                    </a:lnTo>
                    <a:lnTo>
                      <a:pt x="463" y="402"/>
                    </a:lnTo>
                    <a:lnTo>
                      <a:pt x="373" y="415"/>
                    </a:lnTo>
                    <a:lnTo>
                      <a:pt x="309" y="454"/>
                    </a:lnTo>
                    <a:lnTo>
                      <a:pt x="257" y="505"/>
                    </a:lnTo>
                    <a:lnTo>
                      <a:pt x="232" y="557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03" y="78"/>
                    </a:lnTo>
                    <a:lnTo>
                      <a:pt x="116" y="104"/>
                    </a:lnTo>
                    <a:lnTo>
                      <a:pt x="129" y="117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0" y="1114"/>
                    </a:lnTo>
                    <a:lnTo>
                      <a:pt x="360" y="1062"/>
                    </a:lnTo>
                    <a:lnTo>
                      <a:pt x="270" y="1062"/>
                    </a:lnTo>
                    <a:lnTo>
                      <a:pt x="244" y="1049"/>
                    </a:lnTo>
                    <a:lnTo>
                      <a:pt x="244" y="1023"/>
                    </a:lnTo>
                    <a:lnTo>
                      <a:pt x="232" y="997"/>
                    </a:lnTo>
                    <a:lnTo>
                      <a:pt x="232" y="700"/>
                    </a:lnTo>
                    <a:lnTo>
                      <a:pt x="257" y="583"/>
                    </a:lnTo>
                    <a:lnTo>
                      <a:pt x="309" y="505"/>
                    </a:lnTo>
                    <a:lnTo>
                      <a:pt x="373" y="454"/>
                    </a:lnTo>
                    <a:lnTo>
                      <a:pt x="450" y="441"/>
                    </a:lnTo>
                    <a:lnTo>
                      <a:pt x="489" y="441"/>
                    </a:lnTo>
                    <a:lnTo>
                      <a:pt x="515" y="454"/>
                    </a:lnTo>
                    <a:lnTo>
                      <a:pt x="541" y="479"/>
                    </a:lnTo>
                    <a:lnTo>
                      <a:pt x="553" y="505"/>
                    </a:lnTo>
                    <a:lnTo>
                      <a:pt x="566" y="544"/>
                    </a:lnTo>
                    <a:lnTo>
                      <a:pt x="566" y="1036"/>
                    </a:lnTo>
                    <a:lnTo>
                      <a:pt x="541" y="1062"/>
                    </a:lnTo>
                    <a:lnTo>
                      <a:pt x="450" y="1062"/>
                    </a:lnTo>
                    <a:lnTo>
                      <a:pt x="450" y="1114"/>
                    </a:lnTo>
                    <a:lnTo>
                      <a:pt x="811" y="1114"/>
                    </a:lnTo>
                    <a:lnTo>
                      <a:pt x="811" y="1062"/>
                    </a:lnTo>
                    <a:lnTo>
                      <a:pt x="734" y="1062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5" name="Freeform 1289"/>
              <p:cNvSpPr>
                <a:spLocks noEditPoints="1"/>
              </p:cNvSpPr>
              <p:nvPr/>
            </p:nvSpPr>
            <p:spPr bwMode="auto">
              <a:xfrm>
                <a:off x="9210" y="3006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05" y="349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41" y="103"/>
                  </a:cxn>
                  <a:cxn ang="0">
                    <a:pos x="451" y="26"/>
                  </a:cxn>
                  <a:cxn ang="0">
                    <a:pos x="322" y="0"/>
                  </a:cxn>
                  <a:cxn ang="0">
                    <a:pos x="193" y="26"/>
                  </a:cxn>
                  <a:cxn ang="0">
                    <a:pos x="90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3"/>
                  </a:cxn>
                  <a:cxn ang="0">
                    <a:pos x="579" y="621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05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67" y="531"/>
                  </a:cxn>
                  <a:cxn ang="0">
                    <a:pos x="515" y="634"/>
                  </a:cxn>
                  <a:cxn ang="0">
                    <a:pos x="451" y="686"/>
                  </a:cxn>
                  <a:cxn ang="0">
                    <a:pos x="386" y="699"/>
                  </a:cxn>
                  <a:cxn ang="0">
                    <a:pos x="309" y="699"/>
                  </a:cxn>
                  <a:cxn ang="0">
                    <a:pos x="270" y="686"/>
                  </a:cxn>
                  <a:cxn ang="0">
                    <a:pos x="232" y="660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42" y="505"/>
                  </a:cxn>
                  <a:cxn ang="0">
                    <a:pos x="129" y="427"/>
                  </a:cxn>
                  <a:cxn ang="0">
                    <a:pos x="129" y="349"/>
                  </a:cxn>
                  <a:cxn ang="0">
                    <a:pos x="579" y="349"/>
                  </a:cxn>
                  <a:cxn ang="0">
                    <a:pos x="129" y="324"/>
                  </a:cxn>
                  <a:cxn ang="0">
                    <a:pos x="155" y="207"/>
                  </a:cxn>
                  <a:cxn ang="0">
                    <a:pos x="193" y="116"/>
                  </a:cxn>
                  <a:cxn ang="0">
                    <a:pos x="232" y="65"/>
                  </a:cxn>
                  <a:cxn ang="0">
                    <a:pos x="283" y="52"/>
                  </a:cxn>
                  <a:cxn ang="0">
                    <a:pos x="322" y="39"/>
                  </a:cxn>
                  <a:cxn ang="0">
                    <a:pos x="412" y="65"/>
                  </a:cxn>
                  <a:cxn ang="0">
                    <a:pos x="464" y="116"/>
                  </a:cxn>
                  <a:cxn ang="0">
                    <a:pos x="489" y="194"/>
                  </a:cxn>
                  <a:cxn ang="0">
                    <a:pos x="502" y="272"/>
                  </a:cxn>
                  <a:cxn ang="0">
                    <a:pos x="502" y="324"/>
                  </a:cxn>
                  <a:cxn ang="0">
                    <a:pos x="129" y="324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05" y="349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41" y="103"/>
                    </a:lnTo>
                    <a:lnTo>
                      <a:pt x="451" y="26"/>
                    </a:lnTo>
                    <a:lnTo>
                      <a:pt x="322" y="0"/>
                    </a:lnTo>
                    <a:lnTo>
                      <a:pt x="193" y="26"/>
                    </a:lnTo>
                    <a:lnTo>
                      <a:pt x="90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3"/>
                    </a:lnTo>
                    <a:lnTo>
                      <a:pt x="579" y="621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05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67" y="531"/>
                    </a:lnTo>
                    <a:lnTo>
                      <a:pt x="515" y="634"/>
                    </a:lnTo>
                    <a:lnTo>
                      <a:pt x="451" y="686"/>
                    </a:lnTo>
                    <a:lnTo>
                      <a:pt x="386" y="699"/>
                    </a:lnTo>
                    <a:lnTo>
                      <a:pt x="309" y="699"/>
                    </a:lnTo>
                    <a:lnTo>
                      <a:pt x="270" y="686"/>
                    </a:lnTo>
                    <a:lnTo>
                      <a:pt x="232" y="660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42" y="505"/>
                    </a:lnTo>
                    <a:lnTo>
                      <a:pt x="129" y="427"/>
                    </a:lnTo>
                    <a:lnTo>
                      <a:pt x="129" y="349"/>
                    </a:lnTo>
                    <a:lnTo>
                      <a:pt x="579" y="349"/>
                    </a:lnTo>
                    <a:close/>
                    <a:moveTo>
                      <a:pt x="129" y="324"/>
                    </a:moveTo>
                    <a:lnTo>
                      <a:pt x="155" y="207"/>
                    </a:lnTo>
                    <a:lnTo>
                      <a:pt x="193" y="116"/>
                    </a:lnTo>
                    <a:lnTo>
                      <a:pt x="232" y="65"/>
                    </a:lnTo>
                    <a:lnTo>
                      <a:pt x="283" y="52"/>
                    </a:lnTo>
                    <a:lnTo>
                      <a:pt x="322" y="39"/>
                    </a:lnTo>
                    <a:lnTo>
                      <a:pt x="412" y="65"/>
                    </a:lnTo>
                    <a:lnTo>
                      <a:pt x="464" y="116"/>
                    </a:lnTo>
                    <a:lnTo>
                      <a:pt x="489" y="194"/>
                    </a:lnTo>
                    <a:lnTo>
                      <a:pt x="502" y="272"/>
                    </a:lnTo>
                    <a:lnTo>
                      <a:pt x="502" y="324"/>
                    </a:lnTo>
                    <a:lnTo>
                      <a:pt x="129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6" name="Freeform 1290"/>
              <p:cNvSpPr>
                <a:spLocks/>
              </p:cNvSpPr>
              <p:nvPr/>
            </p:nvSpPr>
            <p:spPr bwMode="auto">
              <a:xfrm>
                <a:off x="10382" y="2617"/>
                <a:ext cx="360" cy="1114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77" y="78"/>
                  </a:cxn>
                  <a:cxn ang="0">
                    <a:pos x="103" y="78"/>
                  </a:cxn>
                  <a:cxn ang="0">
                    <a:pos x="116" y="104"/>
                  </a:cxn>
                  <a:cxn ang="0">
                    <a:pos x="128" y="117"/>
                  </a:cxn>
                  <a:cxn ang="0">
                    <a:pos x="128" y="1036"/>
                  </a:cxn>
                  <a:cxn ang="0">
                    <a:pos x="116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0" y="1114"/>
                  </a:cxn>
                  <a:cxn ang="0">
                    <a:pos x="360" y="1062"/>
                  </a:cxn>
                  <a:cxn ang="0">
                    <a:pos x="270" y="1062"/>
                  </a:cxn>
                  <a:cxn ang="0">
                    <a:pos x="244" y="1049"/>
                  </a:cxn>
                  <a:cxn ang="0">
                    <a:pos x="231" y="1023"/>
                  </a:cxn>
                  <a:cxn ang="0">
                    <a:pos x="231" y="997"/>
                  </a:cxn>
                  <a:cxn ang="0">
                    <a:pos x="231" y="0"/>
                  </a:cxn>
                </a:cxnLst>
                <a:rect l="0" t="0" r="r" b="b"/>
                <a:pathLst>
                  <a:path w="360" h="1114">
                    <a:moveTo>
                      <a:pt x="231" y="0"/>
                    </a:moveTo>
                    <a:lnTo>
                      <a:pt x="0" y="13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77" y="78"/>
                    </a:lnTo>
                    <a:lnTo>
                      <a:pt x="103" y="78"/>
                    </a:lnTo>
                    <a:lnTo>
                      <a:pt x="116" y="104"/>
                    </a:lnTo>
                    <a:lnTo>
                      <a:pt x="128" y="117"/>
                    </a:lnTo>
                    <a:lnTo>
                      <a:pt x="128" y="1036"/>
                    </a:lnTo>
                    <a:lnTo>
                      <a:pt x="116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0" y="1114"/>
                    </a:lnTo>
                    <a:lnTo>
                      <a:pt x="360" y="1062"/>
                    </a:lnTo>
                    <a:lnTo>
                      <a:pt x="270" y="1062"/>
                    </a:lnTo>
                    <a:lnTo>
                      <a:pt x="244" y="1049"/>
                    </a:lnTo>
                    <a:lnTo>
                      <a:pt x="231" y="1023"/>
                    </a:lnTo>
                    <a:lnTo>
                      <a:pt x="231" y="997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7" name="Freeform 1291"/>
              <p:cNvSpPr>
                <a:spLocks noEditPoints="1"/>
              </p:cNvSpPr>
              <p:nvPr/>
            </p:nvSpPr>
            <p:spPr bwMode="auto">
              <a:xfrm>
                <a:off x="10832" y="2656"/>
                <a:ext cx="335" cy="1075"/>
              </a:xfrm>
              <a:custGeom>
                <a:avLst/>
                <a:gdLst/>
                <a:ahLst/>
                <a:cxnLst>
                  <a:cxn ang="0">
                    <a:pos x="219" y="363"/>
                  </a:cxn>
                  <a:cxn ang="0">
                    <a:pos x="0" y="389"/>
                  </a:cxn>
                  <a:cxn ang="0">
                    <a:pos x="0" y="427"/>
                  </a:cxn>
                  <a:cxn ang="0">
                    <a:pos x="52" y="427"/>
                  </a:cxn>
                  <a:cxn ang="0">
                    <a:pos x="90" y="440"/>
                  </a:cxn>
                  <a:cxn ang="0">
                    <a:pos x="103" y="453"/>
                  </a:cxn>
                  <a:cxn ang="0">
                    <a:pos x="116" y="479"/>
                  </a:cxn>
                  <a:cxn ang="0">
                    <a:pos x="116" y="997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8" y="1023"/>
                  </a:cxn>
                  <a:cxn ang="0">
                    <a:pos x="219" y="984"/>
                  </a:cxn>
                  <a:cxn ang="0">
                    <a:pos x="219" y="958"/>
                  </a:cxn>
                  <a:cxn ang="0">
                    <a:pos x="219" y="363"/>
                  </a:cxn>
                  <a:cxn ang="0">
                    <a:pos x="232" y="91"/>
                  </a:cxn>
                  <a:cxn ang="0">
                    <a:pos x="219" y="52"/>
                  </a:cxn>
                  <a:cxn ang="0">
                    <a:pos x="206" y="26"/>
                  </a:cxn>
                  <a:cxn ang="0">
                    <a:pos x="180" y="0"/>
                  </a:cxn>
                  <a:cxn ang="0">
                    <a:pos x="142" y="0"/>
                  </a:cxn>
                  <a:cxn ang="0">
                    <a:pos x="90" y="26"/>
                  </a:cxn>
                  <a:cxn ang="0">
                    <a:pos x="65" y="52"/>
                  </a:cxn>
                  <a:cxn ang="0">
                    <a:pos x="65" y="117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06" y="143"/>
                  </a:cxn>
                  <a:cxn ang="0">
                    <a:pos x="232" y="91"/>
                  </a:cxn>
                </a:cxnLst>
                <a:rect l="0" t="0" r="r" b="b"/>
                <a:pathLst>
                  <a:path w="335" h="1075">
                    <a:moveTo>
                      <a:pt x="219" y="363"/>
                    </a:moveTo>
                    <a:lnTo>
                      <a:pt x="0" y="389"/>
                    </a:lnTo>
                    <a:lnTo>
                      <a:pt x="0" y="427"/>
                    </a:lnTo>
                    <a:lnTo>
                      <a:pt x="52" y="427"/>
                    </a:lnTo>
                    <a:lnTo>
                      <a:pt x="90" y="440"/>
                    </a:lnTo>
                    <a:lnTo>
                      <a:pt x="103" y="453"/>
                    </a:lnTo>
                    <a:lnTo>
                      <a:pt x="116" y="479"/>
                    </a:lnTo>
                    <a:lnTo>
                      <a:pt x="116" y="997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8" y="1023"/>
                    </a:lnTo>
                    <a:lnTo>
                      <a:pt x="219" y="984"/>
                    </a:lnTo>
                    <a:lnTo>
                      <a:pt x="219" y="958"/>
                    </a:lnTo>
                    <a:lnTo>
                      <a:pt x="219" y="363"/>
                    </a:lnTo>
                    <a:close/>
                    <a:moveTo>
                      <a:pt x="232" y="91"/>
                    </a:moveTo>
                    <a:lnTo>
                      <a:pt x="219" y="52"/>
                    </a:lnTo>
                    <a:lnTo>
                      <a:pt x="206" y="26"/>
                    </a:lnTo>
                    <a:lnTo>
                      <a:pt x="180" y="0"/>
                    </a:lnTo>
                    <a:lnTo>
                      <a:pt x="142" y="0"/>
                    </a:lnTo>
                    <a:lnTo>
                      <a:pt x="90" y="26"/>
                    </a:lnTo>
                    <a:lnTo>
                      <a:pt x="65" y="52"/>
                    </a:lnTo>
                    <a:lnTo>
                      <a:pt x="65" y="117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06" y="143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8" name="Freeform 1292"/>
              <p:cNvSpPr>
                <a:spLocks noEditPoints="1"/>
              </p:cNvSpPr>
              <p:nvPr/>
            </p:nvSpPr>
            <p:spPr bwMode="auto">
              <a:xfrm>
                <a:off x="11257" y="3006"/>
                <a:ext cx="734" cy="1062"/>
              </a:xfrm>
              <a:custGeom>
                <a:avLst/>
                <a:gdLst/>
                <a:ahLst/>
                <a:cxnLst>
                  <a:cxn ang="0">
                    <a:pos x="270" y="440"/>
                  </a:cxn>
                  <a:cxn ang="0">
                    <a:pos x="193" y="375"/>
                  </a:cxn>
                  <a:cxn ang="0">
                    <a:pos x="180" y="324"/>
                  </a:cxn>
                  <a:cxn ang="0">
                    <a:pos x="206" y="116"/>
                  </a:cxn>
                  <a:cxn ang="0">
                    <a:pos x="283" y="52"/>
                  </a:cxn>
                  <a:cxn ang="0">
                    <a:pos x="386" y="77"/>
                  </a:cxn>
                  <a:cxn ang="0">
                    <a:pos x="425" y="116"/>
                  </a:cxn>
                  <a:cxn ang="0">
                    <a:pos x="451" y="181"/>
                  </a:cxn>
                  <a:cxn ang="0">
                    <a:pos x="425" y="388"/>
                  </a:cxn>
                  <a:cxn ang="0">
                    <a:pos x="348" y="440"/>
                  </a:cxn>
                  <a:cxn ang="0">
                    <a:pos x="155" y="440"/>
                  </a:cxn>
                  <a:cxn ang="0">
                    <a:pos x="245" y="479"/>
                  </a:cxn>
                  <a:cxn ang="0">
                    <a:pos x="309" y="492"/>
                  </a:cxn>
                  <a:cxn ang="0">
                    <a:pos x="541" y="362"/>
                  </a:cxn>
                  <a:cxn ang="0">
                    <a:pos x="567" y="194"/>
                  </a:cxn>
                  <a:cxn ang="0">
                    <a:pos x="502" y="90"/>
                  </a:cxn>
                  <a:cxn ang="0">
                    <a:pos x="592" y="39"/>
                  </a:cxn>
                  <a:cxn ang="0">
                    <a:pos x="644" y="65"/>
                  </a:cxn>
                  <a:cxn ang="0">
                    <a:pos x="670" y="116"/>
                  </a:cxn>
                  <a:cxn ang="0">
                    <a:pos x="695" y="129"/>
                  </a:cxn>
                  <a:cxn ang="0">
                    <a:pos x="734" y="103"/>
                  </a:cxn>
                  <a:cxn ang="0">
                    <a:pos x="721" y="39"/>
                  </a:cxn>
                  <a:cxn ang="0">
                    <a:pos x="682" y="0"/>
                  </a:cxn>
                  <a:cxn ang="0">
                    <a:pos x="579" y="13"/>
                  </a:cxn>
                  <a:cxn ang="0">
                    <a:pos x="489" y="77"/>
                  </a:cxn>
                  <a:cxn ang="0">
                    <a:pos x="386" y="26"/>
                  </a:cxn>
                  <a:cxn ang="0">
                    <a:pos x="309" y="13"/>
                  </a:cxn>
                  <a:cxn ang="0">
                    <a:pos x="90" y="129"/>
                  </a:cxn>
                  <a:cxn ang="0">
                    <a:pos x="77" y="349"/>
                  </a:cxn>
                  <a:cxn ang="0">
                    <a:pos x="129" y="414"/>
                  </a:cxn>
                  <a:cxn ang="0">
                    <a:pos x="90" y="492"/>
                  </a:cxn>
                  <a:cxn ang="0">
                    <a:pos x="116" y="660"/>
                  </a:cxn>
                  <a:cxn ang="0">
                    <a:pos x="103" y="712"/>
                  </a:cxn>
                  <a:cxn ang="0">
                    <a:pos x="26" y="777"/>
                  </a:cxn>
                  <a:cxn ang="0">
                    <a:pos x="26" y="932"/>
                  </a:cxn>
                  <a:cxn ang="0">
                    <a:pos x="219" y="1036"/>
                  </a:cxn>
                  <a:cxn ang="0">
                    <a:pos x="489" y="1049"/>
                  </a:cxn>
                  <a:cxn ang="0">
                    <a:pos x="682" y="932"/>
                  </a:cxn>
                  <a:cxn ang="0">
                    <a:pos x="708" y="816"/>
                  </a:cxn>
                  <a:cxn ang="0">
                    <a:pos x="657" y="699"/>
                  </a:cxn>
                  <a:cxn ang="0">
                    <a:pos x="476" y="621"/>
                  </a:cxn>
                  <a:cxn ang="0">
                    <a:pos x="180" y="608"/>
                  </a:cxn>
                  <a:cxn ang="0">
                    <a:pos x="129" y="505"/>
                  </a:cxn>
                  <a:cxn ang="0">
                    <a:pos x="155" y="440"/>
                  </a:cxn>
                  <a:cxn ang="0">
                    <a:pos x="219" y="997"/>
                  </a:cxn>
                  <a:cxn ang="0">
                    <a:pos x="90" y="854"/>
                  </a:cxn>
                  <a:cxn ang="0">
                    <a:pos x="142" y="738"/>
                  </a:cxn>
                  <a:cxn ang="0">
                    <a:pos x="399" y="712"/>
                  </a:cxn>
                  <a:cxn ang="0">
                    <a:pos x="554" y="738"/>
                  </a:cxn>
                  <a:cxn ang="0">
                    <a:pos x="631" y="854"/>
                  </a:cxn>
                  <a:cxn ang="0">
                    <a:pos x="502" y="997"/>
                  </a:cxn>
                </a:cxnLst>
                <a:rect l="0" t="0" r="r" b="b"/>
                <a:pathLst>
                  <a:path w="734" h="1062">
                    <a:moveTo>
                      <a:pt x="309" y="453"/>
                    </a:moveTo>
                    <a:lnTo>
                      <a:pt x="270" y="440"/>
                    </a:lnTo>
                    <a:lnTo>
                      <a:pt x="245" y="427"/>
                    </a:lnTo>
                    <a:lnTo>
                      <a:pt x="193" y="375"/>
                    </a:lnTo>
                    <a:lnTo>
                      <a:pt x="193" y="349"/>
                    </a:lnTo>
                    <a:lnTo>
                      <a:pt x="180" y="324"/>
                    </a:lnTo>
                    <a:lnTo>
                      <a:pt x="180" y="155"/>
                    </a:lnTo>
                    <a:lnTo>
                      <a:pt x="206" y="116"/>
                    </a:lnTo>
                    <a:lnTo>
                      <a:pt x="258" y="65"/>
                    </a:lnTo>
                    <a:lnTo>
                      <a:pt x="283" y="52"/>
                    </a:lnTo>
                    <a:lnTo>
                      <a:pt x="348" y="52"/>
                    </a:lnTo>
                    <a:lnTo>
                      <a:pt x="386" y="77"/>
                    </a:lnTo>
                    <a:lnTo>
                      <a:pt x="412" y="90"/>
                    </a:lnTo>
                    <a:lnTo>
                      <a:pt x="425" y="116"/>
                    </a:lnTo>
                    <a:lnTo>
                      <a:pt x="438" y="155"/>
                    </a:lnTo>
                    <a:lnTo>
                      <a:pt x="451" y="181"/>
                    </a:lnTo>
                    <a:lnTo>
                      <a:pt x="451" y="336"/>
                    </a:lnTo>
                    <a:lnTo>
                      <a:pt x="425" y="388"/>
                    </a:lnTo>
                    <a:lnTo>
                      <a:pt x="399" y="414"/>
                    </a:lnTo>
                    <a:lnTo>
                      <a:pt x="348" y="440"/>
                    </a:lnTo>
                    <a:lnTo>
                      <a:pt x="309" y="453"/>
                    </a:lnTo>
                    <a:close/>
                    <a:moveTo>
                      <a:pt x="155" y="440"/>
                    </a:moveTo>
                    <a:lnTo>
                      <a:pt x="206" y="466"/>
                    </a:lnTo>
                    <a:lnTo>
                      <a:pt x="245" y="479"/>
                    </a:lnTo>
                    <a:lnTo>
                      <a:pt x="283" y="479"/>
                    </a:lnTo>
                    <a:lnTo>
                      <a:pt x="309" y="492"/>
                    </a:lnTo>
                    <a:lnTo>
                      <a:pt x="451" y="453"/>
                    </a:lnTo>
                    <a:lnTo>
                      <a:pt x="541" y="362"/>
                    </a:lnTo>
                    <a:lnTo>
                      <a:pt x="579" y="246"/>
                    </a:lnTo>
                    <a:lnTo>
                      <a:pt x="567" y="194"/>
                    </a:lnTo>
                    <a:lnTo>
                      <a:pt x="541" y="142"/>
                    </a:lnTo>
                    <a:lnTo>
                      <a:pt x="502" y="90"/>
                    </a:lnTo>
                    <a:lnTo>
                      <a:pt x="554" y="65"/>
                    </a:lnTo>
                    <a:lnTo>
                      <a:pt x="592" y="39"/>
                    </a:lnTo>
                    <a:lnTo>
                      <a:pt x="670" y="39"/>
                    </a:lnTo>
                    <a:lnTo>
                      <a:pt x="644" y="65"/>
                    </a:lnTo>
                    <a:lnTo>
                      <a:pt x="644" y="103"/>
                    </a:lnTo>
                    <a:lnTo>
                      <a:pt x="670" y="116"/>
                    </a:lnTo>
                    <a:lnTo>
                      <a:pt x="682" y="129"/>
                    </a:lnTo>
                    <a:lnTo>
                      <a:pt x="695" y="129"/>
                    </a:lnTo>
                    <a:lnTo>
                      <a:pt x="721" y="116"/>
                    </a:lnTo>
                    <a:lnTo>
                      <a:pt x="734" y="103"/>
                    </a:lnTo>
                    <a:lnTo>
                      <a:pt x="734" y="52"/>
                    </a:lnTo>
                    <a:lnTo>
                      <a:pt x="721" y="39"/>
                    </a:lnTo>
                    <a:lnTo>
                      <a:pt x="708" y="13"/>
                    </a:lnTo>
                    <a:lnTo>
                      <a:pt x="682" y="0"/>
                    </a:lnTo>
                    <a:lnTo>
                      <a:pt x="618" y="0"/>
                    </a:lnTo>
                    <a:lnTo>
                      <a:pt x="579" y="13"/>
                    </a:lnTo>
                    <a:lnTo>
                      <a:pt x="541" y="39"/>
                    </a:lnTo>
                    <a:lnTo>
                      <a:pt x="489" y="77"/>
                    </a:lnTo>
                    <a:lnTo>
                      <a:pt x="438" y="39"/>
                    </a:lnTo>
                    <a:lnTo>
                      <a:pt x="386" y="26"/>
                    </a:lnTo>
                    <a:lnTo>
                      <a:pt x="348" y="13"/>
                    </a:lnTo>
                    <a:lnTo>
                      <a:pt x="309" y="13"/>
                    </a:lnTo>
                    <a:lnTo>
                      <a:pt x="180" y="52"/>
                    </a:lnTo>
                    <a:lnTo>
                      <a:pt x="90" y="129"/>
                    </a:lnTo>
                    <a:lnTo>
                      <a:pt x="52" y="246"/>
                    </a:lnTo>
                    <a:lnTo>
                      <a:pt x="77" y="349"/>
                    </a:lnTo>
                    <a:lnTo>
                      <a:pt x="103" y="388"/>
                    </a:lnTo>
                    <a:lnTo>
                      <a:pt x="129" y="414"/>
                    </a:lnTo>
                    <a:lnTo>
                      <a:pt x="103" y="453"/>
                    </a:lnTo>
                    <a:lnTo>
                      <a:pt x="90" y="492"/>
                    </a:lnTo>
                    <a:lnTo>
                      <a:pt x="77" y="544"/>
                    </a:lnTo>
                    <a:lnTo>
                      <a:pt x="116" y="660"/>
                    </a:lnTo>
                    <a:lnTo>
                      <a:pt x="155" y="686"/>
                    </a:lnTo>
                    <a:lnTo>
                      <a:pt x="103" y="712"/>
                    </a:lnTo>
                    <a:lnTo>
                      <a:pt x="64" y="738"/>
                    </a:lnTo>
                    <a:lnTo>
                      <a:pt x="26" y="777"/>
                    </a:lnTo>
                    <a:lnTo>
                      <a:pt x="0" y="854"/>
                    </a:lnTo>
                    <a:lnTo>
                      <a:pt x="26" y="932"/>
                    </a:lnTo>
                    <a:lnTo>
                      <a:pt x="103" y="997"/>
                    </a:lnTo>
                    <a:lnTo>
                      <a:pt x="219" y="1036"/>
                    </a:lnTo>
                    <a:lnTo>
                      <a:pt x="361" y="1062"/>
                    </a:lnTo>
                    <a:lnTo>
                      <a:pt x="489" y="1049"/>
                    </a:lnTo>
                    <a:lnTo>
                      <a:pt x="605" y="997"/>
                    </a:lnTo>
                    <a:lnTo>
                      <a:pt x="682" y="932"/>
                    </a:lnTo>
                    <a:lnTo>
                      <a:pt x="708" y="854"/>
                    </a:lnTo>
                    <a:lnTo>
                      <a:pt x="708" y="816"/>
                    </a:lnTo>
                    <a:lnTo>
                      <a:pt x="682" y="738"/>
                    </a:lnTo>
                    <a:lnTo>
                      <a:pt x="657" y="699"/>
                    </a:lnTo>
                    <a:lnTo>
                      <a:pt x="605" y="660"/>
                    </a:lnTo>
                    <a:lnTo>
                      <a:pt x="476" y="621"/>
                    </a:lnTo>
                    <a:lnTo>
                      <a:pt x="219" y="621"/>
                    </a:lnTo>
                    <a:lnTo>
                      <a:pt x="180" y="608"/>
                    </a:lnTo>
                    <a:lnTo>
                      <a:pt x="155" y="583"/>
                    </a:lnTo>
                    <a:lnTo>
                      <a:pt x="129" y="505"/>
                    </a:lnTo>
                    <a:lnTo>
                      <a:pt x="129" y="492"/>
                    </a:lnTo>
                    <a:lnTo>
                      <a:pt x="155" y="440"/>
                    </a:lnTo>
                    <a:close/>
                    <a:moveTo>
                      <a:pt x="361" y="1023"/>
                    </a:moveTo>
                    <a:lnTo>
                      <a:pt x="219" y="997"/>
                    </a:lnTo>
                    <a:lnTo>
                      <a:pt x="129" y="932"/>
                    </a:lnTo>
                    <a:lnTo>
                      <a:pt x="90" y="854"/>
                    </a:lnTo>
                    <a:lnTo>
                      <a:pt x="90" y="816"/>
                    </a:lnTo>
                    <a:lnTo>
                      <a:pt x="142" y="738"/>
                    </a:lnTo>
                    <a:lnTo>
                      <a:pt x="219" y="712"/>
                    </a:lnTo>
                    <a:lnTo>
                      <a:pt x="399" y="712"/>
                    </a:lnTo>
                    <a:lnTo>
                      <a:pt x="489" y="725"/>
                    </a:lnTo>
                    <a:lnTo>
                      <a:pt x="554" y="738"/>
                    </a:lnTo>
                    <a:lnTo>
                      <a:pt x="605" y="790"/>
                    </a:lnTo>
                    <a:lnTo>
                      <a:pt x="631" y="854"/>
                    </a:lnTo>
                    <a:lnTo>
                      <a:pt x="592" y="932"/>
                    </a:lnTo>
                    <a:lnTo>
                      <a:pt x="502" y="997"/>
                    </a:lnTo>
                    <a:lnTo>
                      <a:pt x="361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69" name="Freeform 1293"/>
              <p:cNvSpPr>
                <a:spLocks/>
              </p:cNvSpPr>
              <p:nvPr/>
            </p:nvSpPr>
            <p:spPr bwMode="auto">
              <a:xfrm>
                <a:off x="12068" y="2617"/>
                <a:ext cx="798" cy="1114"/>
              </a:xfrm>
              <a:custGeom>
                <a:avLst/>
                <a:gdLst/>
                <a:ahLst/>
                <a:cxnLst>
                  <a:cxn ang="0">
                    <a:pos x="682" y="713"/>
                  </a:cxn>
                  <a:cxn ang="0">
                    <a:pos x="682" y="596"/>
                  </a:cxn>
                  <a:cxn ang="0">
                    <a:pos x="670" y="518"/>
                  </a:cxn>
                  <a:cxn ang="0">
                    <a:pos x="631" y="466"/>
                  </a:cxn>
                  <a:cxn ang="0">
                    <a:pos x="592" y="428"/>
                  </a:cxn>
                  <a:cxn ang="0">
                    <a:pos x="515" y="402"/>
                  </a:cxn>
                  <a:cxn ang="0">
                    <a:pos x="464" y="402"/>
                  </a:cxn>
                  <a:cxn ang="0">
                    <a:pos x="373" y="415"/>
                  </a:cxn>
                  <a:cxn ang="0">
                    <a:pos x="309" y="454"/>
                  </a:cxn>
                  <a:cxn ang="0">
                    <a:pos x="258" y="505"/>
                  </a:cxn>
                  <a:cxn ang="0">
                    <a:pos x="232" y="557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77" y="78"/>
                  </a:cxn>
                  <a:cxn ang="0">
                    <a:pos x="103" y="78"/>
                  </a:cxn>
                  <a:cxn ang="0">
                    <a:pos x="116" y="104"/>
                  </a:cxn>
                  <a:cxn ang="0">
                    <a:pos x="116" y="117"/>
                  </a:cxn>
                  <a:cxn ang="0">
                    <a:pos x="129" y="156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1" y="1114"/>
                  </a:cxn>
                  <a:cxn ang="0">
                    <a:pos x="361" y="1062"/>
                  </a:cxn>
                  <a:cxn ang="0">
                    <a:pos x="270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700"/>
                  </a:cxn>
                  <a:cxn ang="0">
                    <a:pos x="258" y="583"/>
                  </a:cxn>
                  <a:cxn ang="0">
                    <a:pos x="309" y="505"/>
                  </a:cxn>
                  <a:cxn ang="0">
                    <a:pos x="373" y="454"/>
                  </a:cxn>
                  <a:cxn ang="0">
                    <a:pos x="451" y="441"/>
                  </a:cxn>
                  <a:cxn ang="0">
                    <a:pos x="489" y="441"/>
                  </a:cxn>
                  <a:cxn ang="0">
                    <a:pos x="515" y="454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67" y="544"/>
                  </a:cxn>
                  <a:cxn ang="0">
                    <a:pos x="567" y="1036"/>
                  </a:cxn>
                  <a:cxn ang="0">
                    <a:pos x="554" y="1049"/>
                  </a:cxn>
                  <a:cxn ang="0">
                    <a:pos x="528" y="1062"/>
                  </a:cxn>
                  <a:cxn ang="0">
                    <a:pos x="438" y="1062"/>
                  </a:cxn>
                  <a:cxn ang="0">
                    <a:pos x="438" y="1114"/>
                  </a:cxn>
                  <a:cxn ang="0">
                    <a:pos x="798" y="1114"/>
                  </a:cxn>
                  <a:cxn ang="0">
                    <a:pos x="798" y="1062"/>
                  </a:cxn>
                  <a:cxn ang="0">
                    <a:pos x="721" y="1062"/>
                  </a:cxn>
                  <a:cxn ang="0">
                    <a:pos x="695" y="1049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3"/>
                  </a:cxn>
                </a:cxnLst>
                <a:rect l="0" t="0" r="r" b="b"/>
                <a:pathLst>
                  <a:path w="798" h="1114">
                    <a:moveTo>
                      <a:pt x="682" y="713"/>
                    </a:moveTo>
                    <a:lnTo>
                      <a:pt x="682" y="596"/>
                    </a:lnTo>
                    <a:lnTo>
                      <a:pt x="670" y="518"/>
                    </a:lnTo>
                    <a:lnTo>
                      <a:pt x="631" y="466"/>
                    </a:lnTo>
                    <a:lnTo>
                      <a:pt x="592" y="428"/>
                    </a:lnTo>
                    <a:lnTo>
                      <a:pt x="515" y="402"/>
                    </a:lnTo>
                    <a:lnTo>
                      <a:pt x="464" y="402"/>
                    </a:lnTo>
                    <a:lnTo>
                      <a:pt x="373" y="415"/>
                    </a:lnTo>
                    <a:lnTo>
                      <a:pt x="309" y="454"/>
                    </a:lnTo>
                    <a:lnTo>
                      <a:pt x="258" y="505"/>
                    </a:lnTo>
                    <a:lnTo>
                      <a:pt x="232" y="557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77" y="78"/>
                    </a:lnTo>
                    <a:lnTo>
                      <a:pt x="103" y="78"/>
                    </a:lnTo>
                    <a:lnTo>
                      <a:pt x="116" y="104"/>
                    </a:lnTo>
                    <a:lnTo>
                      <a:pt x="116" y="117"/>
                    </a:lnTo>
                    <a:lnTo>
                      <a:pt x="129" y="156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1" y="1114"/>
                    </a:lnTo>
                    <a:lnTo>
                      <a:pt x="361" y="1062"/>
                    </a:lnTo>
                    <a:lnTo>
                      <a:pt x="270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700"/>
                    </a:lnTo>
                    <a:lnTo>
                      <a:pt x="258" y="583"/>
                    </a:lnTo>
                    <a:lnTo>
                      <a:pt x="309" y="505"/>
                    </a:lnTo>
                    <a:lnTo>
                      <a:pt x="373" y="454"/>
                    </a:lnTo>
                    <a:lnTo>
                      <a:pt x="451" y="441"/>
                    </a:lnTo>
                    <a:lnTo>
                      <a:pt x="489" y="441"/>
                    </a:lnTo>
                    <a:lnTo>
                      <a:pt x="515" y="454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67" y="544"/>
                    </a:lnTo>
                    <a:lnTo>
                      <a:pt x="567" y="1036"/>
                    </a:lnTo>
                    <a:lnTo>
                      <a:pt x="554" y="1049"/>
                    </a:lnTo>
                    <a:lnTo>
                      <a:pt x="528" y="1062"/>
                    </a:lnTo>
                    <a:lnTo>
                      <a:pt x="438" y="1062"/>
                    </a:lnTo>
                    <a:lnTo>
                      <a:pt x="438" y="1114"/>
                    </a:lnTo>
                    <a:lnTo>
                      <a:pt x="798" y="1114"/>
                    </a:lnTo>
                    <a:lnTo>
                      <a:pt x="798" y="1062"/>
                    </a:lnTo>
                    <a:lnTo>
                      <a:pt x="721" y="1062"/>
                    </a:lnTo>
                    <a:lnTo>
                      <a:pt x="695" y="1049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0" name="Freeform 1294"/>
              <p:cNvSpPr>
                <a:spLocks/>
              </p:cNvSpPr>
              <p:nvPr/>
            </p:nvSpPr>
            <p:spPr bwMode="auto">
              <a:xfrm>
                <a:off x="12892" y="2747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6" y="336"/>
                  </a:cxn>
                  <a:cxn ang="0">
                    <a:pos x="476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5" y="880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9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70" y="880"/>
                  </a:cxn>
                  <a:cxn ang="0">
                    <a:pos x="258" y="854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6" y="336"/>
                    </a:lnTo>
                    <a:lnTo>
                      <a:pt x="476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5" y="880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9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70" y="880"/>
                    </a:lnTo>
                    <a:lnTo>
                      <a:pt x="258" y="854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1" name="Freeform 1295"/>
              <p:cNvSpPr>
                <a:spLocks noEditPoints="1"/>
              </p:cNvSpPr>
              <p:nvPr/>
            </p:nvSpPr>
            <p:spPr bwMode="auto">
              <a:xfrm>
                <a:off x="13536" y="3006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40" y="103"/>
                  </a:cxn>
                  <a:cxn ang="0">
                    <a:pos x="463" y="26"/>
                  </a:cxn>
                  <a:cxn ang="0">
                    <a:pos x="334" y="0"/>
                  </a:cxn>
                  <a:cxn ang="0">
                    <a:pos x="206" y="26"/>
                  </a:cxn>
                  <a:cxn ang="0">
                    <a:pos x="90" y="116"/>
                  </a:cxn>
                  <a:cxn ang="0">
                    <a:pos x="25" y="233"/>
                  </a:cxn>
                  <a:cxn ang="0">
                    <a:pos x="0" y="375"/>
                  </a:cxn>
                  <a:cxn ang="0">
                    <a:pos x="25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7" y="738"/>
                  </a:cxn>
                  <a:cxn ang="0">
                    <a:pos x="450" y="725"/>
                  </a:cxn>
                  <a:cxn ang="0">
                    <a:pos x="528" y="673"/>
                  </a:cxn>
                  <a:cxn ang="0">
                    <a:pos x="579" y="621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18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15" y="634"/>
                  </a:cxn>
                  <a:cxn ang="0">
                    <a:pos x="450" y="686"/>
                  </a:cxn>
                  <a:cxn ang="0">
                    <a:pos x="386" y="699"/>
                  </a:cxn>
                  <a:cxn ang="0">
                    <a:pos x="309" y="699"/>
                  </a:cxn>
                  <a:cxn ang="0">
                    <a:pos x="270" y="686"/>
                  </a:cxn>
                  <a:cxn ang="0">
                    <a:pos x="231" y="660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41" y="505"/>
                  </a:cxn>
                  <a:cxn ang="0">
                    <a:pos x="128" y="427"/>
                  </a:cxn>
                  <a:cxn ang="0">
                    <a:pos x="128" y="349"/>
                  </a:cxn>
                  <a:cxn ang="0">
                    <a:pos x="579" y="349"/>
                  </a:cxn>
                  <a:cxn ang="0">
                    <a:pos x="128" y="324"/>
                  </a:cxn>
                  <a:cxn ang="0">
                    <a:pos x="154" y="207"/>
                  </a:cxn>
                  <a:cxn ang="0">
                    <a:pos x="193" y="116"/>
                  </a:cxn>
                  <a:cxn ang="0">
                    <a:pos x="231" y="65"/>
                  </a:cxn>
                  <a:cxn ang="0">
                    <a:pos x="334" y="39"/>
                  </a:cxn>
                  <a:cxn ang="0">
                    <a:pos x="412" y="65"/>
                  </a:cxn>
                  <a:cxn ang="0">
                    <a:pos x="463" y="116"/>
                  </a:cxn>
                  <a:cxn ang="0">
                    <a:pos x="489" y="194"/>
                  </a:cxn>
                  <a:cxn ang="0">
                    <a:pos x="502" y="272"/>
                  </a:cxn>
                  <a:cxn ang="0">
                    <a:pos x="515" y="324"/>
                  </a:cxn>
                  <a:cxn ang="0">
                    <a:pos x="128" y="324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40" y="103"/>
                    </a:lnTo>
                    <a:lnTo>
                      <a:pt x="463" y="26"/>
                    </a:lnTo>
                    <a:lnTo>
                      <a:pt x="334" y="0"/>
                    </a:lnTo>
                    <a:lnTo>
                      <a:pt x="206" y="26"/>
                    </a:lnTo>
                    <a:lnTo>
                      <a:pt x="90" y="116"/>
                    </a:lnTo>
                    <a:lnTo>
                      <a:pt x="25" y="233"/>
                    </a:lnTo>
                    <a:lnTo>
                      <a:pt x="0" y="375"/>
                    </a:lnTo>
                    <a:lnTo>
                      <a:pt x="25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7" y="738"/>
                    </a:lnTo>
                    <a:lnTo>
                      <a:pt x="450" y="725"/>
                    </a:lnTo>
                    <a:lnTo>
                      <a:pt x="528" y="673"/>
                    </a:lnTo>
                    <a:lnTo>
                      <a:pt x="579" y="621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18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15" y="634"/>
                    </a:lnTo>
                    <a:lnTo>
                      <a:pt x="450" y="686"/>
                    </a:lnTo>
                    <a:lnTo>
                      <a:pt x="386" y="699"/>
                    </a:lnTo>
                    <a:lnTo>
                      <a:pt x="309" y="699"/>
                    </a:lnTo>
                    <a:lnTo>
                      <a:pt x="270" y="686"/>
                    </a:lnTo>
                    <a:lnTo>
                      <a:pt x="231" y="660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41" y="505"/>
                    </a:lnTo>
                    <a:lnTo>
                      <a:pt x="128" y="427"/>
                    </a:lnTo>
                    <a:lnTo>
                      <a:pt x="128" y="349"/>
                    </a:lnTo>
                    <a:lnTo>
                      <a:pt x="579" y="349"/>
                    </a:lnTo>
                    <a:close/>
                    <a:moveTo>
                      <a:pt x="128" y="324"/>
                    </a:moveTo>
                    <a:lnTo>
                      <a:pt x="154" y="207"/>
                    </a:lnTo>
                    <a:lnTo>
                      <a:pt x="193" y="116"/>
                    </a:lnTo>
                    <a:lnTo>
                      <a:pt x="231" y="65"/>
                    </a:lnTo>
                    <a:lnTo>
                      <a:pt x="334" y="39"/>
                    </a:lnTo>
                    <a:lnTo>
                      <a:pt x="412" y="65"/>
                    </a:lnTo>
                    <a:lnTo>
                      <a:pt x="463" y="116"/>
                    </a:lnTo>
                    <a:lnTo>
                      <a:pt x="489" y="194"/>
                    </a:lnTo>
                    <a:lnTo>
                      <a:pt x="502" y="272"/>
                    </a:lnTo>
                    <a:lnTo>
                      <a:pt x="515" y="324"/>
                    </a:lnTo>
                    <a:lnTo>
                      <a:pt x="128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2" name="Freeform 1296"/>
              <p:cNvSpPr>
                <a:spLocks/>
              </p:cNvSpPr>
              <p:nvPr/>
            </p:nvSpPr>
            <p:spPr bwMode="auto">
              <a:xfrm>
                <a:off x="14244" y="3006"/>
                <a:ext cx="528" cy="738"/>
              </a:xfrm>
              <a:custGeom>
                <a:avLst/>
                <a:gdLst/>
                <a:ahLst/>
                <a:cxnLst>
                  <a:cxn ang="0">
                    <a:pos x="296" y="414"/>
                  </a:cxn>
                  <a:cxn ang="0">
                    <a:pos x="347" y="427"/>
                  </a:cxn>
                  <a:cxn ang="0">
                    <a:pos x="412" y="466"/>
                  </a:cxn>
                  <a:cxn ang="0">
                    <a:pos x="450" y="518"/>
                  </a:cxn>
                  <a:cxn ang="0">
                    <a:pos x="438" y="634"/>
                  </a:cxn>
                  <a:cxn ang="0">
                    <a:pos x="373" y="686"/>
                  </a:cxn>
                  <a:cxn ang="0">
                    <a:pos x="180" y="699"/>
                  </a:cxn>
                  <a:cxn ang="0">
                    <a:pos x="77" y="570"/>
                  </a:cxn>
                  <a:cxn ang="0">
                    <a:pos x="51" y="466"/>
                  </a:cxn>
                  <a:cxn ang="0">
                    <a:pos x="13" y="453"/>
                  </a:cxn>
                  <a:cxn ang="0">
                    <a:pos x="0" y="492"/>
                  </a:cxn>
                  <a:cxn ang="0">
                    <a:pos x="13" y="738"/>
                  </a:cxn>
                  <a:cxn ang="0">
                    <a:pos x="64" y="712"/>
                  </a:cxn>
                  <a:cxn ang="0">
                    <a:pos x="90" y="673"/>
                  </a:cxn>
                  <a:cxn ang="0">
                    <a:pos x="180" y="725"/>
                  </a:cxn>
                  <a:cxn ang="0">
                    <a:pos x="270" y="738"/>
                  </a:cxn>
                  <a:cxn ang="0">
                    <a:pos x="463" y="673"/>
                  </a:cxn>
                  <a:cxn ang="0">
                    <a:pos x="528" y="518"/>
                  </a:cxn>
                  <a:cxn ang="0">
                    <a:pos x="515" y="440"/>
                  </a:cxn>
                  <a:cxn ang="0">
                    <a:pos x="476" y="375"/>
                  </a:cxn>
                  <a:cxn ang="0">
                    <a:pos x="425" y="336"/>
                  </a:cxn>
                  <a:cxn ang="0">
                    <a:pos x="335" y="298"/>
                  </a:cxn>
                  <a:cxn ang="0">
                    <a:pos x="244" y="285"/>
                  </a:cxn>
                  <a:cxn ang="0">
                    <a:pos x="103" y="220"/>
                  </a:cxn>
                  <a:cxn ang="0">
                    <a:pos x="77" y="155"/>
                  </a:cxn>
                  <a:cxn ang="0">
                    <a:pos x="90" y="103"/>
                  </a:cxn>
                  <a:cxn ang="0">
                    <a:pos x="206" y="39"/>
                  </a:cxn>
                  <a:cxn ang="0">
                    <a:pos x="347" y="52"/>
                  </a:cxn>
                  <a:cxn ang="0">
                    <a:pos x="412" y="103"/>
                  </a:cxn>
                  <a:cxn ang="0">
                    <a:pos x="438" y="181"/>
                  </a:cxn>
                  <a:cxn ang="0">
                    <a:pos x="450" y="246"/>
                  </a:cxn>
                  <a:cxn ang="0">
                    <a:pos x="489" y="233"/>
                  </a:cxn>
                  <a:cxn ang="0">
                    <a:pos x="476" y="0"/>
                  </a:cxn>
                  <a:cxn ang="0">
                    <a:pos x="412" y="52"/>
                  </a:cxn>
                  <a:cxn ang="0">
                    <a:pos x="283" y="0"/>
                  </a:cxn>
                  <a:cxn ang="0">
                    <a:pos x="141" y="26"/>
                  </a:cxn>
                  <a:cxn ang="0">
                    <a:pos x="13" y="129"/>
                  </a:cxn>
                  <a:cxn ang="0">
                    <a:pos x="13" y="259"/>
                  </a:cxn>
                  <a:cxn ang="0">
                    <a:pos x="77" y="336"/>
                  </a:cxn>
                  <a:cxn ang="0">
                    <a:pos x="193" y="388"/>
                  </a:cxn>
                </a:cxnLst>
                <a:rect l="0" t="0" r="r" b="b"/>
                <a:pathLst>
                  <a:path w="528" h="738">
                    <a:moveTo>
                      <a:pt x="283" y="414"/>
                    </a:moveTo>
                    <a:lnTo>
                      <a:pt x="296" y="414"/>
                    </a:lnTo>
                    <a:lnTo>
                      <a:pt x="322" y="427"/>
                    </a:lnTo>
                    <a:lnTo>
                      <a:pt x="347" y="427"/>
                    </a:lnTo>
                    <a:lnTo>
                      <a:pt x="386" y="440"/>
                    </a:lnTo>
                    <a:lnTo>
                      <a:pt x="412" y="466"/>
                    </a:lnTo>
                    <a:lnTo>
                      <a:pt x="425" y="492"/>
                    </a:lnTo>
                    <a:lnTo>
                      <a:pt x="450" y="518"/>
                    </a:lnTo>
                    <a:lnTo>
                      <a:pt x="450" y="595"/>
                    </a:lnTo>
                    <a:lnTo>
                      <a:pt x="438" y="634"/>
                    </a:lnTo>
                    <a:lnTo>
                      <a:pt x="412" y="660"/>
                    </a:lnTo>
                    <a:lnTo>
                      <a:pt x="373" y="686"/>
                    </a:lnTo>
                    <a:lnTo>
                      <a:pt x="270" y="712"/>
                    </a:lnTo>
                    <a:lnTo>
                      <a:pt x="180" y="699"/>
                    </a:lnTo>
                    <a:lnTo>
                      <a:pt x="116" y="647"/>
                    </a:lnTo>
                    <a:lnTo>
                      <a:pt x="77" y="570"/>
                    </a:lnTo>
                    <a:lnTo>
                      <a:pt x="51" y="479"/>
                    </a:lnTo>
                    <a:lnTo>
                      <a:pt x="51" y="466"/>
                    </a:lnTo>
                    <a:lnTo>
                      <a:pt x="38" y="453"/>
                    </a:lnTo>
                    <a:lnTo>
                      <a:pt x="13" y="453"/>
                    </a:lnTo>
                    <a:lnTo>
                      <a:pt x="13" y="466"/>
                    </a:lnTo>
                    <a:lnTo>
                      <a:pt x="0" y="492"/>
                    </a:lnTo>
                    <a:lnTo>
                      <a:pt x="0" y="725"/>
                    </a:lnTo>
                    <a:lnTo>
                      <a:pt x="13" y="738"/>
                    </a:lnTo>
                    <a:lnTo>
                      <a:pt x="38" y="738"/>
                    </a:lnTo>
                    <a:lnTo>
                      <a:pt x="64" y="712"/>
                    </a:lnTo>
                    <a:lnTo>
                      <a:pt x="64" y="699"/>
                    </a:lnTo>
                    <a:lnTo>
                      <a:pt x="90" y="673"/>
                    </a:lnTo>
                    <a:lnTo>
                      <a:pt x="129" y="712"/>
                    </a:lnTo>
                    <a:lnTo>
                      <a:pt x="180" y="725"/>
                    </a:lnTo>
                    <a:lnTo>
                      <a:pt x="219" y="738"/>
                    </a:lnTo>
                    <a:lnTo>
                      <a:pt x="270" y="738"/>
                    </a:lnTo>
                    <a:lnTo>
                      <a:pt x="386" y="725"/>
                    </a:lnTo>
                    <a:lnTo>
                      <a:pt x="463" y="673"/>
                    </a:lnTo>
                    <a:lnTo>
                      <a:pt x="515" y="608"/>
                    </a:lnTo>
                    <a:lnTo>
                      <a:pt x="528" y="518"/>
                    </a:lnTo>
                    <a:lnTo>
                      <a:pt x="528" y="466"/>
                    </a:lnTo>
                    <a:lnTo>
                      <a:pt x="515" y="440"/>
                    </a:lnTo>
                    <a:lnTo>
                      <a:pt x="489" y="401"/>
                    </a:lnTo>
                    <a:lnTo>
                      <a:pt x="476" y="375"/>
                    </a:lnTo>
                    <a:lnTo>
                      <a:pt x="463" y="362"/>
                    </a:lnTo>
                    <a:lnTo>
                      <a:pt x="425" y="336"/>
                    </a:lnTo>
                    <a:lnTo>
                      <a:pt x="373" y="311"/>
                    </a:lnTo>
                    <a:lnTo>
                      <a:pt x="335" y="298"/>
                    </a:lnTo>
                    <a:lnTo>
                      <a:pt x="283" y="285"/>
                    </a:lnTo>
                    <a:lnTo>
                      <a:pt x="244" y="285"/>
                    </a:lnTo>
                    <a:lnTo>
                      <a:pt x="129" y="246"/>
                    </a:lnTo>
                    <a:lnTo>
                      <a:pt x="103" y="220"/>
                    </a:lnTo>
                    <a:lnTo>
                      <a:pt x="90" y="194"/>
                    </a:lnTo>
                    <a:lnTo>
                      <a:pt x="77" y="155"/>
                    </a:lnTo>
                    <a:lnTo>
                      <a:pt x="77" y="129"/>
                    </a:lnTo>
                    <a:lnTo>
                      <a:pt x="90" y="103"/>
                    </a:lnTo>
                    <a:lnTo>
                      <a:pt x="129" y="65"/>
                    </a:lnTo>
                    <a:lnTo>
                      <a:pt x="206" y="39"/>
                    </a:lnTo>
                    <a:lnTo>
                      <a:pt x="309" y="39"/>
                    </a:lnTo>
                    <a:lnTo>
                      <a:pt x="347" y="52"/>
                    </a:lnTo>
                    <a:lnTo>
                      <a:pt x="386" y="77"/>
                    </a:lnTo>
                    <a:lnTo>
                      <a:pt x="412" y="103"/>
                    </a:lnTo>
                    <a:lnTo>
                      <a:pt x="438" y="155"/>
                    </a:lnTo>
                    <a:lnTo>
                      <a:pt x="438" y="181"/>
                    </a:lnTo>
                    <a:lnTo>
                      <a:pt x="450" y="207"/>
                    </a:lnTo>
                    <a:lnTo>
                      <a:pt x="450" y="246"/>
                    </a:lnTo>
                    <a:lnTo>
                      <a:pt x="476" y="246"/>
                    </a:lnTo>
                    <a:lnTo>
                      <a:pt x="489" y="233"/>
                    </a:lnTo>
                    <a:lnTo>
                      <a:pt x="489" y="13"/>
                    </a:lnTo>
                    <a:lnTo>
                      <a:pt x="476" y="0"/>
                    </a:lnTo>
                    <a:lnTo>
                      <a:pt x="463" y="0"/>
                    </a:lnTo>
                    <a:lnTo>
                      <a:pt x="412" y="52"/>
                    </a:lnTo>
                    <a:lnTo>
                      <a:pt x="360" y="26"/>
                    </a:lnTo>
                    <a:lnTo>
                      <a:pt x="283" y="0"/>
                    </a:lnTo>
                    <a:lnTo>
                      <a:pt x="257" y="0"/>
                    </a:lnTo>
                    <a:lnTo>
                      <a:pt x="141" y="26"/>
                    </a:lnTo>
                    <a:lnTo>
                      <a:pt x="64" y="65"/>
                    </a:lnTo>
                    <a:lnTo>
                      <a:pt x="13" y="129"/>
                    </a:lnTo>
                    <a:lnTo>
                      <a:pt x="0" y="207"/>
                    </a:lnTo>
                    <a:lnTo>
                      <a:pt x="13" y="259"/>
                    </a:lnTo>
                    <a:lnTo>
                      <a:pt x="38" y="298"/>
                    </a:lnTo>
                    <a:lnTo>
                      <a:pt x="77" y="336"/>
                    </a:lnTo>
                    <a:lnTo>
                      <a:pt x="129" y="375"/>
                    </a:lnTo>
                    <a:lnTo>
                      <a:pt x="193" y="388"/>
                    </a:lnTo>
                    <a:lnTo>
                      <a:pt x="283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3" name="Freeform 1297"/>
              <p:cNvSpPr>
                <a:spLocks/>
              </p:cNvSpPr>
              <p:nvPr/>
            </p:nvSpPr>
            <p:spPr bwMode="auto">
              <a:xfrm>
                <a:off x="14862" y="2747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6"/>
                  </a:cxn>
                  <a:cxn ang="0">
                    <a:pos x="476" y="336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54" y="194"/>
                  </a:cxn>
                  <a:cxn ang="0">
                    <a:pos x="90" y="272"/>
                  </a:cxn>
                  <a:cxn ang="0">
                    <a:pos x="0" y="311"/>
                  </a:cxn>
                  <a:cxn ang="0">
                    <a:pos x="0" y="336"/>
                  </a:cxn>
                  <a:cxn ang="0">
                    <a:pos x="128" y="336"/>
                  </a:cxn>
                  <a:cxn ang="0">
                    <a:pos x="128" y="790"/>
                  </a:cxn>
                  <a:cxn ang="0">
                    <a:pos x="141" y="880"/>
                  </a:cxn>
                  <a:cxn ang="0">
                    <a:pos x="193" y="945"/>
                  </a:cxn>
                  <a:cxn ang="0">
                    <a:pos x="244" y="984"/>
                  </a:cxn>
                  <a:cxn ang="0">
                    <a:pos x="296" y="997"/>
                  </a:cxn>
                  <a:cxn ang="0">
                    <a:pos x="334" y="997"/>
                  </a:cxn>
                  <a:cxn ang="0">
                    <a:pos x="412" y="984"/>
                  </a:cxn>
                  <a:cxn ang="0">
                    <a:pos x="463" y="932"/>
                  </a:cxn>
                  <a:cxn ang="0">
                    <a:pos x="489" y="867"/>
                  </a:cxn>
                  <a:cxn ang="0">
                    <a:pos x="502" y="790"/>
                  </a:cxn>
                  <a:cxn ang="0">
                    <a:pos x="502" y="699"/>
                  </a:cxn>
                  <a:cxn ang="0">
                    <a:pos x="450" y="699"/>
                  </a:cxn>
                  <a:cxn ang="0">
                    <a:pos x="450" y="829"/>
                  </a:cxn>
                  <a:cxn ang="0">
                    <a:pos x="437" y="880"/>
                  </a:cxn>
                  <a:cxn ang="0">
                    <a:pos x="425" y="919"/>
                  </a:cxn>
                  <a:cxn ang="0">
                    <a:pos x="399" y="945"/>
                  </a:cxn>
                  <a:cxn ang="0">
                    <a:pos x="373" y="958"/>
                  </a:cxn>
                  <a:cxn ang="0">
                    <a:pos x="309" y="958"/>
                  </a:cxn>
                  <a:cxn ang="0">
                    <a:pos x="270" y="919"/>
                  </a:cxn>
                  <a:cxn ang="0">
                    <a:pos x="257" y="880"/>
                  </a:cxn>
                  <a:cxn ang="0">
                    <a:pos x="244" y="854"/>
                  </a:cxn>
                  <a:cxn ang="0">
                    <a:pos x="244" y="790"/>
                  </a:cxn>
                  <a:cxn ang="0">
                    <a:pos x="244" y="336"/>
                  </a:cxn>
                </a:cxnLst>
                <a:rect l="0" t="0" r="r" b="b"/>
                <a:pathLst>
                  <a:path w="502" h="997">
                    <a:moveTo>
                      <a:pt x="244" y="336"/>
                    </a:moveTo>
                    <a:lnTo>
                      <a:pt x="476" y="336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54" y="194"/>
                    </a:lnTo>
                    <a:lnTo>
                      <a:pt x="90" y="272"/>
                    </a:lnTo>
                    <a:lnTo>
                      <a:pt x="0" y="311"/>
                    </a:lnTo>
                    <a:lnTo>
                      <a:pt x="0" y="336"/>
                    </a:lnTo>
                    <a:lnTo>
                      <a:pt x="128" y="336"/>
                    </a:lnTo>
                    <a:lnTo>
                      <a:pt x="128" y="790"/>
                    </a:lnTo>
                    <a:lnTo>
                      <a:pt x="141" y="880"/>
                    </a:lnTo>
                    <a:lnTo>
                      <a:pt x="193" y="945"/>
                    </a:lnTo>
                    <a:lnTo>
                      <a:pt x="244" y="984"/>
                    </a:lnTo>
                    <a:lnTo>
                      <a:pt x="296" y="997"/>
                    </a:lnTo>
                    <a:lnTo>
                      <a:pt x="334" y="997"/>
                    </a:lnTo>
                    <a:lnTo>
                      <a:pt x="412" y="984"/>
                    </a:lnTo>
                    <a:lnTo>
                      <a:pt x="463" y="932"/>
                    </a:lnTo>
                    <a:lnTo>
                      <a:pt x="489" y="867"/>
                    </a:lnTo>
                    <a:lnTo>
                      <a:pt x="502" y="790"/>
                    </a:lnTo>
                    <a:lnTo>
                      <a:pt x="502" y="699"/>
                    </a:lnTo>
                    <a:lnTo>
                      <a:pt x="450" y="699"/>
                    </a:lnTo>
                    <a:lnTo>
                      <a:pt x="450" y="829"/>
                    </a:lnTo>
                    <a:lnTo>
                      <a:pt x="437" y="880"/>
                    </a:lnTo>
                    <a:lnTo>
                      <a:pt x="425" y="919"/>
                    </a:lnTo>
                    <a:lnTo>
                      <a:pt x="399" y="945"/>
                    </a:lnTo>
                    <a:lnTo>
                      <a:pt x="373" y="958"/>
                    </a:lnTo>
                    <a:lnTo>
                      <a:pt x="309" y="958"/>
                    </a:lnTo>
                    <a:lnTo>
                      <a:pt x="270" y="919"/>
                    </a:lnTo>
                    <a:lnTo>
                      <a:pt x="257" y="880"/>
                    </a:lnTo>
                    <a:lnTo>
                      <a:pt x="244" y="854"/>
                    </a:lnTo>
                    <a:lnTo>
                      <a:pt x="244" y="790"/>
                    </a:lnTo>
                    <a:lnTo>
                      <a:pt x="244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4" name="Freeform 1298"/>
              <p:cNvSpPr>
                <a:spLocks noEditPoints="1"/>
              </p:cNvSpPr>
              <p:nvPr/>
            </p:nvSpPr>
            <p:spPr bwMode="auto">
              <a:xfrm>
                <a:off x="15956" y="3006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54" y="103"/>
                  </a:cxn>
                  <a:cxn ang="0">
                    <a:pos x="463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39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0" y="738"/>
                  </a:cxn>
                  <a:cxn ang="0">
                    <a:pos x="463" y="725"/>
                  </a:cxn>
                  <a:cxn ang="0">
                    <a:pos x="541" y="673"/>
                  </a:cxn>
                  <a:cxn ang="0">
                    <a:pos x="592" y="621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8" y="634"/>
                  </a:cxn>
                  <a:cxn ang="0">
                    <a:pos x="463" y="686"/>
                  </a:cxn>
                  <a:cxn ang="0">
                    <a:pos x="399" y="699"/>
                  </a:cxn>
                  <a:cxn ang="0">
                    <a:pos x="322" y="699"/>
                  </a:cxn>
                  <a:cxn ang="0">
                    <a:pos x="283" y="686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55" y="505"/>
                  </a:cxn>
                  <a:cxn ang="0">
                    <a:pos x="142" y="427"/>
                  </a:cxn>
                  <a:cxn ang="0">
                    <a:pos x="142" y="349"/>
                  </a:cxn>
                  <a:cxn ang="0">
                    <a:pos x="579" y="349"/>
                  </a:cxn>
                  <a:cxn ang="0">
                    <a:pos x="142" y="324"/>
                  </a:cxn>
                  <a:cxn ang="0">
                    <a:pos x="155" y="207"/>
                  </a:cxn>
                  <a:cxn ang="0">
                    <a:pos x="193" y="116"/>
                  </a:cxn>
                  <a:cxn ang="0">
                    <a:pos x="245" y="65"/>
                  </a:cxn>
                  <a:cxn ang="0">
                    <a:pos x="296" y="52"/>
                  </a:cxn>
                  <a:cxn ang="0">
                    <a:pos x="335" y="39"/>
                  </a:cxn>
                  <a:cxn ang="0">
                    <a:pos x="425" y="65"/>
                  </a:cxn>
                  <a:cxn ang="0">
                    <a:pos x="476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2" y="324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54" y="103"/>
                    </a:lnTo>
                    <a:lnTo>
                      <a:pt x="463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39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0" y="738"/>
                    </a:lnTo>
                    <a:lnTo>
                      <a:pt x="463" y="725"/>
                    </a:lnTo>
                    <a:lnTo>
                      <a:pt x="541" y="673"/>
                    </a:lnTo>
                    <a:lnTo>
                      <a:pt x="592" y="621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8" y="634"/>
                    </a:lnTo>
                    <a:lnTo>
                      <a:pt x="463" y="686"/>
                    </a:lnTo>
                    <a:lnTo>
                      <a:pt x="399" y="699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55" y="505"/>
                    </a:lnTo>
                    <a:lnTo>
                      <a:pt x="142" y="427"/>
                    </a:lnTo>
                    <a:lnTo>
                      <a:pt x="142" y="349"/>
                    </a:lnTo>
                    <a:lnTo>
                      <a:pt x="579" y="349"/>
                    </a:lnTo>
                    <a:close/>
                    <a:moveTo>
                      <a:pt x="142" y="324"/>
                    </a:moveTo>
                    <a:lnTo>
                      <a:pt x="155" y="207"/>
                    </a:lnTo>
                    <a:lnTo>
                      <a:pt x="193" y="116"/>
                    </a:lnTo>
                    <a:lnTo>
                      <a:pt x="245" y="65"/>
                    </a:lnTo>
                    <a:lnTo>
                      <a:pt x="296" y="52"/>
                    </a:lnTo>
                    <a:lnTo>
                      <a:pt x="335" y="39"/>
                    </a:lnTo>
                    <a:lnTo>
                      <a:pt x="425" y="65"/>
                    </a:lnTo>
                    <a:lnTo>
                      <a:pt x="476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5" name="Freeform 1299"/>
              <p:cNvSpPr>
                <a:spLocks noEditPoints="1"/>
              </p:cNvSpPr>
              <p:nvPr/>
            </p:nvSpPr>
            <p:spPr bwMode="auto">
              <a:xfrm>
                <a:off x="16677" y="2617"/>
                <a:ext cx="798" cy="1127"/>
              </a:xfrm>
              <a:custGeom>
                <a:avLst/>
                <a:gdLst/>
                <a:ahLst/>
                <a:cxnLst>
                  <a:cxn ang="0">
                    <a:pos x="554" y="1023"/>
                  </a:cxn>
                  <a:cxn ang="0">
                    <a:pos x="554" y="1127"/>
                  </a:cxn>
                  <a:cxn ang="0">
                    <a:pos x="798" y="1114"/>
                  </a:cxn>
                  <a:cxn ang="0">
                    <a:pos x="798" y="1062"/>
                  </a:cxn>
                  <a:cxn ang="0">
                    <a:pos x="708" y="1062"/>
                  </a:cxn>
                  <a:cxn ang="0">
                    <a:pos x="682" y="1049"/>
                  </a:cxn>
                  <a:cxn ang="0">
                    <a:pos x="669" y="1036"/>
                  </a:cxn>
                  <a:cxn ang="0">
                    <a:pos x="669" y="0"/>
                  </a:cxn>
                  <a:cxn ang="0">
                    <a:pos x="438" y="13"/>
                  </a:cxn>
                  <a:cxn ang="0">
                    <a:pos x="438" y="65"/>
                  </a:cxn>
                  <a:cxn ang="0">
                    <a:pos x="489" y="65"/>
                  </a:cxn>
                  <a:cxn ang="0">
                    <a:pos x="515" y="78"/>
                  </a:cxn>
                  <a:cxn ang="0">
                    <a:pos x="541" y="78"/>
                  </a:cxn>
                  <a:cxn ang="0">
                    <a:pos x="554" y="104"/>
                  </a:cxn>
                  <a:cxn ang="0">
                    <a:pos x="566" y="117"/>
                  </a:cxn>
                  <a:cxn ang="0">
                    <a:pos x="566" y="505"/>
                  </a:cxn>
                  <a:cxn ang="0">
                    <a:pos x="528" y="466"/>
                  </a:cxn>
                  <a:cxn ang="0">
                    <a:pos x="476" y="428"/>
                  </a:cxn>
                  <a:cxn ang="0">
                    <a:pos x="425" y="415"/>
                  </a:cxn>
                  <a:cxn ang="0">
                    <a:pos x="360" y="402"/>
                  </a:cxn>
                  <a:cxn ang="0">
                    <a:pos x="232" y="428"/>
                  </a:cxn>
                  <a:cxn ang="0">
                    <a:pos x="116" y="505"/>
                  </a:cxn>
                  <a:cxn ang="0">
                    <a:pos x="39" y="622"/>
                  </a:cxn>
                  <a:cxn ang="0">
                    <a:pos x="0" y="764"/>
                  </a:cxn>
                  <a:cxn ang="0">
                    <a:pos x="26" y="907"/>
                  </a:cxn>
                  <a:cxn ang="0">
                    <a:pos x="103" y="1023"/>
                  </a:cxn>
                  <a:cxn ang="0">
                    <a:pos x="219" y="1101"/>
                  </a:cxn>
                  <a:cxn ang="0">
                    <a:pos x="348" y="1127"/>
                  </a:cxn>
                  <a:cxn ang="0">
                    <a:pos x="438" y="1114"/>
                  </a:cxn>
                  <a:cxn ang="0">
                    <a:pos x="502" y="1075"/>
                  </a:cxn>
                  <a:cxn ang="0">
                    <a:pos x="554" y="1023"/>
                  </a:cxn>
                  <a:cxn ang="0">
                    <a:pos x="554" y="596"/>
                  </a:cxn>
                  <a:cxn ang="0">
                    <a:pos x="554" y="972"/>
                  </a:cxn>
                  <a:cxn ang="0">
                    <a:pos x="541" y="984"/>
                  </a:cxn>
                  <a:cxn ang="0">
                    <a:pos x="502" y="1036"/>
                  </a:cxn>
                  <a:cxn ang="0">
                    <a:pos x="451" y="1075"/>
                  </a:cxn>
                  <a:cxn ang="0">
                    <a:pos x="348" y="1101"/>
                  </a:cxn>
                  <a:cxn ang="0">
                    <a:pos x="296" y="1088"/>
                  </a:cxn>
                  <a:cxn ang="0">
                    <a:pos x="219" y="1036"/>
                  </a:cxn>
                  <a:cxn ang="0">
                    <a:pos x="180" y="997"/>
                  </a:cxn>
                  <a:cxn ang="0">
                    <a:pos x="142" y="881"/>
                  </a:cxn>
                  <a:cxn ang="0">
                    <a:pos x="142" y="661"/>
                  </a:cxn>
                  <a:cxn ang="0">
                    <a:pos x="193" y="544"/>
                  </a:cxn>
                  <a:cxn ang="0">
                    <a:pos x="219" y="518"/>
                  </a:cxn>
                  <a:cxn ang="0">
                    <a:pos x="245" y="479"/>
                  </a:cxn>
                  <a:cxn ang="0">
                    <a:pos x="322" y="441"/>
                  </a:cxn>
                  <a:cxn ang="0">
                    <a:pos x="412" y="441"/>
                  </a:cxn>
                  <a:cxn ang="0">
                    <a:pos x="451" y="466"/>
                  </a:cxn>
                  <a:cxn ang="0">
                    <a:pos x="502" y="492"/>
                  </a:cxn>
                  <a:cxn ang="0">
                    <a:pos x="554" y="544"/>
                  </a:cxn>
                  <a:cxn ang="0">
                    <a:pos x="554" y="596"/>
                  </a:cxn>
                </a:cxnLst>
                <a:rect l="0" t="0" r="r" b="b"/>
                <a:pathLst>
                  <a:path w="798" h="1127">
                    <a:moveTo>
                      <a:pt x="554" y="1023"/>
                    </a:moveTo>
                    <a:lnTo>
                      <a:pt x="554" y="1127"/>
                    </a:lnTo>
                    <a:lnTo>
                      <a:pt x="798" y="1114"/>
                    </a:lnTo>
                    <a:lnTo>
                      <a:pt x="798" y="1062"/>
                    </a:lnTo>
                    <a:lnTo>
                      <a:pt x="708" y="1062"/>
                    </a:lnTo>
                    <a:lnTo>
                      <a:pt x="682" y="1049"/>
                    </a:lnTo>
                    <a:lnTo>
                      <a:pt x="669" y="1036"/>
                    </a:lnTo>
                    <a:lnTo>
                      <a:pt x="669" y="0"/>
                    </a:lnTo>
                    <a:lnTo>
                      <a:pt x="438" y="13"/>
                    </a:lnTo>
                    <a:lnTo>
                      <a:pt x="438" y="65"/>
                    </a:lnTo>
                    <a:lnTo>
                      <a:pt x="489" y="65"/>
                    </a:lnTo>
                    <a:lnTo>
                      <a:pt x="515" y="78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6" y="117"/>
                    </a:lnTo>
                    <a:lnTo>
                      <a:pt x="566" y="505"/>
                    </a:lnTo>
                    <a:lnTo>
                      <a:pt x="528" y="466"/>
                    </a:lnTo>
                    <a:lnTo>
                      <a:pt x="476" y="428"/>
                    </a:lnTo>
                    <a:lnTo>
                      <a:pt x="425" y="415"/>
                    </a:lnTo>
                    <a:lnTo>
                      <a:pt x="360" y="402"/>
                    </a:lnTo>
                    <a:lnTo>
                      <a:pt x="232" y="428"/>
                    </a:lnTo>
                    <a:lnTo>
                      <a:pt x="116" y="505"/>
                    </a:lnTo>
                    <a:lnTo>
                      <a:pt x="39" y="622"/>
                    </a:lnTo>
                    <a:lnTo>
                      <a:pt x="0" y="764"/>
                    </a:lnTo>
                    <a:lnTo>
                      <a:pt x="26" y="907"/>
                    </a:lnTo>
                    <a:lnTo>
                      <a:pt x="103" y="1023"/>
                    </a:lnTo>
                    <a:lnTo>
                      <a:pt x="219" y="1101"/>
                    </a:lnTo>
                    <a:lnTo>
                      <a:pt x="348" y="1127"/>
                    </a:lnTo>
                    <a:lnTo>
                      <a:pt x="438" y="1114"/>
                    </a:lnTo>
                    <a:lnTo>
                      <a:pt x="502" y="1075"/>
                    </a:lnTo>
                    <a:lnTo>
                      <a:pt x="554" y="1023"/>
                    </a:lnTo>
                    <a:close/>
                    <a:moveTo>
                      <a:pt x="554" y="596"/>
                    </a:moveTo>
                    <a:lnTo>
                      <a:pt x="554" y="972"/>
                    </a:lnTo>
                    <a:lnTo>
                      <a:pt x="541" y="984"/>
                    </a:lnTo>
                    <a:lnTo>
                      <a:pt x="502" y="1036"/>
                    </a:lnTo>
                    <a:lnTo>
                      <a:pt x="451" y="1075"/>
                    </a:lnTo>
                    <a:lnTo>
                      <a:pt x="348" y="1101"/>
                    </a:lnTo>
                    <a:lnTo>
                      <a:pt x="296" y="1088"/>
                    </a:lnTo>
                    <a:lnTo>
                      <a:pt x="219" y="1036"/>
                    </a:lnTo>
                    <a:lnTo>
                      <a:pt x="180" y="997"/>
                    </a:lnTo>
                    <a:lnTo>
                      <a:pt x="142" y="881"/>
                    </a:lnTo>
                    <a:lnTo>
                      <a:pt x="142" y="661"/>
                    </a:lnTo>
                    <a:lnTo>
                      <a:pt x="193" y="544"/>
                    </a:lnTo>
                    <a:lnTo>
                      <a:pt x="219" y="518"/>
                    </a:lnTo>
                    <a:lnTo>
                      <a:pt x="245" y="479"/>
                    </a:lnTo>
                    <a:lnTo>
                      <a:pt x="322" y="441"/>
                    </a:lnTo>
                    <a:lnTo>
                      <a:pt x="412" y="441"/>
                    </a:lnTo>
                    <a:lnTo>
                      <a:pt x="451" y="466"/>
                    </a:lnTo>
                    <a:lnTo>
                      <a:pt x="502" y="492"/>
                    </a:lnTo>
                    <a:lnTo>
                      <a:pt x="554" y="544"/>
                    </a:lnTo>
                    <a:lnTo>
                      <a:pt x="554" y="5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6" name="Freeform 1300"/>
              <p:cNvSpPr>
                <a:spLocks noEditPoints="1"/>
              </p:cNvSpPr>
              <p:nvPr/>
            </p:nvSpPr>
            <p:spPr bwMode="auto">
              <a:xfrm>
                <a:off x="17565" y="3006"/>
                <a:ext cx="721" cy="1062"/>
              </a:xfrm>
              <a:custGeom>
                <a:avLst/>
                <a:gdLst/>
                <a:ahLst/>
                <a:cxnLst>
                  <a:cxn ang="0">
                    <a:pos x="232" y="427"/>
                  </a:cxn>
                  <a:cxn ang="0">
                    <a:pos x="168" y="324"/>
                  </a:cxn>
                  <a:cxn ang="0">
                    <a:pos x="193" y="116"/>
                  </a:cxn>
                  <a:cxn ang="0">
                    <a:pos x="271" y="52"/>
                  </a:cxn>
                  <a:cxn ang="0">
                    <a:pos x="386" y="77"/>
                  </a:cxn>
                  <a:cxn ang="0">
                    <a:pos x="425" y="155"/>
                  </a:cxn>
                  <a:cxn ang="0">
                    <a:pos x="438" y="336"/>
                  </a:cxn>
                  <a:cxn ang="0">
                    <a:pos x="374" y="427"/>
                  </a:cxn>
                  <a:cxn ang="0">
                    <a:pos x="309" y="453"/>
                  </a:cxn>
                  <a:cxn ang="0">
                    <a:pos x="193" y="466"/>
                  </a:cxn>
                  <a:cxn ang="0">
                    <a:pos x="271" y="479"/>
                  </a:cxn>
                  <a:cxn ang="0">
                    <a:pos x="438" y="453"/>
                  </a:cxn>
                  <a:cxn ang="0">
                    <a:pos x="567" y="246"/>
                  </a:cxn>
                  <a:cxn ang="0">
                    <a:pos x="502" y="90"/>
                  </a:cxn>
                  <a:cxn ang="0">
                    <a:pos x="657" y="39"/>
                  </a:cxn>
                  <a:cxn ang="0">
                    <a:pos x="631" y="77"/>
                  </a:cxn>
                  <a:cxn ang="0">
                    <a:pos x="657" y="116"/>
                  </a:cxn>
                  <a:cxn ang="0">
                    <a:pos x="695" y="129"/>
                  </a:cxn>
                  <a:cxn ang="0">
                    <a:pos x="721" y="52"/>
                  </a:cxn>
                  <a:cxn ang="0">
                    <a:pos x="695" y="13"/>
                  </a:cxn>
                  <a:cxn ang="0">
                    <a:pos x="618" y="0"/>
                  </a:cxn>
                  <a:cxn ang="0">
                    <a:pos x="528" y="39"/>
                  </a:cxn>
                  <a:cxn ang="0">
                    <a:pos x="425" y="39"/>
                  </a:cxn>
                  <a:cxn ang="0">
                    <a:pos x="335" y="13"/>
                  </a:cxn>
                  <a:cxn ang="0">
                    <a:pos x="168" y="52"/>
                  </a:cxn>
                  <a:cxn ang="0">
                    <a:pos x="52" y="246"/>
                  </a:cxn>
                  <a:cxn ang="0">
                    <a:pos x="65" y="349"/>
                  </a:cxn>
                  <a:cxn ang="0">
                    <a:pos x="116" y="414"/>
                  </a:cxn>
                  <a:cxn ang="0">
                    <a:pos x="65" y="544"/>
                  </a:cxn>
                  <a:cxn ang="0">
                    <a:pos x="142" y="686"/>
                  </a:cxn>
                  <a:cxn ang="0">
                    <a:pos x="52" y="738"/>
                  </a:cxn>
                  <a:cxn ang="0">
                    <a:pos x="0" y="816"/>
                  </a:cxn>
                  <a:cxn ang="0">
                    <a:pos x="26" y="932"/>
                  </a:cxn>
                  <a:cxn ang="0">
                    <a:pos x="206" y="1036"/>
                  </a:cxn>
                  <a:cxn ang="0">
                    <a:pos x="477" y="1049"/>
                  </a:cxn>
                  <a:cxn ang="0">
                    <a:pos x="670" y="932"/>
                  </a:cxn>
                  <a:cxn ang="0">
                    <a:pos x="695" y="816"/>
                  </a:cxn>
                  <a:cxn ang="0">
                    <a:pos x="644" y="699"/>
                  </a:cxn>
                  <a:cxn ang="0">
                    <a:pos x="464" y="621"/>
                  </a:cxn>
                  <a:cxn ang="0">
                    <a:pos x="168" y="608"/>
                  </a:cxn>
                  <a:cxn ang="0">
                    <a:pos x="116" y="505"/>
                  </a:cxn>
                  <a:cxn ang="0">
                    <a:pos x="129" y="466"/>
                  </a:cxn>
                  <a:cxn ang="0">
                    <a:pos x="348" y="1023"/>
                  </a:cxn>
                  <a:cxn ang="0">
                    <a:pos x="116" y="932"/>
                  </a:cxn>
                  <a:cxn ang="0">
                    <a:pos x="103" y="777"/>
                  </a:cxn>
                  <a:cxn ang="0">
                    <a:pos x="206" y="712"/>
                  </a:cxn>
                  <a:cxn ang="0">
                    <a:pos x="477" y="725"/>
                  </a:cxn>
                  <a:cxn ang="0">
                    <a:pos x="605" y="790"/>
                  </a:cxn>
                  <a:cxn ang="0">
                    <a:pos x="580" y="932"/>
                  </a:cxn>
                  <a:cxn ang="0">
                    <a:pos x="348" y="1023"/>
                  </a:cxn>
                </a:cxnLst>
                <a:rect l="0" t="0" r="r" b="b"/>
                <a:pathLst>
                  <a:path w="721" h="1062">
                    <a:moveTo>
                      <a:pt x="309" y="453"/>
                    </a:moveTo>
                    <a:lnTo>
                      <a:pt x="232" y="427"/>
                    </a:lnTo>
                    <a:lnTo>
                      <a:pt x="206" y="401"/>
                    </a:lnTo>
                    <a:lnTo>
                      <a:pt x="168" y="324"/>
                    </a:lnTo>
                    <a:lnTo>
                      <a:pt x="168" y="155"/>
                    </a:lnTo>
                    <a:lnTo>
                      <a:pt x="193" y="116"/>
                    </a:lnTo>
                    <a:lnTo>
                      <a:pt x="245" y="65"/>
                    </a:lnTo>
                    <a:lnTo>
                      <a:pt x="271" y="52"/>
                    </a:lnTo>
                    <a:lnTo>
                      <a:pt x="348" y="52"/>
                    </a:lnTo>
                    <a:lnTo>
                      <a:pt x="386" y="77"/>
                    </a:lnTo>
                    <a:lnTo>
                      <a:pt x="425" y="116"/>
                    </a:lnTo>
                    <a:lnTo>
                      <a:pt x="425" y="155"/>
                    </a:lnTo>
                    <a:lnTo>
                      <a:pt x="438" y="181"/>
                    </a:lnTo>
                    <a:lnTo>
                      <a:pt x="438" y="336"/>
                    </a:lnTo>
                    <a:lnTo>
                      <a:pt x="412" y="388"/>
                    </a:lnTo>
                    <a:lnTo>
                      <a:pt x="374" y="427"/>
                    </a:lnTo>
                    <a:lnTo>
                      <a:pt x="335" y="440"/>
                    </a:lnTo>
                    <a:lnTo>
                      <a:pt x="309" y="453"/>
                    </a:lnTo>
                    <a:close/>
                    <a:moveTo>
                      <a:pt x="142" y="440"/>
                    </a:moveTo>
                    <a:lnTo>
                      <a:pt x="193" y="466"/>
                    </a:lnTo>
                    <a:lnTo>
                      <a:pt x="232" y="479"/>
                    </a:lnTo>
                    <a:lnTo>
                      <a:pt x="271" y="479"/>
                    </a:lnTo>
                    <a:lnTo>
                      <a:pt x="309" y="492"/>
                    </a:lnTo>
                    <a:lnTo>
                      <a:pt x="438" y="453"/>
                    </a:lnTo>
                    <a:lnTo>
                      <a:pt x="528" y="362"/>
                    </a:lnTo>
                    <a:lnTo>
                      <a:pt x="567" y="246"/>
                    </a:lnTo>
                    <a:lnTo>
                      <a:pt x="554" y="194"/>
                    </a:lnTo>
                    <a:lnTo>
                      <a:pt x="502" y="90"/>
                    </a:lnTo>
                    <a:lnTo>
                      <a:pt x="580" y="39"/>
                    </a:lnTo>
                    <a:lnTo>
                      <a:pt x="657" y="39"/>
                    </a:lnTo>
                    <a:lnTo>
                      <a:pt x="631" y="65"/>
                    </a:lnTo>
                    <a:lnTo>
                      <a:pt x="631" y="77"/>
                    </a:lnTo>
                    <a:lnTo>
                      <a:pt x="644" y="103"/>
                    </a:lnTo>
                    <a:lnTo>
                      <a:pt x="657" y="116"/>
                    </a:lnTo>
                    <a:lnTo>
                      <a:pt x="683" y="129"/>
                    </a:lnTo>
                    <a:lnTo>
                      <a:pt x="695" y="129"/>
                    </a:lnTo>
                    <a:lnTo>
                      <a:pt x="721" y="103"/>
                    </a:lnTo>
                    <a:lnTo>
                      <a:pt x="721" y="52"/>
                    </a:lnTo>
                    <a:lnTo>
                      <a:pt x="708" y="39"/>
                    </a:lnTo>
                    <a:lnTo>
                      <a:pt x="695" y="13"/>
                    </a:lnTo>
                    <a:lnTo>
                      <a:pt x="670" y="0"/>
                    </a:lnTo>
                    <a:lnTo>
                      <a:pt x="618" y="0"/>
                    </a:lnTo>
                    <a:lnTo>
                      <a:pt x="567" y="13"/>
                    </a:lnTo>
                    <a:lnTo>
                      <a:pt x="528" y="39"/>
                    </a:lnTo>
                    <a:lnTo>
                      <a:pt x="477" y="77"/>
                    </a:lnTo>
                    <a:lnTo>
                      <a:pt x="425" y="39"/>
                    </a:lnTo>
                    <a:lnTo>
                      <a:pt x="374" y="26"/>
                    </a:lnTo>
                    <a:lnTo>
                      <a:pt x="335" y="13"/>
                    </a:lnTo>
                    <a:lnTo>
                      <a:pt x="309" y="13"/>
                    </a:lnTo>
                    <a:lnTo>
                      <a:pt x="168" y="52"/>
                    </a:lnTo>
                    <a:lnTo>
                      <a:pt x="77" y="129"/>
                    </a:lnTo>
                    <a:lnTo>
                      <a:pt x="52" y="246"/>
                    </a:lnTo>
                    <a:lnTo>
                      <a:pt x="52" y="298"/>
                    </a:lnTo>
                    <a:lnTo>
                      <a:pt x="65" y="349"/>
                    </a:lnTo>
                    <a:lnTo>
                      <a:pt x="90" y="388"/>
                    </a:lnTo>
                    <a:lnTo>
                      <a:pt x="116" y="414"/>
                    </a:lnTo>
                    <a:lnTo>
                      <a:pt x="90" y="466"/>
                    </a:lnTo>
                    <a:lnTo>
                      <a:pt x="65" y="544"/>
                    </a:lnTo>
                    <a:lnTo>
                      <a:pt x="103" y="660"/>
                    </a:lnTo>
                    <a:lnTo>
                      <a:pt x="142" y="686"/>
                    </a:lnTo>
                    <a:lnTo>
                      <a:pt x="90" y="712"/>
                    </a:lnTo>
                    <a:lnTo>
                      <a:pt x="52" y="738"/>
                    </a:lnTo>
                    <a:lnTo>
                      <a:pt x="13" y="777"/>
                    </a:lnTo>
                    <a:lnTo>
                      <a:pt x="0" y="816"/>
                    </a:lnTo>
                    <a:lnTo>
                      <a:pt x="0" y="854"/>
                    </a:lnTo>
                    <a:lnTo>
                      <a:pt x="26" y="932"/>
                    </a:lnTo>
                    <a:lnTo>
                      <a:pt x="103" y="997"/>
                    </a:lnTo>
                    <a:lnTo>
                      <a:pt x="206" y="1036"/>
                    </a:lnTo>
                    <a:lnTo>
                      <a:pt x="348" y="1062"/>
                    </a:lnTo>
                    <a:lnTo>
                      <a:pt x="477" y="1049"/>
                    </a:lnTo>
                    <a:lnTo>
                      <a:pt x="592" y="997"/>
                    </a:lnTo>
                    <a:lnTo>
                      <a:pt x="670" y="932"/>
                    </a:lnTo>
                    <a:lnTo>
                      <a:pt x="695" y="854"/>
                    </a:lnTo>
                    <a:lnTo>
                      <a:pt x="695" y="816"/>
                    </a:lnTo>
                    <a:lnTo>
                      <a:pt x="670" y="738"/>
                    </a:lnTo>
                    <a:lnTo>
                      <a:pt x="644" y="699"/>
                    </a:lnTo>
                    <a:lnTo>
                      <a:pt x="592" y="660"/>
                    </a:lnTo>
                    <a:lnTo>
                      <a:pt x="464" y="621"/>
                    </a:lnTo>
                    <a:lnTo>
                      <a:pt x="206" y="621"/>
                    </a:lnTo>
                    <a:lnTo>
                      <a:pt x="168" y="608"/>
                    </a:lnTo>
                    <a:lnTo>
                      <a:pt x="142" y="583"/>
                    </a:lnTo>
                    <a:lnTo>
                      <a:pt x="116" y="505"/>
                    </a:lnTo>
                    <a:lnTo>
                      <a:pt x="116" y="479"/>
                    </a:lnTo>
                    <a:lnTo>
                      <a:pt x="129" y="466"/>
                    </a:lnTo>
                    <a:lnTo>
                      <a:pt x="142" y="440"/>
                    </a:lnTo>
                    <a:close/>
                    <a:moveTo>
                      <a:pt x="348" y="1023"/>
                    </a:moveTo>
                    <a:lnTo>
                      <a:pt x="206" y="997"/>
                    </a:lnTo>
                    <a:lnTo>
                      <a:pt x="116" y="932"/>
                    </a:lnTo>
                    <a:lnTo>
                      <a:pt x="77" y="854"/>
                    </a:lnTo>
                    <a:lnTo>
                      <a:pt x="103" y="777"/>
                    </a:lnTo>
                    <a:lnTo>
                      <a:pt x="129" y="738"/>
                    </a:lnTo>
                    <a:lnTo>
                      <a:pt x="206" y="712"/>
                    </a:lnTo>
                    <a:lnTo>
                      <a:pt x="386" y="712"/>
                    </a:lnTo>
                    <a:lnTo>
                      <a:pt x="477" y="725"/>
                    </a:lnTo>
                    <a:lnTo>
                      <a:pt x="541" y="738"/>
                    </a:lnTo>
                    <a:lnTo>
                      <a:pt x="605" y="790"/>
                    </a:lnTo>
                    <a:lnTo>
                      <a:pt x="618" y="854"/>
                    </a:lnTo>
                    <a:lnTo>
                      <a:pt x="580" y="932"/>
                    </a:lnTo>
                    <a:lnTo>
                      <a:pt x="489" y="997"/>
                    </a:lnTo>
                    <a:lnTo>
                      <a:pt x="348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7" name="Freeform 1301"/>
              <p:cNvSpPr>
                <a:spLocks noEditPoints="1"/>
              </p:cNvSpPr>
              <p:nvPr/>
            </p:nvSpPr>
            <p:spPr bwMode="auto">
              <a:xfrm>
                <a:off x="18363" y="3006"/>
                <a:ext cx="618" cy="738"/>
              </a:xfrm>
              <a:custGeom>
                <a:avLst/>
                <a:gdLst/>
                <a:ahLst/>
                <a:cxnLst>
                  <a:cxn ang="0">
                    <a:pos x="567" y="349"/>
                  </a:cxn>
                  <a:cxn ang="0">
                    <a:pos x="605" y="349"/>
                  </a:cxn>
                  <a:cxn ang="0">
                    <a:pos x="605" y="336"/>
                  </a:cxn>
                  <a:cxn ang="0">
                    <a:pos x="618" y="324"/>
                  </a:cxn>
                  <a:cxn ang="0">
                    <a:pos x="593" y="207"/>
                  </a:cxn>
                  <a:cxn ang="0">
                    <a:pos x="541" y="103"/>
                  </a:cxn>
                  <a:cxn ang="0">
                    <a:pos x="451" y="26"/>
                  </a:cxn>
                  <a:cxn ang="0">
                    <a:pos x="322" y="0"/>
                  </a:cxn>
                  <a:cxn ang="0">
                    <a:pos x="194" y="26"/>
                  </a:cxn>
                  <a:cxn ang="0">
                    <a:pos x="91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3"/>
                  </a:cxn>
                  <a:cxn ang="0">
                    <a:pos x="580" y="621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05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67" y="531"/>
                  </a:cxn>
                  <a:cxn ang="0">
                    <a:pos x="515" y="634"/>
                  </a:cxn>
                  <a:cxn ang="0">
                    <a:pos x="451" y="686"/>
                  </a:cxn>
                  <a:cxn ang="0">
                    <a:pos x="387" y="699"/>
                  </a:cxn>
                  <a:cxn ang="0">
                    <a:pos x="309" y="699"/>
                  </a:cxn>
                  <a:cxn ang="0">
                    <a:pos x="271" y="686"/>
                  </a:cxn>
                  <a:cxn ang="0">
                    <a:pos x="232" y="660"/>
                  </a:cxn>
                  <a:cxn ang="0">
                    <a:pos x="206" y="634"/>
                  </a:cxn>
                  <a:cxn ang="0">
                    <a:pos x="181" y="595"/>
                  </a:cxn>
                  <a:cxn ang="0">
                    <a:pos x="142" y="505"/>
                  </a:cxn>
                  <a:cxn ang="0">
                    <a:pos x="129" y="427"/>
                  </a:cxn>
                  <a:cxn ang="0">
                    <a:pos x="129" y="349"/>
                  </a:cxn>
                  <a:cxn ang="0">
                    <a:pos x="567" y="349"/>
                  </a:cxn>
                  <a:cxn ang="0">
                    <a:pos x="129" y="324"/>
                  </a:cxn>
                  <a:cxn ang="0">
                    <a:pos x="142" y="207"/>
                  </a:cxn>
                  <a:cxn ang="0">
                    <a:pos x="194" y="116"/>
                  </a:cxn>
                  <a:cxn ang="0">
                    <a:pos x="232" y="65"/>
                  </a:cxn>
                  <a:cxn ang="0">
                    <a:pos x="284" y="52"/>
                  </a:cxn>
                  <a:cxn ang="0">
                    <a:pos x="322" y="39"/>
                  </a:cxn>
                  <a:cxn ang="0">
                    <a:pos x="412" y="65"/>
                  </a:cxn>
                  <a:cxn ang="0">
                    <a:pos x="464" y="116"/>
                  </a:cxn>
                  <a:cxn ang="0">
                    <a:pos x="490" y="194"/>
                  </a:cxn>
                  <a:cxn ang="0">
                    <a:pos x="502" y="272"/>
                  </a:cxn>
                  <a:cxn ang="0">
                    <a:pos x="502" y="324"/>
                  </a:cxn>
                  <a:cxn ang="0">
                    <a:pos x="129" y="324"/>
                  </a:cxn>
                </a:cxnLst>
                <a:rect l="0" t="0" r="r" b="b"/>
                <a:pathLst>
                  <a:path w="618" h="738">
                    <a:moveTo>
                      <a:pt x="567" y="349"/>
                    </a:moveTo>
                    <a:lnTo>
                      <a:pt x="605" y="349"/>
                    </a:lnTo>
                    <a:lnTo>
                      <a:pt x="605" y="336"/>
                    </a:lnTo>
                    <a:lnTo>
                      <a:pt x="618" y="324"/>
                    </a:lnTo>
                    <a:lnTo>
                      <a:pt x="593" y="207"/>
                    </a:lnTo>
                    <a:lnTo>
                      <a:pt x="541" y="103"/>
                    </a:lnTo>
                    <a:lnTo>
                      <a:pt x="451" y="26"/>
                    </a:lnTo>
                    <a:lnTo>
                      <a:pt x="322" y="0"/>
                    </a:lnTo>
                    <a:lnTo>
                      <a:pt x="194" y="26"/>
                    </a:lnTo>
                    <a:lnTo>
                      <a:pt x="91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3"/>
                    </a:lnTo>
                    <a:lnTo>
                      <a:pt x="580" y="621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05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67" y="531"/>
                    </a:lnTo>
                    <a:lnTo>
                      <a:pt x="515" y="634"/>
                    </a:lnTo>
                    <a:lnTo>
                      <a:pt x="451" y="686"/>
                    </a:lnTo>
                    <a:lnTo>
                      <a:pt x="387" y="699"/>
                    </a:lnTo>
                    <a:lnTo>
                      <a:pt x="309" y="699"/>
                    </a:lnTo>
                    <a:lnTo>
                      <a:pt x="271" y="686"/>
                    </a:lnTo>
                    <a:lnTo>
                      <a:pt x="232" y="660"/>
                    </a:lnTo>
                    <a:lnTo>
                      <a:pt x="206" y="634"/>
                    </a:lnTo>
                    <a:lnTo>
                      <a:pt x="181" y="595"/>
                    </a:lnTo>
                    <a:lnTo>
                      <a:pt x="142" y="505"/>
                    </a:lnTo>
                    <a:lnTo>
                      <a:pt x="129" y="427"/>
                    </a:lnTo>
                    <a:lnTo>
                      <a:pt x="129" y="349"/>
                    </a:lnTo>
                    <a:lnTo>
                      <a:pt x="567" y="349"/>
                    </a:lnTo>
                    <a:close/>
                    <a:moveTo>
                      <a:pt x="129" y="324"/>
                    </a:moveTo>
                    <a:lnTo>
                      <a:pt x="142" y="207"/>
                    </a:lnTo>
                    <a:lnTo>
                      <a:pt x="194" y="116"/>
                    </a:lnTo>
                    <a:lnTo>
                      <a:pt x="232" y="65"/>
                    </a:lnTo>
                    <a:lnTo>
                      <a:pt x="284" y="52"/>
                    </a:lnTo>
                    <a:lnTo>
                      <a:pt x="322" y="39"/>
                    </a:lnTo>
                    <a:lnTo>
                      <a:pt x="412" y="65"/>
                    </a:lnTo>
                    <a:lnTo>
                      <a:pt x="464" y="116"/>
                    </a:lnTo>
                    <a:lnTo>
                      <a:pt x="490" y="194"/>
                    </a:lnTo>
                    <a:lnTo>
                      <a:pt x="502" y="272"/>
                    </a:lnTo>
                    <a:lnTo>
                      <a:pt x="502" y="324"/>
                    </a:lnTo>
                    <a:lnTo>
                      <a:pt x="129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8" name="Freeform 1302"/>
              <p:cNvSpPr>
                <a:spLocks noEditPoints="1"/>
              </p:cNvSpPr>
              <p:nvPr/>
            </p:nvSpPr>
            <p:spPr bwMode="auto">
              <a:xfrm>
                <a:off x="19535" y="2656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13" y="389"/>
                  </a:cxn>
                  <a:cxn ang="0">
                    <a:pos x="13" y="427"/>
                  </a:cxn>
                  <a:cxn ang="0">
                    <a:pos x="64" y="427"/>
                  </a:cxn>
                  <a:cxn ang="0">
                    <a:pos x="116" y="453"/>
                  </a:cxn>
                  <a:cxn ang="0">
                    <a:pos x="129" y="479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3"/>
                  </a:cxn>
                  <a:cxn ang="0">
                    <a:pos x="270" y="1023"/>
                  </a:cxn>
                  <a:cxn ang="0">
                    <a:pos x="245" y="1010"/>
                  </a:cxn>
                  <a:cxn ang="0">
                    <a:pos x="232" y="997"/>
                  </a:cxn>
                  <a:cxn ang="0">
                    <a:pos x="232" y="958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65"/>
                  </a:cxn>
                  <a:cxn ang="0">
                    <a:pos x="206" y="13"/>
                  </a:cxn>
                  <a:cxn ang="0">
                    <a:pos x="180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4" y="91"/>
                  </a:cxn>
                  <a:cxn ang="0">
                    <a:pos x="90" y="143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48" h="1075">
                    <a:moveTo>
                      <a:pt x="232" y="363"/>
                    </a:moveTo>
                    <a:lnTo>
                      <a:pt x="13" y="389"/>
                    </a:lnTo>
                    <a:lnTo>
                      <a:pt x="13" y="427"/>
                    </a:lnTo>
                    <a:lnTo>
                      <a:pt x="64" y="427"/>
                    </a:lnTo>
                    <a:lnTo>
                      <a:pt x="116" y="453"/>
                    </a:lnTo>
                    <a:lnTo>
                      <a:pt x="129" y="479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3"/>
                    </a:lnTo>
                    <a:lnTo>
                      <a:pt x="270" y="1023"/>
                    </a:lnTo>
                    <a:lnTo>
                      <a:pt x="245" y="1010"/>
                    </a:lnTo>
                    <a:lnTo>
                      <a:pt x="232" y="997"/>
                    </a:lnTo>
                    <a:lnTo>
                      <a:pt x="232" y="958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65"/>
                    </a:lnTo>
                    <a:lnTo>
                      <a:pt x="206" y="13"/>
                    </a:lnTo>
                    <a:lnTo>
                      <a:pt x="180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4" y="91"/>
                    </a:lnTo>
                    <a:lnTo>
                      <a:pt x="90" y="143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79" name="Freeform 1303"/>
              <p:cNvSpPr>
                <a:spLocks/>
              </p:cNvSpPr>
              <p:nvPr/>
            </p:nvSpPr>
            <p:spPr bwMode="auto">
              <a:xfrm>
                <a:off x="19973" y="3019"/>
                <a:ext cx="811" cy="712"/>
              </a:xfrm>
              <a:custGeom>
                <a:avLst/>
                <a:gdLst/>
                <a:ahLst/>
                <a:cxnLst>
                  <a:cxn ang="0">
                    <a:pos x="128" y="155"/>
                  </a:cxn>
                  <a:cxn ang="0">
                    <a:pos x="128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57" y="647"/>
                  </a:cxn>
                  <a:cxn ang="0">
                    <a:pos x="244" y="621"/>
                  </a:cxn>
                  <a:cxn ang="0">
                    <a:pos x="244" y="298"/>
                  </a:cxn>
                  <a:cxn ang="0">
                    <a:pos x="257" y="181"/>
                  </a:cxn>
                  <a:cxn ang="0">
                    <a:pos x="309" y="103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27" y="52"/>
                  </a:cxn>
                  <a:cxn ang="0">
                    <a:pos x="553" y="103"/>
                  </a:cxn>
                  <a:cxn ang="0">
                    <a:pos x="566" y="142"/>
                  </a:cxn>
                  <a:cxn ang="0">
                    <a:pos x="566" y="181"/>
                  </a:cxn>
                  <a:cxn ang="0">
                    <a:pos x="579" y="220"/>
                  </a:cxn>
                  <a:cxn ang="0">
                    <a:pos x="579" y="634"/>
                  </a:cxn>
                  <a:cxn ang="0">
                    <a:pos x="566" y="647"/>
                  </a:cxn>
                  <a:cxn ang="0">
                    <a:pos x="540" y="660"/>
                  </a:cxn>
                  <a:cxn ang="0">
                    <a:pos x="450" y="660"/>
                  </a:cxn>
                  <a:cxn ang="0">
                    <a:pos x="450" y="712"/>
                  </a:cxn>
                  <a:cxn ang="0">
                    <a:pos x="811" y="712"/>
                  </a:cxn>
                  <a:cxn ang="0">
                    <a:pos x="811" y="660"/>
                  </a:cxn>
                  <a:cxn ang="0">
                    <a:pos x="733" y="660"/>
                  </a:cxn>
                  <a:cxn ang="0">
                    <a:pos x="708" y="647"/>
                  </a:cxn>
                  <a:cxn ang="0">
                    <a:pos x="695" y="634"/>
                  </a:cxn>
                  <a:cxn ang="0">
                    <a:pos x="682" y="608"/>
                  </a:cxn>
                  <a:cxn ang="0">
                    <a:pos x="682" y="194"/>
                  </a:cxn>
                  <a:cxn ang="0">
                    <a:pos x="669" y="116"/>
                  </a:cxn>
                  <a:cxn ang="0">
                    <a:pos x="630" y="64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7"/>
                  </a:cxn>
                  <a:cxn ang="0">
                    <a:pos x="231" y="168"/>
                  </a:cxn>
                  <a:cxn ang="0">
                    <a:pos x="231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03" y="90"/>
                  </a:cxn>
                  <a:cxn ang="0">
                    <a:pos x="128" y="103"/>
                  </a:cxn>
                  <a:cxn ang="0">
                    <a:pos x="128" y="155"/>
                  </a:cxn>
                </a:cxnLst>
                <a:rect l="0" t="0" r="r" b="b"/>
                <a:pathLst>
                  <a:path w="811" h="712">
                    <a:moveTo>
                      <a:pt x="128" y="155"/>
                    </a:moveTo>
                    <a:lnTo>
                      <a:pt x="128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57" y="647"/>
                    </a:lnTo>
                    <a:lnTo>
                      <a:pt x="244" y="621"/>
                    </a:lnTo>
                    <a:lnTo>
                      <a:pt x="244" y="298"/>
                    </a:lnTo>
                    <a:lnTo>
                      <a:pt x="257" y="181"/>
                    </a:lnTo>
                    <a:lnTo>
                      <a:pt x="309" y="103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27" y="52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181"/>
                    </a:lnTo>
                    <a:lnTo>
                      <a:pt x="579" y="220"/>
                    </a:lnTo>
                    <a:lnTo>
                      <a:pt x="579" y="634"/>
                    </a:lnTo>
                    <a:lnTo>
                      <a:pt x="566" y="647"/>
                    </a:lnTo>
                    <a:lnTo>
                      <a:pt x="540" y="660"/>
                    </a:lnTo>
                    <a:lnTo>
                      <a:pt x="450" y="660"/>
                    </a:lnTo>
                    <a:lnTo>
                      <a:pt x="450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33" y="660"/>
                    </a:lnTo>
                    <a:lnTo>
                      <a:pt x="708" y="647"/>
                    </a:lnTo>
                    <a:lnTo>
                      <a:pt x="695" y="634"/>
                    </a:lnTo>
                    <a:lnTo>
                      <a:pt x="682" y="608"/>
                    </a:lnTo>
                    <a:lnTo>
                      <a:pt x="682" y="194"/>
                    </a:lnTo>
                    <a:lnTo>
                      <a:pt x="669" y="116"/>
                    </a:lnTo>
                    <a:lnTo>
                      <a:pt x="630" y="64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7"/>
                    </a:lnTo>
                    <a:lnTo>
                      <a:pt x="231" y="168"/>
                    </a:lnTo>
                    <a:lnTo>
                      <a:pt x="231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03" y="90"/>
                    </a:lnTo>
                    <a:lnTo>
                      <a:pt x="128" y="103"/>
                    </a:lnTo>
                    <a:lnTo>
                      <a:pt x="128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0" name="Freeform 1304"/>
              <p:cNvSpPr>
                <a:spLocks/>
              </p:cNvSpPr>
              <p:nvPr/>
            </p:nvSpPr>
            <p:spPr bwMode="auto">
              <a:xfrm>
                <a:off x="20874" y="3006"/>
                <a:ext cx="605" cy="738"/>
              </a:xfrm>
              <a:custGeom>
                <a:avLst/>
                <a:gdLst/>
                <a:ahLst/>
                <a:cxnLst>
                  <a:cxn ang="0">
                    <a:pos x="515" y="103"/>
                  </a:cxn>
                  <a:cxn ang="0">
                    <a:pos x="476" y="116"/>
                  </a:cxn>
                  <a:cxn ang="0">
                    <a:pos x="450" y="142"/>
                  </a:cxn>
                  <a:cxn ang="0">
                    <a:pos x="438" y="168"/>
                  </a:cxn>
                  <a:cxn ang="0">
                    <a:pos x="438" y="207"/>
                  </a:cxn>
                  <a:cxn ang="0">
                    <a:pos x="476" y="246"/>
                  </a:cxn>
                  <a:cxn ang="0">
                    <a:pos x="515" y="259"/>
                  </a:cxn>
                  <a:cxn ang="0">
                    <a:pos x="566" y="233"/>
                  </a:cxn>
                  <a:cxn ang="0">
                    <a:pos x="592" y="181"/>
                  </a:cxn>
                  <a:cxn ang="0">
                    <a:pos x="566" y="103"/>
                  </a:cxn>
                  <a:cxn ang="0">
                    <a:pos x="515" y="52"/>
                  </a:cxn>
                  <a:cxn ang="0">
                    <a:pos x="438" y="13"/>
                  </a:cxn>
                  <a:cxn ang="0">
                    <a:pos x="347" y="0"/>
                  </a:cxn>
                  <a:cxn ang="0">
                    <a:pos x="206" y="39"/>
                  </a:cxn>
                  <a:cxn ang="0">
                    <a:pos x="90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06" y="712"/>
                  </a:cxn>
                  <a:cxn ang="0">
                    <a:pos x="335" y="738"/>
                  </a:cxn>
                  <a:cxn ang="0">
                    <a:pos x="450" y="725"/>
                  </a:cxn>
                  <a:cxn ang="0">
                    <a:pos x="528" y="673"/>
                  </a:cxn>
                  <a:cxn ang="0">
                    <a:pos x="566" y="608"/>
                  </a:cxn>
                  <a:cxn ang="0">
                    <a:pos x="605" y="531"/>
                  </a:cxn>
                  <a:cxn ang="0">
                    <a:pos x="605" y="518"/>
                  </a:cxn>
                  <a:cxn ang="0">
                    <a:pos x="566" y="518"/>
                  </a:cxn>
                  <a:cxn ang="0">
                    <a:pos x="566" y="531"/>
                  </a:cxn>
                  <a:cxn ang="0">
                    <a:pos x="515" y="621"/>
                  </a:cxn>
                  <a:cxn ang="0">
                    <a:pos x="463" y="673"/>
                  </a:cxn>
                  <a:cxn ang="0">
                    <a:pos x="399" y="699"/>
                  </a:cxn>
                  <a:cxn ang="0">
                    <a:pos x="347" y="699"/>
                  </a:cxn>
                  <a:cxn ang="0">
                    <a:pos x="296" y="686"/>
                  </a:cxn>
                  <a:cxn ang="0">
                    <a:pos x="232" y="660"/>
                  </a:cxn>
                  <a:cxn ang="0">
                    <a:pos x="180" y="595"/>
                  </a:cxn>
                  <a:cxn ang="0">
                    <a:pos x="141" y="505"/>
                  </a:cxn>
                  <a:cxn ang="0">
                    <a:pos x="129" y="375"/>
                  </a:cxn>
                  <a:cxn ang="0">
                    <a:pos x="141" y="246"/>
                  </a:cxn>
                  <a:cxn ang="0">
                    <a:pos x="180" y="142"/>
                  </a:cxn>
                  <a:cxn ang="0">
                    <a:pos x="232" y="90"/>
                  </a:cxn>
                  <a:cxn ang="0">
                    <a:pos x="283" y="52"/>
                  </a:cxn>
                  <a:cxn ang="0">
                    <a:pos x="399" y="52"/>
                  </a:cxn>
                  <a:cxn ang="0">
                    <a:pos x="476" y="77"/>
                  </a:cxn>
                  <a:cxn ang="0">
                    <a:pos x="515" y="103"/>
                  </a:cxn>
                </a:cxnLst>
                <a:rect l="0" t="0" r="r" b="b"/>
                <a:pathLst>
                  <a:path w="605" h="738">
                    <a:moveTo>
                      <a:pt x="515" y="103"/>
                    </a:moveTo>
                    <a:lnTo>
                      <a:pt x="476" y="116"/>
                    </a:lnTo>
                    <a:lnTo>
                      <a:pt x="450" y="142"/>
                    </a:lnTo>
                    <a:lnTo>
                      <a:pt x="438" y="168"/>
                    </a:lnTo>
                    <a:lnTo>
                      <a:pt x="438" y="207"/>
                    </a:lnTo>
                    <a:lnTo>
                      <a:pt x="476" y="246"/>
                    </a:lnTo>
                    <a:lnTo>
                      <a:pt x="515" y="259"/>
                    </a:lnTo>
                    <a:lnTo>
                      <a:pt x="566" y="233"/>
                    </a:lnTo>
                    <a:lnTo>
                      <a:pt x="592" y="181"/>
                    </a:lnTo>
                    <a:lnTo>
                      <a:pt x="566" y="103"/>
                    </a:lnTo>
                    <a:lnTo>
                      <a:pt x="515" y="52"/>
                    </a:lnTo>
                    <a:lnTo>
                      <a:pt x="438" y="13"/>
                    </a:lnTo>
                    <a:lnTo>
                      <a:pt x="347" y="0"/>
                    </a:lnTo>
                    <a:lnTo>
                      <a:pt x="206" y="39"/>
                    </a:lnTo>
                    <a:lnTo>
                      <a:pt x="90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06" y="712"/>
                    </a:lnTo>
                    <a:lnTo>
                      <a:pt x="335" y="738"/>
                    </a:lnTo>
                    <a:lnTo>
                      <a:pt x="450" y="725"/>
                    </a:lnTo>
                    <a:lnTo>
                      <a:pt x="528" y="673"/>
                    </a:lnTo>
                    <a:lnTo>
                      <a:pt x="566" y="608"/>
                    </a:lnTo>
                    <a:lnTo>
                      <a:pt x="605" y="531"/>
                    </a:lnTo>
                    <a:lnTo>
                      <a:pt x="605" y="518"/>
                    </a:lnTo>
                    <a:lnTo>
                      <a:pt x="566" y="518"/>
                    </a:lnTo>
                    <a:lnTo>
                      <a:pt x="566" y="531"/>
                    </a:lnTo>
                    <a:lnTo>
                      <a:pt x="515" y="621"/>
                    </a:lnTo>
                    <a:lnTo>
                      <a:pt x="463" y="673"/>
                    </a:lnTo>
                    <a:lnTo>
                      <a:pt x="399" y="699"/>
                    </a:lnTo>
                    <a:lnTo>
                      <a:pt x="347" y="699"/>
                    </a:lnTo>
                    <a:lnTo>
                      <a:pt x="296" y="686"/>
                    </a:lnTo>
                    <a:lnTo>
                      <a:pt x="232" y="660"/>
                    </a:lnTo>
                    <a:lnTo>
                      <a:pt x="180" y="595"/>
                    </a:lnTo>
                    <a:lnTo>
                      <a:pt x="141" y="505"/>
                    </a:lnTo>
                    <a:lnTo>
                      <a:pt x="129" y="375"/>
                    </a:lnTo>
                    <a:lnTo>
                      <a:pt x="141" y="246"/>
                    </a:lnTo>
                    <a:lnTo>
                      <a:pt x="180" y="142"/>
                    </a:lnTo>
                    <a:lnTo>
                      <a:pt x="232" y="90"/>
                    </a:lnTo>
                    <a:lnTo>
                      <a:pt x="283" y="52"/>
                    </a:lnTo>
                    <a:lnTo>
                      <a:pt x="399" y="52"/>
                    </a:lnTo>
                    <a:lnTo>
                      <a:pt x="476" y="77"/>
                    </a:lnTo>
                    <a:lnTo>
                      <a:pt x="515" y="1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1" name="Freeform 1305"/>
              <p:cNvSpPr>
                <a:spLocks noEditPoints="1"/>
              </p:cNvSpPr>
              <p:nvPr/>
            </p:nvSpPr>
            <p:spPr bwMode="auto">
              <a:xfrm>
                <a:off x="21582" y="2656"/>
                <a:ext cx="335" cy="1075"/>
              </a:xfrm>
              <a:custGeom>
                <a:avLst/>
                <a:gdLst/>
                <a:ahLst/>
                <a:cxnLst>
                  <a:cxn ang="0">
                    <a:pos x="219" y="363"/>
                  </a:cxn>
                  <a:cxn ang="0">
                    <a:pos x="0" y="389"/>
                  </a:cxn>
                  <a:cxn ang="0">
                    <a:pos x="0" y="427"/>
                  </a:cxn>
                  <a:cxn ang="0">
                    <a:pos x="51" y="427"/>
                  </a:cxn>
                  <a:cxn ang="0">
                    <a:pos x="90" y="440"/>
                  </a:cxn>
                  <a:cxn ang="0">
                    <a:pos x="103" y="453"/>
                  </a:cxn>
                  <a:cxn ang="0">
                    <a:pos x="116" y="479"/>
                  </a:cxn>
                  <a:cxn ang="0">
                    <a:pos x="116" y="997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7" y="1023"/>
                  </a:cxn>
                  <a:cxn ang="0">
                    <a:pos x="232" y="1010"/>
                  </a:cxn>
                  <a:cxn ang="0">
                    <a:pos x="232" y="984"/>
                  </a:cxn>
                  <a:cxn ang="0">
                    <a:pos x="219" y="958"/>
                  </a:cxn>
                  <a:cxn ang="0">
                    <a:pos x="219" y="363"/>
                  </a:cxn>
                  <a:cxn ang="0">
                    <a:pos x="232" y="91"/>
                  </a:cxn>
                  <a:cxn ang="0">
                    <a:pos x="219" y="52"/>
                  </a:cxn>
                  <a:cxn ang="0">
                    <a:pos x="206" y="26"/>
                  </a:cxn>
                  <a:cxn ang="0">
                    <a:pos x="180" y="0"/>
                  </a:cxn>
                  <a:cxn ang="0">
                    <a:pos x="141" y="0"/>
                  </a:cxn>
                  <a:cxn ang="0">
                    <a:pos x="90" y="26"/>
                  </a:cxn>
                  <a:cxn ang="0">
                    <a:pos x="64" y="52"/>
                  </a:cxn>
                  <a:cxn ang="0">
                    <a:pos x="64" y="117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06" y="143"/>
                  </a:cxn>
                  <a:cxn ang="0">
                    <a:pos x="232" y="91"/>
                  </a:cxn>
                </a:cxnLst>
                <a:rect l="0" t="0" r="r" b="b"/>
                <a:pathLst>
                  <a:path w="335" h="1075">
                    <a:moveTo>
                      <a:pt x="219" y="363"/>
                    </a:moveTo>
                    <a:lnTo>
                      <a:pt x="0" y="389"/>
                    </a:lnTo>
                    <a:lnTo>
                      <a:pt x="0" y="427"/>
                    </a:lnTo>
                    <a:lnTo>
                      <a:pt x="51" y="427"/>
                    </a:lnTo>
                    <a:lnTo>
                      <a:pt x="90" y="440"/>
                    </a:lnTo>
                    <a:lnTo>
                      <a:pt x="103" y="453"/>
                    </a:lnTo>
                    <a:lnTo>
                      <a:pt x="116" y="479"/>
                    </a:lnTo>
                    <a:lnTo>
                      <a:pt x="116" y="997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7" y="1023"/>
                    </a:lnTo>
                    <a:lnTo>
                      <a:pt x="232" y="1010"/>
                    </a:lnTo>
                    <a:lnTo>
                      <a:pt x="232" y="984"/>
                    </a:lnTo>
                    <a:lnTo>
                      <a:pt x="219" y="958"/>
                    </a:lnTo>
                    <a:lnTo>
                      <a:pt x="219" y="363"/>
                    </a:lnTo>
                    <a:close/>
                    <a:moveTo>
                      <a:pt x="232" y="91"/>
                    </a:moveTo>
                    <a:lnTo>
                      <a:pt x="219" y="52"/>
                    </a:lnTo>
                    <a:lnTo>
                      <a:pt x="206" y="26"/>
                    </a:lnTo>
                    <a:lnTo>
                      <a:pt x="180" y="0"/>
                    </a:lnTo>
                    <a:lnTo>
                      <a:pt x="141" y="0"/>
                    </a:lnTo>
                    <a:lnTo>
                      <a:pt x="90" y="26"/>
                    </a:lnTo>
                    <a:lnTo>
                      <a:pt x="64" y="52"/>
                    </a:lnTo>
                    <a:lnTo>
                      <a:pt x="64" y="117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06" y="143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2" name="Freeform 1306"/>
              <p:cNvSpPr>
                <a:spLocks noEditPoints="1"/>
              </p:cNvSpPr>
              <p:nvPr/>
            </p:nvSpPr>
            <p:spPr bwMode="auto">
              <a:xfrm>
                <a:off x="22020" y="2617"/>
                <a:ext cx="785" cy="1127"/>
              </a:xfrm>
              <a:custGeom>
                <a:avLst/>
                <a:gdLst/>
                <a:ahLst/>
                <a:cxnLst>
                  <a:cxn ang="0">
                    <a:pos x="553" y="1023"/>
                  </a:cxn>
                  <a:cxn ang="0">
                    <a:pos x="553" y="1127"/>
                  </a:cxn>
                  <a:cxn ang="0">
                    <a:pos x="785" y="1114"/>
                  </a:cxn>
                  <a:cxn ang="0">
                    <a:pos x="785" y="1062"/>
                  </a:cxn>
                  <a:cxn ang="0">
                    <a:pos x="708" y="1062"/>
                  </a:cxn>
                  <a:cxn ang="0">
                    <a:pos x="682" y="1049"/>
                  </a:cxn>
                  <a:cxn ang="0">
                    <a:pos x="669" y="1036"/>
                  </a:cxn>
                  <a:cxn ang="0">
                    <a:pos x="669" y="0"/>
                  </a:cxn>
                  <a:cxn ang="0">
                    <a:pos x="437" y="13"/>
                  </a:cxn>
                  <a:cxn ang="0">
                    <a:pos x="437" y="65"/>
                  </a:cxn>
                  <a:cxn ang="0">
                    <a:pos x="489" y="65"/>
                  </a:cxn>
                  <a:cxn ang="0">
                    <a:pos x="527" y="78"/>
                  </a:cxn>
                  <a:cxn ang="0">
                    <a:pos x="553" y="91"/>
                  </a:cxn>
                  <a:cxn ang="0">
                    <a:pos x="553" y="117"/>
                  </a:cxn>
                  <a:cxn ang="0">
                    <a:pos x="566" y="156"/>
                  </a:cxn>
                  <a:cxn ang="0">
                    <a:pos x="566" y="505"/>
                  </a:cxn>
                  <a:cxn ang="0">
                    <a:pos x="476" y="428"/>
                  </a:cxn>
                  <a:cxn ang="0">
                    <a:pos x="360" y="402"/>
                  </a:cxn>
                  <a:cxn ang="0">
                    <a:pos x="218" y="428"/>
                  </a:cxn>
                  <a:cxn ang="0">
                    <a:pos x="115" y="505"/>
                  </a:cxn>
                  <a:cxn ang="0">
                    <a:pos x="25" y="622"/>
                  </a:cxn>
                  <a:cxn ang="0">
                    <a:pos x="0" y="764"/>
                  </a:cxn>
                  <a:cxn ang="0">
                    <a:pos x="25" y="907"/>
                  </a:cxn>
                  <a:cxn ang="0">
                    <a:pos x="103" y="1023"/>
                  </a:cxn>
                  <a:cxn ang="0">
                    <a:pos x="206" y="1101"/>
                  </a:cxn>
                  <a:cxn ang="0">
                    <a:pos x="347" y="1127"/>
                  </a:cxn>
                  <a:cxn ang="0">
                    <a:pos x="437" y="1114"/>
                  </a:cxn>
                  <a:cxn ang="0">
                    <a:pos x="502" y="1075"/>
                  </a:cxn>
                  <a:cxn ang="0">
                    <a:pos x="553" y="1023"/>
                  </a:cxn>
                  <a:cxn ang="0">
                    <a:pos x="553" y="596"/>
                  </a:cxn>
                  <a:cxn ang="0">
                    <a:pos x="553" y="972"/>
                  </a:cxn>
                  <a:cxn ang="0">
                    <a:pos x="540" y="984"/>
                  </a:cxn>
                  <a:cxn ang="0">
                    <a:pos x="502" y="1036"/>
                  </a:cxn>
                  <a:cxn ang="0">
                    <a:pos x="450" y="1075"/>
                  </a:cxn>
                  <a:cxn ang="0">
                    <a:pos x="347" y="1101"/>
                  </a:cxn>
                  <a:cxn ang="0">
                    <a:pos x="296" y="1088"/>
                  </a:cxn>
                  <a:cxn ang="0">
                    <a:pos x="218" y="1036"/>
                  </a:cxn>
                  <a:cxn ang="0">
                    <a:pos x="180" y="997"/>
                  </a:cxn>
                  <a:cxn ang="0">
                    <a:pos x="141" y="881"/>
                  </a:cxn>
                  <a:cxn ang="0">
                    <a:pos x="141" y="661"/>
                  </a:cxn>
                  <a:cxn ang="0">
                    <a:pos x="180" y="544"/>
                  </a:cxn>
                  <a:cxn ang="0">
                    <a:pos x="206" y="518"/>
                  </a:cxn>
                  <a:cxn ang="0">
                    <a:pos x="231" y="479"/>
                  </a:cxn>
                  <a:cxn ang="0">
                    <a:pos x="270" y="466"/>
                  </a:cxn>
                  <a:cxn ang="0">
                    <a:pos x="321" y="441"/>
                  </a:cxn>
                  <a:cxn ang="0">
                    <a:pos x="411" y="441"/>
                  </a:cxn>
                  <a:cxn ang="0">
                    <a:pos x="450" y="466"/>
                  </a:cxn>
                  <a:cxn ang="0">
                    <a:pos x="502" y="492"/>
                  </a:cxn>
                  <a:cxn ang="0">
                    <a:pos x="553" y="544"/>
                  </a:cxn>
                  <a:cxn ang="0">
                    <a:pos x="553" y="596"/>
                  </a:cxn>
                </a:cxnLst>
                <a:rect l="0" t="0" r="r" b="b"/>
                <a:pathLst>
                  <a:path w="785" h="1127">
                    <a:moveTo>
                      <a:pt x="553" y="1023"/>
                    </a:moveTo>
                    <a:lnTo>
                      <a:pt x="553" y="1127"/>
                    </a:lnTo>
                    <a:lnTo>
                      <a:pt x="785" y="1114"/>
                    </a:lnTo>
                    <a:lnTo>
                      <a:pt x="785" y="1062"/>
                    </a:lnTo>
                    <a:lnTo>
                      <a:pt x="708" y="1062"/>
                    </a:lnTo>
                    <a:lnTo>
                      <a:pt x="682" y="1049"/>
                    </a:lnTo>
                    <a:lnTo>
                      <a:pt x="669" y="1036"/>
                    </a:lnTo>
                    <a:lnTo>
                      <a:pt x="669" y="0"/>
                    </a:lnTo>
                    <a:lnTo>
                      <a:pt x="437" y="13"/>
                    </a:lnTo>
                    <a:lnTo>
                      <a:pt x="437" y="65"/>
                    </a:lnTo>
                    <a:lnTo>
                      <a:pt x="489" y="65"/>
                    </a:lnTo>
                    <a:lnTo>
                      <a:pt x="527" y="78"/>
                    </a:lnTo>
                    <a:lnTo>
                      <a:pt x="553" y="91"/>
                    </a:lnTo>
                    <a:lnTo>
                      <a:pt x="553" y="117"/>
                    </a:lnTo>
                    <a:lnTo>
                      <a:pt x="566" y="156"/>
                    </a:lnTo>
                    <a:lnTo>
                      <a:pt x="566" y="505"/>
                    </a:lnTo>
                    <a:lnTo>
                      <a:pt x="476" y="428"/>
                    </a:lnTo>
                    <a:lnTo>
                      <a:pt x="360" y="402"/>
                    </a:lnTo>
                    <a:lnTo>
                      <a:pt x="218" y="428"/>
                    </a:lnTo>
                    <a:lnTo>
                      <a:pt x="115" y="505"/>
                    </a:lnTo>
                    <a:lnTo>
                      <a:pt x="25" y="622"/>
                    </a:lnTo>
                    <a:lnTo>
                      <a:pt x="0" y="764"/>
                    </a:lnTo>
                    <a:lnTo>
                      <a:pt x="25" y="907"/>
                    </a:lnTo>
                    <a:lnTo>
                      <a:pt x="103" y="1023"/>
                    </a:lnTo>
                    <a:lnTo>
                      <a:pt x="206" y="1101"/>
                    </a:lnTo>
                    <a:lnTo>
                      <a:pt x="347" y="1127"/>
                    </a:lnTo>
                    <a:lnTo>
                      <a:pt x="437" y="1114"/>
                    </a:lnTo>
                    <a:lnTo>
                      <a:pt x="502" y="1075"/>
                    </a:lnTo>
                    <a:lnTo>
                      <a:pt x="553" y="1023"/>
                    </a:lnTo>
                    <a:close/>
                    <a:moveTo>
                      <a:pt x="553" y="596"/>
                    </a:moveTo>
                    <a:lnTo>
                      <a:pt x="553" y="972"/>
                    </a:lnTo>
                    <a:lnTo>
                      <a:pt x="540" y="984"/>
                    </a:lnTo>
                    <a:lnTo>
                      <a:pt x="502" y="1036"/>
                    </a:lnTo>
                    <a:lnTo>
                      <a:pt x="450" y="1075"/>
                    </a:lnTo>
                    <a:lnTo>
                      <a:pt x="347" y="1101"/>
                    </a:lnTo>
                    <a:lnTo>
                      <a:pt x="296" y="1088"/>
                    </a:lnTo>
                    <a:lnTo>
                      <a:pt x="218" y="1036"/>
                    </a:lnTo>
                    <a:lnTo>
                      <a:pt x="180" y="997"/>
                    </a:lnTo>
                    <a:lnTo>
                      <a:pt x="141" y="881"/>
                    </a:lnTo>
                    <a:lnTo>
                      <a:pt x="141" y="661"/>
                    </a:lnTo>
                    <a:lnTo>
                      <a:pt x="180" y="544"/>
                    </a:lnTo>
                    <a:lnTo>
                      <a:pt x="206" y="518"/>
                    </a:lnTo>
                    <a:lnTo>
                      <a:pt x="231" y="479"/>
                    </a:lnTo>
                    <a:lnTo>
                      <a:pt x="270" y="466"/>
                    </a:lnTo>
                    <a:lnTo>
                      <a:pt x="321" y="441"/>
                    </a:lnTo>
                    <a:lnTo>
                      <a:pt x="411" y="441"/>
                    </a:lnTo>
                    <a:lnTo>
                      <a:pt x="450" y="466"/>
                    </a:lnTo>
                    <a:lnTo>
                      <a:pt x="502" y="492"/>
                    </a:lnTo>
                    <a:lnTo>
                      <a:pt x="553" y="544"/>
                    </a:lnTo>
                    <a:lnTo>
                      <a:pt x="553" y="5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3" name="Freeform 1307"/>
              <p:cNvSpPr>
                <a:spLocks noEditPoints="1"/>
              </p:cNvSpPr>
              <p:nvPr/>
            </p:nvSpPr>
            <p:spPr bwMode="auto">
              <a:xfrm>
                <a:off x="22895" y="3006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54" y="103"/>
                  </a:cxn>
                  <a:cxn ang="0">
                    <a:pos x="463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0" y="738"/>
                  </a:cxn>
                  <a:cxn ang="0">
                    <a:pos x="463" y="725"/>
                  </a:cxn>
                  <a:cxn ang="0">
                    <a:pos x="541" y="673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79" y="531"/>
                  </a:cxn>
                  <a:cxn ang="0">
                    <a:pos x="528" y="634"/>
                  </a:cxn>
                  <a:cxn ang="0">
                    <a:pos x="463" y="686"/>
                  </a:cxn>
                  <a:cxn ang="0">
                    <a:pos x="399" y="699"/>
                  </a:cxn>
                  <a:cxn ang="0">
                    <a:pos x="360" y="699"/>
                  </a:cxn>
                  <a:cxn ang="0">
                    <a:pos x="257" y="673"/>
                  </a:cxn>
                  <a:cxn ang="0">
                    <a:pos x="180" y="595"/>
                  </a:cxn>
                  <a:cxn ang="0">
                    <a:pos x="154" y="505"/>
                  </a:cxn>
                  <a:cxn ang="0">
                    <a:pos x="142" y="427"/>
                  </a:cxn>
                  <a:cxn ang="0">
                    <a:pos x="142" y="349"/>
                  </a:cxn>
                  <a:cxn ang="0">
                    <a:pos x="579" y="349"/>
                  </a:cxn>
                  <a:cxn ang="0">
                    <a:pos x="142" y="324"/>
                  </a:cxn>
                  <a:cxn ang="0">
                    <a:pos x="154" y="207"/>
                  </a:cxn>
                  <a:cxn ang="0">
                    <a:pos x="193" y="116"/>
                  </a:cxn>
                  <a:cxn ang="0">
                    <a:pos x="245" y="65"/>
                  </a:cxn>
                  <a:cxn ang="0">
                    <a:pos x="296" y="52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76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2" y="324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54" y="103"/>
                    </a:lnTo>
                    <a:lnTo>
                      <a:pt x="463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0" y="738"/>
                    </a:lnTo>
                    <a:lnTo>
                      <a:pt x="463" y="725"/>
                    </a:lnTo>
                    <a:lnTo>
                      <a:pt x="541" y="673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79" y="531"/>
                    </a:lnTo>
                    <a:lnTo>
                      <a:pt x="528" y="634"/>
                    </a:lnTo>
                    <a:lnTo>
                      <a:pt x="463" y="686"/>
                    </a:lnTo>
                    <a:lnTo>
                      <a:pt x="399" y="699"/>
                    </a:lnTo>
                    <a:lnTo>
                      <a:pt x="360" y="699"/>
                    </a:lnTo>
                    <a:lnTo>
                      <a:pt x="257" y="673"/>
                    </a:lnTo>
                    <a:lnTo>
                      <a:pt x="180" y="595"/>
                    </a:lnTo>
                    <a:lnTo>
                      <a:pt x="154" y="505"/>
                    </a:lnTo>
                    <a:lnTo>
                      <a:pt x="142" y="427"/>
                    </a:lnTo>
                    <a:lnTo>
                      <a:pt x="142" y="349"/>
                    </a:lnTo>
                    <a:lnTo>
                      <a:pt x="579" y="349"/>
                    </a:lnTo>
                    <a:close/>
                    <a:moveTo>
                      <a:pt x="142" y="324"/>
                    </a:moveTo>
                    <a:lnTo>
                      <a:pt x="154" y="207"/>
                    </a:lnTo>
                    <a:lnTo>
                      <a:pt x="193" y="116"/>
                    </a:lnTo>
                    <a:lnTo>
                      <a:pt x="245" y="65"/>
                    </a:lnTo>
                    <a:lnTo>
                      <a:pt x="296" y="52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76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4" name="Freeform 1308"/>
              <p:cNvSpPr>
                <a:spLocks/>
              </p:cNvSpPr>
              <p:nvPr/>
            </p:nvSpPr>
            <p:spPr bwMode="auto">
              <a:xfrm>
                <a:off x="23616" y="3019"/>
                <a:ext cx="798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4" y="647"/>
                  </a:cxn>
                  <a:cxn ang="0">
                    <a:pos x="232" y="621"/>
                  </a:cxn>
                  <a:cxn ang="0">
                    <a:pos x="232" y="298"/>
                  </a:cxn>
                  <a:cxn ang="0">
                    <a:pos x="257" y="181"/>
                  </a:cxn>
                  <a:cxn ang="0">
                    <a:pos x="309" y="103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1" y="77"/>
                  </a:cxn>
                  <a:cxn ang="0">
                    <a:pos x="553" y="103"/>
                  </a:cxn>
                  <a:cxn ang="0">
                    <a:pos x="566" y="142"/>
                  </a:cxn>
                  <a:cxn ang="0">
                    <a:pos x="566" y="634"/>
                  </a:cxn>
                  <a:cxn ang="0">
                    <a:pos x="553" y="647"/>
                  </a:cxn>
                  <a:cxn ang="0">
                    <a:pos x="528" y="660"/>
                  </a:cxn>
                  <a:cxn ang="0">
                    <a:pos x="450" y="660"/>
                  </a:cxn>
                  <a:cxn ang="0">
                    <a:pos x="450" y="712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69" y="116"/>
                  </a:cxn>
                  <a:cxn ang="0">
                    <a:pos x="631" y="64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7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29" y="116"/>
                  </a:cxn>
                  <a:cxn ang="0">
                    <a:pos x="129" y="155"/>
                  </a:cxn>
                </a:cxnLst>
                <a:rect l="0" t="0" r="r" b="b"/>
                <a:pathLst>
                  <a:path w="798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7"/>
                    </a:lnTo>
                    <a:lnTo>
                      <a:pt x="232" y="621"/>
                    </a:lnTo>
                    <a:lnTo>
                      <a:pt x="232" y="298"/>
                    </a:lnTo>
                    <a:lnTo>
                      <a:pt x="257" y="181"/>
                    </a:lnTo>
                    <a:lnTo>
                      <a:pt x="309" y="103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7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634"/>
                    </a:lnTo>
                    <a:lnTo>
                      <a:pt x="553" y="647"/>
                    </a:lnTo>
                    <a:lnTo>
                      <a:pt x="528" y="660"/>
                    </a:lnTo>
                    <a:lnTo>
                      <a:pt x="450" y="660"/>
                    </a:lnTo>
                    <a:lnTo>
                      <a:pt x="450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69" y="116"/>
                    </a:lnTo>
                    <a:lnTo>
                      <a:pt x="631" y="64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7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29" y="116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5" name="Freeform 1309"/>
              <p:cNvSpPr>
                <a:spLocks/>
              </p:cNvSpPr>
              <p:nvPr/>
            </p:nvSpPr>
            <p:spPr bwMode="auto">
              <a:xfrm>
                <a:off x="24440" y="2747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6"/>
                  </a:cxn>
                  <a:cxn ang="0">
                    <a:pos x="476" y="336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6"/>
                  </a:cxn>
                  <a:cxn ang="0">
                    <a:pos x="141" y="336"/>
                  </a:cxn>
                  <a:cxn ang="0">
                    <a:pos x="141" y="790"/>
                  </a:cxn>
                  <a:cxn ang="0">
                    <a:pos x="154" y="880"/>
                  </a:cxn>
                  <a:cxn ang="0">
                    <a:pos x="193" y="945"/>
                  </a:cxn>
                  <a:cxn ang="0">
                    <a:pos x="244" y="984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5" y="984"/>
                  </a:cxn>
                  <a:cxn ang="0">
                    <a:pos x="463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3" y="699"/>
                  </a:cxn>
                  <a:cxn ang="0">
                    <a:pos x="463" y="829"/>
                  </a:cxn>
                  <a:cxn ang="0">
                    <a:pos x="450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70" y="880"/>
                  </a:cxn>
                  <a:cxn ang="0">
                    <a:pos x="257" y="854"/>
                  </a:cxn>
                  <a:cxn ang="0">
                    <a:pos x="257" y="829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6"/>
                  </a:cxn>
                </a:cxnLst>
                <a:rect l="0" t="0" r="r" b="b"/>
                <a:pathLst>
                  <a:path w="502" h="997">
                    <a:moveTo>
                      <a:pt x="244" y="336"/>
                    </a:moveTo>
                    <a:lnTo>
                      <a:pt x="476" y="336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6"/>
                    </a:lnTo>
                    <a:lnTo>
                      <a:pt x="141" y="336"/>
                    </a:lnTo>
                    <a:lnTo>
                      <a:pt x="141" y="790"/>
                    </a:lnTo>
                    <a:lnTo>
                      <a:pt x="154" y="880"/>
                    </a:lnTo>
                    <a:lnTo>
                      <a:pt x="193" y="945"/>
                    </a:lnTo>
                    <a:lnTo>
                      <a:pt x="244" y="984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5" y="984"/>
                    </a:lnTo>
                    <a:lnTo>
                      <a:pt x="463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3" y="699"/>
                    </a:lnTo>
                    <a:lnTo>
                      <a:pt x="463" y="829"/>
                    </a:lnTo>
                    <a:lnTo>
                      <a:pt x="450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70" y="880"/>
                    </a:lnTo>
                    <a:lnTo>
                      <a:pt x="257" y="854"/>
                    </a:lnTo>
                    <a:lnTo>
                      <a:pt x="257" y="829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6" name="Freeform 1310"/>
              <p:cNvSpPr>
                <a:spLocks/>
              </p:cNvSpPr>
              <p:nvPr/>
            </p:nvSpPr>
            <p:spPr bwMode="auto">
              <a:xfrm>
                <a:off x="25521" y="2747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7" y="336"/>
                  </a:cxn>
                  <a:cxn ang="0">
                    <a:pos x="477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5" y="880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9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71" y="880"/>
                  </a:cxn>
                  <a:cxn ang="0">
                    <a:pos x="258" y="854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7" y="336"/>
                    </a:lnTo>
                    <a:lnTo>
                      <a:pt x="477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5" y="880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9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71" y="880"/>
                    </a:lnTo>
                    <a:lnTo>
                      <a:pt x="258" y="854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7" name="Freeform 1311"/>
              <p:cNvSpPr>
                <a:spLocks noEditPoints="1"/>
              </p:cNvSpPr>
              <p:nvPr/>
            </p:nvSpPr>
            <p:spPr bwMode="auto">
              <a:xfrm>
                <a:off x="26165" y="3006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5"/>
                  </a:cxn>
                  <a:cxn ang="0">
                    <a:pos x="682" y="233"/>
                  </a:cxn>
                  <a:cxn ang="0">
                    <a:pos x="605" y="116"/>
                  </a:cxn>
                  <a:cxn ang="0">
                    <a:pos x="489" y="39"/>
                  </a:cxn>
                  <a:cxn ang="0">
                    <a:pos x="347" y="0"/>
                  </a:cxn>
                  <a:cxn ang="0">
                    <a:pos x="206" y="39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7" y="738"/>
                  </a:cxn>
                  <a:cxn ang="0">
                    <a:pos x="489" y="712"/>
                  </a:cxn>
                  <a:cxn ang="0">
                    <a:pos x="605" y="634"/>
                  </a:cxn>
                  <a:cxn ang="0">
                    <a:pos x="669" y="518"/>
                  </a:cxn>
                  <a:cxn ang="0">
                    <a:pos x="708" y="375"/>
                  </a:cxn>
                  <a:cxn ang="0">
                    <a:pos x="347" y="699"/>
                  </a:cxn>
                  <a:cxn ang="0">
                    <a:pos x="296" y="699"/>
                  </a:cxn>
                  <a:cxn ang="0">
                    <a:pos x="244" y="673"/>
                  </a:cxn>
                  <a:cxn ang="0">
                    <a:pos x="206" y="647"/>
                  </a:cxn>
                  <a:cxn ang="0">
                    <a:pos x="167" y="595"/>
                  </a:cxn>
                  <a:cxn ang="0">
                    <a:pos x="129" y="479"/>
                  </a:cxn>
                  <a:cxn ang="0">
                    <a:pos x="129" y="259"/>
                  </a:cxn>
                  <a:cxn ang="0">
                    <a:pos x="167" y="142"/>
                  </a:cxn>
                  <a:cxn ang="0">
                    <a:pos x="244" y="65"/>
                  </a:cxn>
                  <a:cxn ang="0">
                    <a:pos x="347" y="39"/>
                  </a:cxn>
                  <a:cxn ang="0">
                    <a:pos x="450" y="65"/>
                  </a:cxn>
                  <a:cxn ang="0">
                    <a:pos x="528" y="142"/>
                  </a:cxn>
                  <a:cxn ang="0">
                    <a:pos x="566" y="259"/>
                  </a:cxn>
                  <a:cxn ang="0">
                    <a:pos x="566" y="466"/>
                  </a:cxn>
                  <a:cxn ang="0">
                    <a:pos x="541" y="583"/>
                  </a:cxn>
                  <a:cxn ang="0">
                    <a:pos x="502" y="634"/>
                  </a:cxn>
                  <a:cxn ang="0">
                    <a:pos x="463" y="673"/>
                  </a:cxn>
                  <a:cxn ang="0">
                    <a:pos x="412" y="699"/>
                  </a:cxn>
                  <a:cxn ang="0">
                    <a:pos x="347" y="699"/>
                  </a:cxn>
                </a:cxnLst>
                <a:rect l="0" t="0" r="r" b="b"/>
                <a:pathLst>
                  <a:path w="708" h="738">
                    <a:moveTo>
                      <a:pt x="708" y="375"/>
                    </a:moveTo>
                    <a:lnTo>
                      <a:pt x="682" y="233"/>
                    </a:lnTo>
                    <a:lnTo>
                      <a:pt x="605" y="116"/>
                    </a:lnTo>
                    <a:lnTo>
                      <a:pt x="489" y="39"/>
                    </a:lnTo>
                    <a:lnTo>
                      <a:pt x="347" y="0"/>
                    </a:lnTo>
                    <a:lnTo>
                      <a:pt x="206" y="39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7" y="738"/>
                    </a:lnTo>
                    <a:lnTo>
                      <a:pt x="489" y="712"/>
                    </a:lnTo>
                    <a:lnTo>
                      <a:pt x="605" y="634"/>
                    </a:lnTo>
                    <a:lnTo>
                      <a:pt x="669" y="518"/>
                    </a:lnTo>
                    <a:lnTo>
                      <a:pt x="708" y="375"/>
                    </a:lnTo>
                    <a:close/>
                    <a:moveTo>
                      <a:pt x="347" y="699"/>
                    </a:moveTo>
                    <a:lnTo>
                      <a:pt x="296" y="699"/>
                    </a:lnTo>
                    <a:lnTo>
                      <a:pt x="244" y="673"/>
                    </a:lnTo>
                    <a:lnTo>
                      <a:pt x="206" y="647"/>
                    </a:lnTo>
                    <a:lnTo>
                      <a:pt x="167" y="595"/>
                    </a:lnTo>
                    <a:lnTo>
                      <a:pt x="129" y="479"/>
                    </a:lnTo>
                    <a:lnTo>
                      <a:pt x="129" y="259"/>
                    </a:lnTo>
                    <a:lnTo>
                      <a:pt x="167" y="142"/>
                    </a:lnTo>
                    <a:lnTo>
                      <a:pt x="244" y="65"/>
                    </a:lnTo>
                    <a:lnTo>
                      <a:pt x="347" y="39"/>
                    </a:lnTo>
                    <a:lnTo>
                      <a:pt x="450" y="65"/>
                    </a:lnTo>
                    <a:lnTo>
                      <a:pt x="528" y="142"/>
                    </a:lnTo>
                    <a:lnTo>
                      <a:pt x="566" y="259"/>
                    </a:lnTo>
                    <a:lnTo>
                      <a:pt x="566" y="466"/>
                    </a:lnTo>
                    <a:lnTo>
                      <a:pt x="541" y="583"/>
                    </a:lnTo>
                    <a:lnTo>
                      <a:pt x="502" y="634"/>
                    </a:lnTo>
                    <a:lnTo>
                      <a:pt x="463" y="673"/>
                    </a:lnTo>
                    <a:lnTo>
                      <a:pt x="412" y="699"/>
                    </a:lnTo>
                    <a:lnTo>
                      <a:pt x="347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8" name="Freeform 1312"/>
              <p:cNvSpPr>
                <a:spLocks/>
              </p:cNvSpPr>
              <p:nvPr/>
            </p:nvSpPr>
            <p:spPr bwMode="auto">
              <a:xfrm>
                <a:off x="27427" y="3019"/>
                <a:ext cx="811" cy="725"/>
              </a:xfrm>
              <a:custGeom>
                <a:avLst/>
                <a:gdLst/>
                <a:ahLst/>
                <a:cxnLst>
                  <a:cxn ang="0">
                    <a:pos x="553" y="699"/>
                  </a:cxn>
                  <a:cxn ang="0">
                    <a:pos x="682" y="725"/>
                  </a:cxn>
                  <a:cxn ang="0">
                    <a:pos x="772" y="647"/>
                  </a:cxn>
                  <a:cxn ang="0">
                    <a:pos x="798" y="582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2" y="492"/>
                  </a:cxn>
                  <a:cxn ang="0">
                    <a:pos x="746" y="582"/>
                  </a:cxn>
                  <a:cxn ang="0">
                    <a:pos x="682" y="686"/>
                  </a:cxn>
                  <a:cxn ang="0">
                    <a:pos x="630" y="686"/>
                  </a:cxn>
                  <a:cxn ang="0">
                    <a:pos x="605" y="582"/>
                  </a:cxn>
                  <a:cxn ang="0">
                    <a:pos x="630" y="492"/>
                  </a:cxn>
                  <a:cxn ang="0">
                    <a:pos x="656" y="362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0" y="142"/>
                  </a:cxn>
                  <a:cxn ang="0">
                    <a:pos x="733" y="77"/>
                  </a:cxn>
                  <a:cxn ang="0">
                    <a:pos x="720" y="39"/>
                  </a:cxn>
                  <a:cxn ang="0">
                    <a:pos x="669" y="26"/>
                  </a:cxn>
                  <a:cxn ang="0">
                    <a:pos x="630" y="52"/>
                  </a:cxn>
                  <a:cxn ang="0">
                    <a:pos x="592" y="194"/>
                  </a:cxn>
                  <a:cxn ang="0">
                    <a:pos x="527" y="466"/>
                  </a:cxn>
                  <a:cxn ang="0">
                    <a:pos x="502" y="570"/>
                  </a:cxn>
                  <a:cxn ang="0">
                    <a:pos x="437" y="647"/>
                  </a:cxn>
                  <a:cxn ang="0">
                    <a:pos x="373" y="686"/>
                  </a:cxn>
                  <a:cxn ang="0">
                    <a:pos x="283" y="686"/>
                  </a:cxn>
                  <a:cxn ang="0">
                    <a:pos x="218" y="595"/>
                  </a:cxn>
                  <a:cxn ang="0">
                    <a:pos x="231" y="466"/>
                  </a:cxn>
                  <a:cxn ang="0">
                    <a:pos x="334" y="168"/>
                  </a:cxn>
                  <a:cxn ang="0">
                    <a:pos x="308" y="52"/>
                  </a:cxn>
                  <a:cxn ang="0">
                    <a:pos x="206" y="0"/>
                  </a:cxn>
                  <a:cxn ang="0">
                    <a:pos x="64" y="90"/>
                  </a:cxn>
                  <a:cxn ang="0">
                    <a:pos x="0" y="220"/>
                  </a:cxn>
                  <a:cxn ang="0">
                    <a:pos x="12" y="259"/>
                  </a:cxn>
                  <a:cxn ang="0">
                    <a:pos x="25" y="272"/>
                  </a:cxn>
                  <a:cxn ang="0">
                    <a:pos x="38" y="233"/>
                  </a:cxn>
                  <a:cxn ang="0">
                    <a:pos x="90" y="103"/>
                  </a:cxn>
                  <a:cxn ang="0">
                    <a:pos x="167" y="39"/>
                  </a:cxn>
                  <a:cxn ang="0">
                    <a:pos x="231" y="52"/>
                  </a:cxn>
                  <a:cxn ang="0">
                    <a:pos x="244" y="90"/>
                  </a:cxn>
                  <a:cxn ang="0">
                    <a:pos x="218" y="194"/>
                  </a:cxn>
                  <a:cxn ang="0">
                    <a:pos x="128" y="453"/>
                  </a:cxn>
                  <a:cxn ang="0">
                    <a:pos x="141" y="634"/>
                  </a:cxn>
                  <a:cxn ang="0">
                    <a:pos x="180" y="686"/>
                  </a:cxn>
                  <a:cxn ang="0">
                    <a:pos x="244" y="725"/>
                  </a:cxn>
                  <a:cxn ang="0">
                    <a:pos x="411" y="712"/>
                  </a:cxn>
                  <a:cxn ang="0">
                    <a:pos x="489" y="647"/>
                  </a:cxn>
                </a:cxnLst>
                <a:rect l="0" t="0" r="r" b="b"/>
                <a:pathLst>
                  <a:path w="811" h="725">
                    <a:moveTo>
                      <a:pt x="502" y="621"/>
                    </a:moveTo>
                    <a:lnTo>
                      <a:pt x="553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0" y="699"/>
                    </a:lnTo>
                    <a:lnTo>
                      <a:pt x="772" y="647"/>
                    </a:lnTo>
                    <a:lnTo>
                      <a:pt x="785" y="608"/>
                    </a:lnTo>
                    <a:lnTo>
                      <a:pt x="798" y="582"/>
                    </a:lnTo>
                    <a:lnTo>
                      <a:pt x="798" y="544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2" y="479"/>
                    </a:lnTo>
                    <a:lnTo>
                      <a:pt x="772" y="492"/>
                    </a:lnTo>
                    <a:lnTo>
                      <a:pt x="759" y="544"/>
                    </a:lnTo>
                    <a:lnTo>
                      <a:pt x="746" y="582"/>
                    </a:lnTo>
                    <a:lnTo>
                      <a:pt x="733" y="634"/>
                    </a:lnTo>
                    <a:lnTo>
                      <a:pt x="682" y="686"/>
                    </a:lnTo>
                    <a:lnTo>
                      <a:pt x="656" y="699"/>
                    </a:lnTo>
                    <a:lnTo>
                      <a:pt x="630" y="686"/>
                    </a:lnTo>
                    <a:lnTo>
                      <a:pt x="605" y="660"/>
                    </a:lnTo>
                    <a:lnTo>
                      <a:pt x="605" y="582"/>
                    </a:lnTo>
                    <a:lnTo>
                      <a:pt x="617" y="544"/>
                    </a:lnTo>
                    <a:lnTo>
                      <a:pt x="630" y="492"/>
                    </a:lnTo>
                    <a:lnTo>
                      <a:pt x="630" y="453"/>
                    </a:lnTo>
                    <a:lnTo>
                      <a:pt x="656" y="362"/>
                    </a:lnTo>
                    <a:lnTo>
                      <a:pt x="682" y="285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0" y="142"/>
                    </a:lnTo>
                    <a:lnTo>
                      <a:pt x="720" y="103"/>
                    </a:lnTo>
                    <a:lnTo>
                      <a:pt x="733" y="77"/>
                    </a:lnTo>
                    <a:lnTo>
                      <a:pt x="733" y="64"/>
                    </a:lnTo>
                    <a:lnTo>
                      <a:pt x="720" y="39"/>
                    </a:lnTo>
                    <a:lnTo>
                      <a:pt x="708" y="26"/>
                    </a:lnTo>
                    <a:lnTo>
                      <a:pt x="669" y="26"/>
                    </a:lnTo>
                    <a:lnTo>
                      <a:pt x="643" y="39"/>
                    </a:lnTo>
                    <a:lnTo>
                      <a:pt x="630" y="52"/>
                    </a:lnTo>
                    <a:lnTo>
                      <a:pt x="617" y="77"/>
                    </a:lnTo>
                    <a:lnTo>
                      <a:pt x="592" y="194"/>
                    </a:lnTo>
                    <a:lnTo>
                      <a:pt x="553" y="323"/>
                    </a:lnTo>
                    <a:lnTo>
                      <a:pt x="527" y="466"/>
                    </a:lnTo>
                    <a:lnTo>
                      <a:pt x="502" y="557"/>
                    </a:lnTo>
                    <a:lnTo>
                      <a:pt x="502" y="570"/>
                    </a:lnTo>
                    <a:lnTo>
                      <a:pt x="463" y="608"/>
                    </a:lnTo>
                    <a:lnTo>
                      <a:pt x="437" y="647"/>
                    </a:lnTo>
                    <a:lnTo>
                      <a:pt x="411" y="673"/>
                    </a:lnTo>
                    <a:lnTo>
                      <a:pt x="373" y="686"/>
                    </a:lnTo>
                    <a:lnTo>
                      <a:pt x="321" y="699"/>
                    </a:lnTo>
                    <a:lnTo>
                      <a:pt x="283" y="686"/>
                    </a:lnTo>
                    <a:lnTo>
                      <a:pt x="257" y="673"/>
                    </a:lnTo>
                    <a:lnTo>
                      <a:pt x="218" y="595"/>
                    </a:lnTo>
                    <a:lnTo>
                      <a:pt x="218" y="557"/>
                    </a:lnTo>
                    <a:lnTo>
                      <a:pt x="231" y="466"/>
                    </a:lnTo>
                    <a:lnTo>
                      <a:pt x="321" y="194"/>
                    </a:lnTo>
                    <a:lnTo>
                      <a:pt x="334" y="168"/>
                    </a:lnTo>
                    <a:lnTo>
                      <a:pt x="334" y="90"/>
                    </a:lnTo>
                    <a:lnTo>
                      <a:pt x="308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8" y="26"/>
                    </a:lnTo>
                    <a:lnTo>
                      <a:pt x="64" y="90"/>
                    </a:lnTo>
                    <a:lnTo>
                      <a:pt x="25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2" y="259"/>
                    </a:lnTo>
                    <a:lnTo>
                      <a:pt x="12" y="272"/>
                    </a:lnTo>
                    <a:lnTo>
                      <a:pt x="25" y="272"/>
                    </a:lnTo>
                    <a:lnTo>
                      <a:pt x="38" y="259"/>
                    </a:lnTo>
                    <a:lnTo>
                      <a:pt x="38" y="233"/>
                    </a:lnTo>
                    <a:lnTo>
                      <a:pt x="64" y="155"/>
                    </a:lnTo>
                    <a:lnTo>
                      <a:pt x="90" y="103"/>
                    </a:lnTo>
                    <a:lnTo>
                      <a:pt x="128" y="64"/>
                    </a:lnTo>
                    <a:lnTo>
                      <a:pt x="167" y="39"/>
                    </a:lnTo>
                    <a:lnTo>
                      <a:pt x="218" y="39"/>
                    </a:lnTo>
                    <a:lnTo>
                      <a:pt x="231" y="52"/>
                    </a:lnTo>
                    <a:lnTo>
                      <a:pt x="231" y="64"/>
                    </a:lnTo>
                    <a:lnTo>
                      <a:pt x="244" y="90"/>
                    </a:lnTo>
                    <a:lnTo>
                      <a:pt x="218" y="168"/>
                    </a:lnTo>
                    <a:lnTo>
                      <a:pt x="218" y="194"/>
                    </a:lnTo>
                    <a:lnTo>
                      <a:pt x="167" y="336"/>
                    </a:lnTo>
                    <a:lnTo>
                      <a:pt x="128" y="453"/>
                    </a:lnTo>
                    <a:lnTo>
                      <a:pt x="115" y="531"/>
                    </a:lnTo>
                    <a:lnTo>
                      <a:pt x="141" y="634"/>
                    </a:lnTo>
                    <a:lnTo>
                      <a:pt x="154" y="660"/>
                    </a:lnTo>
                    <a:lnTo>
                      <a:pt x="180" y="686"/>
                    </a:lnTo>
                    <a:lnTo>
                      <a:pt x="218" y="712"/>
                    </a:lnTo>
                    <a:lnTo>
                      <a:pt x="244" y="725"/>
                    </a:lnTo>
                    <a:lnTo>
                      <a:pt x="373" y="725"/>
                    </a:lnTo>
                    <a:lnTo>
                      <a:pt x="411" y="712"/>
                    </a:lnTo>
                    <a:lnTo>
                      <a:pt x="463" y="660"/>
                    </a:lnTo>
                    <a:lnTo>
                      <a:pt x="489" y="647"/>
                    </a:lnTo>
                    <a:lnTo>
                      <a:pt x="502" y="6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89" name="Freeform 1313"/>
              <p:cNvSpPr>
                <a:spLocks noEditPoints="1"/>
              </p:cNvSpPr>
              <p:nvPr/>
            </p:nvSpPr>
            <p:spPr bwMode="auto">
              <a:xfrm>
                <a:off x="28804" y="2656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13" y="389"/>
                  </a:cxn>
                  <a:cxn ang="0">
                    <a:pos x="13" y="427"/>
                  </a:cxn>
                  <a:cxn ang="0">
                    <a:pos x="64" y="427"/>
                  </a:cxn>
                  <a:cxn ang="0">
                    <a:pos x="116" y="453"/>
                  </a:cxn>
                  <a:cxn ang="0">
                    <a:pos x="129" y="479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3"/>
                  </a:cxn>
                  <a:cxn ang="0">
                    <a:pos x="270" y="1023"/>
                  </a:cxn>
                  <a:cxn ang="0">
                    <a:pos x="245" y="1010"/>
                  </a:cxn>
                  <a:cxn ang="0">
                    <a:pos x="232" y="997"/>
                  </a:cxn>
                  <a:cxn ang="0">
                    <a:pos x="232" y="958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65"/>
                  </a:cxn>
                  <a:cxn ang="0">
                    <a:pos x="206" y="13"/>
                  </a:cxn>
                  <a:cxn ang="0">
                    <a:pos x="180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4" y="91"/>
                  </a:cxn>
                  <a:cxn ang="0">
                    <a:pos x="90" y="143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48" h="1075">
                    <a:moveTo>
                      <a:pt x="232" y="363"/>
                    </a:moveTo>
                    <a:lnTo>
                      <a:pt x="13" y="389"/>
                    </a:lnTo>
                    <a:lnTo>
                      <a:pt x="13" y="427"/>
                    </a:lnTo>
                    <a:lnTo>
                      <a:pt x="64" y="427"/>
                    </a:lnTo>
                    <a:lnTo>
                      <a:pt x="116" y="453"/>
                    </a:lnTo>
                    <a:lnTo>
                      <a:pt x="129" y="479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3"/>
                    </a:lnTo>
                    <a:lnTo>
                      <a:pt x="270" y="1023"/>
                    </a:lnTo>
                    <a:lnTo>
                      <a:pt x="245" y="1010"/>
                    </a:lnTo>
                    <a:lnTo>
                      <a:pt x="232" y="997"/>
                    </a:lnTo>
                    <a:lnTo>
                      <a:pt x="232" y="958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65"/>
                    </a:lnTo>
                    <a:lnTo>
                      <a:pt x="206" y="13"/>
                    </a:lnTo>
                    <a:lnTo>
                      <a:pt x="180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4" y="91"/>
                    </a:lnTo>
                    <a:lnTo>
                      <a:pt x="90" y="143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0" name="Freeform 1314"/>
              <p:cNvSpPr>
                <a:spLocks/>
              </p:cNvSpPr>
              <p:nvPr/>
            </p:nvSpPr>
            <p:spPr bwMode="auto">
              <a:xfrm>
                <a:off x="29242" y="3019"/>
                <a:ext cx="811" cy="712"/>
              </a:xfrm>
              <a:custGeom>
                <a:avLst/>
                <a:gdLst/>
                <a:ahLst/>
                <a:cxnLst>
                  <a:cxn ang="0">
                    <a:pos x="128" y="155"/>
                  </a:cxn>
                  <a:cxn ang="0">
                    <a:pos x="128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57" y="647"/>
                  </a:cxn>
                  <a:cxn ang="0">
                    <a:pos x="244" y="621"/>
                  </a:cxn>
                  <a:cxn ang="0">
                    <a:pos x="244" y="298"/>
                  </a:cxn>
                  <a:cxn ang="0">
                    <a:pos x="257" y="181"/>
                  </a:cxn>
                  <a:cxn ang="0">
                    <a:pos x="309" y="103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28" y="52"/>
                  </a:cxn>
                  <a:cxn ang="0">
                    <a:pos x="553" y="103"/>
                  </a:cxn>
                  <a:cxn ang="0">
                    <a:pos x="566" y="142"/>
                  </a:cxn>
                  <a:cxn ang="0">
                    <a:pos x="566" y="181"/>
                  </a:cxn>
                  <a:cxn ang="0">
                    <a:pos x="579" y="220"/>
                  </a:cxn>
                  <a:cxn ang="0">
                    <a:pos x="579" y="634"/>
                  </a:cxn>
                  <a:cxn ang="0">
                    <a:pos x="566" y="647"/>
                  </a:cxn>
                  <a:cxn ang="0">
                    <a:pos x="540" y="660"/>
                  </a:cxn>
                  <a:cxn ang="0">
                    <a:pos x="450" y="660"/>
                  </a:cxn>
                  <a:cxn ang="0">
                    <a:pos x="450" y="712"/>
                  </a:cxn>
                  <a:cxn ang="0">
                    <a:pos x="811" y="712"/>
                  </a:cxn>
                  <a:cxn ang="0">
                    <a:pos x="811" y="660"/>
                  </a:cxn>
                  <a:cxn ang="0">
                    <a:pos x="734" y="660"/>
                  </a:cxn>
                  <a:cxn ang="0">
                    <a:pos x="708" y="647"/>
                  </a:cxn>
                  <a:cxn ang="0">
                    <a:pos x="695" y="634"/>
                  </a:cxn>
                  <a:cxn ang="0">
                    <a:pos x="682" y="608"/>
                  </a:cxn>
                  <a:cxn ang="0">
                    <a:pos x="682" y="194"/>
                  </a:cxn>
                  <a:cxn ang="0">
                    <a:pos x="669" y="116"/>
                  </a:cxn>
                  <a:cxn ang="0">
                    <a:pos x="631" y="64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7"/>
                  </a:cxn>
                  <a:cxn ang="0">
                    <a:pos x="231" y="168"/>
                  </a:cxn>
                  <a:cxn ang="0">
                    <a:pos x="231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03" y="90"/>
                  </a:cxn>
                  <a:cxn ang="0">
                    <a:pos x="128" y="103"/>
                  </a:cxn>
                  <a:cxn ang="0">
                    <a:pos x="128" y="155"/>
                  </a:cxn>
                </a:cxnLst>
                <a:rect l="0" t="0" r="r" b="b"/>
                <a:pathLst>
                  <a:path w="811" h="712">
                    <a:moveTo>
                      <a:pt x="128" y="155"/>
                    </a:moveTo>
                    <a:lnTo>
                      <a:pt x="128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57" y="647"/>
                    </a:lnTo>
                    <a:lnTo>
                      <a:pt x="244" y="621"/>
                    </a:lnTo>
                    <a:lnTo>
                      <a:pt x="244" y="298"/>
                    </a:lnTo>
                    <a:lnTo>
                      <a:pt x="257" y="181"/>
                    </a:lnTo>
                    <a:lnTo>
                      <a:pt x="309" y="103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28" y="52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181"/>
                    </a:lnTo>
                    <a:lnTo>
                      <a:pt x="579" y="220"/>
                    </a:lnTo>
                    <a:lnTo>
                      <a:pt x="579" y="634"/>
                    </a:lnTo>
                    <a:lnTo>
                      <a:pt x="566" y="647"/>
                    </a:lnTo>
                    <a:lnTo>
                      <a:pt x="540" y="660"/>
                    </a:lnTo>
                    <a:lnTo>
                      <a:pt x="450" y="660"/>
                    </a:lnTo>
                    <a:lnTo>
                      <a:pt x="450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34" y="660"/>
                    </a:lnTo>
                    <a:lnTo>
                      <a:pt x="708" y="647"/>
                    </a:lnTo>
                    <a:lnTo>
                      <a:pt x="695" y="634"/>
                    </a:lnTo>
                    <a:lnTo>
                      <a:pt x="682" y="608"/>
                    </a:lnTo>
                    <a:lnTo>
                      <a:pt x="682" y="194"/>
                    </a:lnTo>
                    <a:lnTo>
                      <a:pt x="669" y="116"/>
                    </a:lnTo>
                    <a:lnTo>
                      <a:pt x="631" y="64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7"/>
                    </a:lnTo>
                    <a:lnTo>
                      <a:pt x="231" y="168"/>
                    </a:lnTo>
                    <a:lnTo>
                      <a:pt x="231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03" y="90"/>
                    </a:lnTo>
                    <a:lnTo>
                      <a:pt x="128" y="103"/>
                    </a:lnTo>
                    <a:lnTo>
                      <a:pt x="128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1" name="Freeform 1315"/>
              <p:cNvSpPr>
                <a:spLocks/>
              </p:cNvSpPr>
              <p:nvPr/>
            </p:nvSpPr>
            <p:spPr bwMode="auto">
              <a:xfrm>
                <a:off x="30619" y="2604"/>
                <a:ext cx="1133" cy="1166"/>
              </a:xfrm>
              <a:custGeom>
                <a:avLst/>
                <a:gdLst/>
                <a:ahLst/>
                <a:cxnLst>
                  <a:cxn ang="0">
                    <a:pos x="1133" y="0"/>
                  </a:cxn>
                  <a:cxn ang="0">
                    <a:pos x="1095" y="13"/>
                  </a:cxn>
                  <a:cxn ang="0">
                    <a:pos x="953" y="104"/>
                  </a:cxn>
                  <a:cxn ang="0">
                    <a:pos x="837" y="13"/>
                  </a:cxn>
                  <a:cxn ang="0">
                    <a:pos x="502" y="39"/>
                  </a:cxn>
                  <a:cxn ang="0">
                    <a:pos x="155" y="311"/>
                  </a:cxn>
                  <a:cxn ang="0">
                    <a:pos x="0" y="726"/>
                  </a:cxn>
                  <a:cxn ang="0">
                    <a:pos x="129" y="1036"/>
                  </a:cxn>
                  <a:cxn ang="0">
                    <a:pos x="438" y="1166"/>
                  </a:cxn>
                  <a:cxn ang="0">
                    <a:pos x="644" y="1127"/>
                  </a:cxn>
                  <a:cxn ang="0">
                    <a:pos x="734" y="1075"/>
                  </a:cxn>
                  <a:cxn ang="0">
                    <a:pos x="773" y="1023"/>
                  </a:cxn>
                  <a:cxn ang="0">
                    <a:pos x="850" y="1127"/>
                  </a:cxn>
                  <a:cxn ang="0">
                    <a:pos x="863" y="1114"/>
                  </a:cxn>
                  <a:cxn ang="0">
                    <a:pos x="876" y="1075"/>
                  </a:cxn>
                  <a:cxn ang="0">
                    <a:pos x="889" y="1023"/>
                  </a:cxn>
                  <a:cxn ang="0">
                    <a:pos x="953" y="777"/>
                  </a:cxn>
                  <a:cxn ang="0">
                    <a:pos x="979" y="751"/>
                  </a:cxn>
                  <a:cxn ang="0">
                    <a:pos x="1069" y="738"/>
                  </a:cxn>
                  <a:cxn ang="0">
                    <a:pos x="927" y="687"/>
                  </a:cxn>
                  <a:cxn ang="0">
                    <a:pos x="824" y="700"/>
                  </a:cxn>
                  <a:cxn ang="0">
                    <a:pos x="644" y="687"/>
                  </a:cxn>
                  <a:cxn ang="0">
                    <a:pos x="631" y="738"/>
                  </a:cxn>
                  <a:cxn ang="0">
                    <a:pos x="798" y="751"/>
                  </a:cxn>
                  <a:cxn ang="0">
                    <a:pos x="811" y="790"/>
                  </a:cxn>
                  <a:cxn ang="0">
                    <a:pos x="798" y="842"/>
                  </a:cxn>
                  <a:cxn ang="0">
                    <a:pos x="734" y="1010"/>
                  </a:cxn>
                  <a:cxn ang="0">
                    <a:pos x="592" y="1101"/>
                  </a:cxn>
                  <a:cxn ang="0">
                    <a:pos x="464" y="1114"/>
                  </a:cxn>
                  <a:cxn ang="0">
                    <a:pos x="283" y="1062"/>
                  </a:cxn>
                  <a:cxn ang="0">
                    <a:pos x="168" y="907"/>
                  </a:cxn>
                  <a:cxn ang="0">
                    <a:pos x="155" y="700"/>
                  </a:cxn>
                  <a:cxn ang="0">
                    <a:pos x="232" y="415"/>
                  </a:cxn>
                  <a:cxn ang="0">
                    <a:pos x="438" y="143"/>
                  </a:cxn>
                  <a:cxn ang="0">
                    <a:pos x="734" y="39"/>
                  </a:cxn>
                  <a:cxn ang="0">
                    <a:pos x="927" y="130"/>
                  </a:cxn>
                  <a:cxn ang="0">
                    <a:pos x="992" y="350"/>
                  </a:cxn>
                  <a:cxn ang="0">
                    <a:pos x="979" y="428"/>
                  </a:cxn>
                  <a:cxn ang="0">
                    <a:pos x="992" y="454"/>
                  </a:cxn>
                  <a:cxn ang="0">
                    <a:pos x="1030" y="441"/>
                  </a:cxn>
                  <a:cxn ang="0">
                    <a:pos x="1133" y="13"/>
                  </a:cxn>
                </a:cxnLst>
                <a:rect l="0" t="0" r="r" b="b"/>
                <a:pathLst>
                  <a:path w="1133" h="1166">
                    <a:moveTo>
                      <a:pt x="1133" y="13"/>
                    </a:moveTo>
                    <a:lnTo>
                      <a:pt x="1133" y="0"/>
                    </a:lnTo>
                    <a:lnTo>
                      <a:pt x="1107" y="0"/>
                    </a:lnTo>
                    <a:lnTo>
                      <a:pt x="1095" y="13"/>
                    </a:lnTo>
                    <a:lnTo>
                      <a:pt x="979" y="143"/>
                    </a:lnTo>
                    <a:lnTo>
                      <a:pt x="953" y="104"/>
                    </a:lnTo>
                    <a:lnTo>
                      <a:pt x="914" y="52"/>
                    </a:lnTo>
                    <a:lnTo>
                      <a:pt x="837" y="13"/>
                    </a:lnTo>
                    <a:lnTo>
                      <a:pt x="721" y="0"/>
                    </a:lnTo>
                    <a:lnTo>
                      <a:pt x="502" y="39"/>
                    </a:lnTo>
                    <a:lnTo>
                      <a:pt x="309" y="143"/>
                    </a:lnTo>
                    <a:lnTo>
                      <a:pt x="155" y="311"/>
                    </a:lnTo>
                    <a:lnTo>
                      <a:pt x="39" y="505"/>
                    </a:lnTo>
                    <a:lnTo>
                      <a:pt x="0" y="726"/>
                    </a:lnTo>
                    <a:lnTo>
                      <a:pt x="39" y="894"/>
                    </a:lnTo>
                    <a:lnTo>
                      <a:pt x="129" y="1036"/>
                    </a:lnTo>
                    <a:lnTo>
                      <a:pt x="258" y="1127"/>
                    </a:lnTo>
                    <a:lnTo>
                      <a:pt x="438" y="1166"/>
                    </a:lnTo>
                    <a:lnTo>
                      <a:pt x="515" y="1153"/>
                    </a:lnTo>
                    <a:lnTo>
                      <a:pt x="644" y="1127"/>
                    </a:lnTo>
                    <a:lnTo>
                      <a:pt x="695" y="1101"/>
                    </a:lnTo>
                    <a:lnTo>
                      <a:pt x="734" y="1075"/>
                    </a:lnTo>
                    <a:lnTo>
                      <a:pt x="760" y="1049"/>
                    </a:lnTo>
                    <a:lnTo>
                      <a:pt x="773" y="1023"/>
                    </a:lnTo>
                    <a:lnTo>
                      <a:pt x="798" y="1075"/>
                    </a:lnTo>
                    <a:lnTo>
                      <a:pt x="850" y="1127"/>
                    </a:lnTo>
                    <a:lnTo>
                      <a:pt x="863" y="1127"/>
                    </a:lnTo>
                    <a:lnTo>
                      <a:pt x="863" y="1114"/>
                    </a:lnTo>
                    <a:lnTo>
                      <a:pt x="876" y="1088"/>
                    </a:lnTo>
                    <a:lnTo>
                      <a:pt x="876" y="1075"/>
                    </a:lnTo>
                    <a:lnTo>
                      <a:pt x="889" y="1049"/>
                    </a:lnTo>
                    <a:lnTo>
                      <a:pt x="889" y="1023"/>
                    </a:lnTo>
                    <a:lnTo>
                      <a:pt x="914" y="894"/>
                    </a:lnTo>
                    <a:lnTo>
                      <a:pt x="953" y="777"/>
                    </a:lnTo>
                    <a:lnTo>
                      <a:pt x="953" y="751"/>
                    </a:lnTo>
                    <a:lnTo>
                      <a:pt x="979" y="751"/>
                    </a:lnTo>
                    <a:lnTo>
                      <a:pt x="1004" y="738"/>
                    </a:lnTo>
                    <a:lnTo>
                      <a:pt x="1069" y="738"/>
                    </a:lnTo>
                    <a:lnTo>
                      <a:pt x="1069" y="687"/>
                    </a:lnTo>
                    <a:lnTo>
                      <a:pt x="927" y="687"/>
                    </a:lnTo>
                    <a:lnTo>
                      <a:pt x="889" y="700"/>
                    </a:lnTo>
                    <a:lnTo>
                      <a:pt x="824" y="700"/>
                    </a:lnTo>
                    <a:lnTo>
                      <a:pt x="734" y="687"/>
                    </a:lnTo>
                    <a:lnTo>
                      <a:pt x="644" y="687"/>
                    </a:lnTo>
                    <a:lnTo>
                      <a:pt x="631" y="700"/>
                    </a:lnTo>
                    <a:lnTo>
                      <a:pt x="631" y="738"/>
                    </a:lnTo>
                    <a:lnTo>
                      <a:pt x="760" y="738"/>
                    </a:lnTo>
                    <a:lnTo>
                      <a:pt x="798" y="751"/>
                    </a:lnTo>
                    <a:lnTo>
                      <a:pt x="811" y="751"/>
                    </a:lnTo>
                    <a:lnTo>
                      <a:pt x="811" y="790"/>
                    </a:lnTo>
                    <a:lnTo>
                      <a:pt x="798" y="816"/>
                    </a:lnTo>
                    <a:lnTo>
                      <a:pt x="798" y="842"/>
                    </a:lnTo>
                    <a:lnTo>
                      <a:pt x="773" y="920"/>
                    </a:lnTo>
                    <a:lnTo>
                      <a:pt x="734" y="1010"/>
                    </a:lnTo>
                    <a:lnTo>
                      <a:pt x="670" y="1062"/>
                    </a:lnTo>
                    <a:lnTo>
                      <a:pt x="592" y="1101"/>
                    </a:lnTo>
                    <a:lnTo>
                      <a:pt x="515" y="1114"/>
                    </a:lnTo>
                    <a:lnTo>
                      <a:pt x="464" y="1114"/>
                    </a:lnTo>
                    <a:lnTo>
                      <a:pt x="374" y="1101"/>
                    </a:lnTo>
                    <a:lnTo>
                      <a:pt x="283" y="1062"/>
                    </a:lnTo>
                    <a:lnTo>
                      <a:pt x="219" y="997"/>
                    </a:lnTo>
                    <a:lnTo>
                      <a:pt x="168" y="907"/>
                    </a:lnTo>
                    <a:lnTo>
                      <a:pt x="142" y="777"/>
                    </a:lnTo>
                    <a:lnTo>
                      <a:pt x="155" y="700"/>
                    </a:lnTo>
                    <a:lnTo>
                      <a:pt x="180" y="570"/>
                    </a:lnTo>
                    <a:lnTo>
                      <a:pt x="232" y="415"/>
                    </a:lnTo>
                    <a:lnTo>
                      <a:pt x="335" y="246"/>
                    </a:lnTo>
                    <a:lnTo>
                      <a:pt x="438" y="143"/>
                    </a:lnTo>
                    <a:lnTo>
                      <a:pt x="580" y="78"/>
                    </a:lnTo>
                    <a:lnTo>
                      <a:pt x="734" y="39"/>
                    </a:lnTo>
                    <a:lnTo>
                      <a:pt x="837" y="65"/>
                    </a:lnTo>
                    <a:lnTo>
                      <a:pt x="927" y="130"/>
                    </a:lnTo>
                    <a:lnTo>
                      <a:pt x="966" y="233"/>
                    </a:lnTo>
                    <a:lnTo>
                      <a:pt x="992" y="350"/>
                    </a:lnTo>
                    <a:lnTo>
                      <a:pt x="992" y="415"/>
                    </a:lnTo>
                    <a:lnTo>
                      <a:pt x="979" y="428"/>
                    </a:lnTo>
                    <a:lnTo>
                      <a:pt x="979" y="441"/>
                    </a:lnTo>
                    <a:lnTo>
                      <a:pt x="992" y="454"/>
                    </a:lnTo>
                    <a:lnTo>
                      <a:pt x="1017" y="454"/>
                    </a:lnTo>
                    <a:lnTo>
                      <a:pt x="1030" y="441"/>
                    </a:lnTo>
                    <a:lnTo>
                      <a:pt x="1030" y="415"/>
                    </a:lnTo>
                    <a:lnTo>
                      <a:pt x="1133" y="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2" name="Freeform 1316"/>
              <p:cNvSpPr>
                <a:spLocks/>
              </p:cNvSpPr>
              <p:nvPr/>
            </p:nvSpPr>
            <p:spPr bwMode="auto">
              <a:xfrm>
                <a:off x="31945" y="3563"/>
                <a:ext cx="180" cy="479"/>
              </a:xfrm>
              <a:custGeom>
                <a:avLst/>
                <a:gdLst/>
                <a:ahLst/>
                <a:cxnLst>
                  <a:cxn ang="0">
                    <a:pos x="142" y="142"/>
                  </a:cxn>
                  <a:cxn ang="0">
                    <a:pos x="142" y="168"/>
                  </a:cxn>
                  <a:cxn ang="0">
                    <a:pos x="116" y="310"/>
                  </a:cxn>
                  <a:cxn ang="0">
                    <a:pos x="39" y="440"/>
                  </a:cxn>
                  <a:cxn ang="0">
                    <a:pos x="26" y="453"/>
                  </a:cxn>
                  <a:cxn ang="0">
                    <a:pos x="26" y="479"/>
                  </a:cxn>
                  <a:cxn ang="0">
                    <a:pos x="39" y="479"/>
                  </a:cxn>
                  <a:cxn ang="0">
                    <a:pos x="65" y="453"/>
                  </a:cxn>
                  <a:cxn ang="0">
                    <a:pos x="116" y="388"/>
                  </a:cxn>
                  <a:cxn ang="0">
                    <a:pos x="168" y="297"/>
                  </a:cxn>
                  <a:cxn ang="0">
                    <a:pos x="180" y="168"/>
                  </a:cxn>
                  <a:cxn ang="0">
                    <a:pos x="180" y="116"/>
                  </a:cxn>
                  <a:cxn ang="0">
                    <a:pos x="168" y="64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52" y="0"/>
                  </a:cxn>
                  <a:cxn ang="0">
                    <a:pos x="26" y="13"/>
                  </a:cxn>
                  <a:cxn ang="0">
                    <a:pos x="0" y="64"/>
                  </a:cxn>
                  <a:cxn ang="0">
                    <a:pos x="0" y="103"/>
                  </a:cxn>
                  <a:cxn ang="0">
                    <a:pos x="26" y="155"/>
                  </a:cxn>
                  <a:cxn ang="0">
                    <a:pos x="52" y="168"/>
                  </a:cxn>
                  <a:cxn ang="0">
                    <a:pos x="103" y="168"/>
                  </a:cxn>
                  <a:cxn ang="0">
                    <a:pos x="129" y="155"/>
                  </a:cxn>
                  <a:cxn ang="0">
                    <a:pos x="142" y="142"/>
                  </a:cxn>
                </a:cxnLst>
                <a:rect l="0" t="0" r="r" b="b"/>
                <a:pathLst>
                  <a:path w="180" h="479">
                    <a:moveTo>
                      <a:pt x="142" y="142"/>
                    </a:moveTo>
                    <a:lnTo>
                      <a:pt x="142" y="168"/>
                    </a:lnTo>
                    <a:lnTo>
                      <a:pt x="116" y="310"/>
                    </a:lnTo>
                    <a:lnTo>
                      <a:pt x="39" y="440"/>
                    </a:lnTo>
                    <a:lnTo>
                      <a:pt x="26" y="453"/>
                    </a:lnTo>
                    <a:lnTo>
                      <a:pt x="26" y="479"/>
                    </a:lnTo>
                    <a:lnTo>
                      <a:pt x="39" y="479"/>
                    </a:lnTo>
                    <a:lnTo>
                      <a:pt x="65" y="453"/>
                    </a:lnTo>
                    <a:lnTo>
                      <a:pt x="116" y="388"/>
                    </a:lnTo>
                    <a:lnTo>
                      <a:pt x="168" y="297"/>
                    </a:lnTo>
                    <a:lnTo>
                      <a:pt x="180" y="168"/>
                    </a:lnTo>
                    <a:lnTo>
                      <a:pt x="180" y="116"/>
                    </a:lnTo>
                    <a:lnTo>
                      <a:pt x="168" y="64"/>
                    </a:lnTo>
                    <a:lnTo>
                      <a:pt x="142" y="26"/>
                    </a:lnTo>
                    <a:lnTo>
                      <a:pt x="116" y="0"/>
                    </a:lnTo>
                    <a:lnTo>
                      <a:pt x="52" y="0"/>
                    </a:lnTo>
                    <a:lnTo>
                      <a:pt x="26" y="13"/>
                    </a:lnTo>
                    <a:lnTo>
                      <a:pt x="0" y="64"/>
                    </a:lnTo>
                    <a:lnTo>
                      <a:pt x="0" y="103"/>
                    </a:lnTo>
                    <a:lnTo>
                      <a:pt x="26" y="155"/>
                    </a:lnTo>
                    <a:lnTo>
                      <a:pt x="52" y="168"/>
                    </a:lnTo>
                    <a:lnTo>
                      <a:pt x="103" y="168"/>
                    </a:lnTo>
                    <a:lnTo>
                      <a:pt x="129" y="155"/>
                    </a:lnTo>
                    <a:lnTo>
                      <a:pt x="142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3" name="Freeform 1317"/>
              <p:cNvSpPr>
                <a:spLocks/>
              </p:cNvSpPr>
              <p:nvPr/>
            </p:nvSpPr>
            <p:spPr bwMode="auto">
              <a:xfrm>
                <a:off x="32743" y="2747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7" y="336"/>
                  </a:cxn>
                  <a:cxn ang="0">
                    <a:pos x="477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4" y="103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5" y="880"/>
                  </a:cxn>
                  <a:cxn ang="0">
                    <a:pos x="194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9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7" y="958"/>
                  </a:cxn>
                  <a:cxn ang="0">
                    <a:pos x="322" y="958"/>
                  </a:cxn>
                  <a:cxn ang="0">
                    <a:pos x="284" y="919"/>
                  </a:cxn>
                  <a:cxn ang="0">
                    <a:pos x="271" y="880"/>
                  </a:cxn>
                  <a:cxn ang="0">
                    <a:pos x="258" y="854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7" y="336"/>
                    </a:lnTo>
                    <a:lnTo>
                      <a:pt x="477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4" y="103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5" y="880"/>
                    </a:lnTo>
                    <a:lnTo>
                      <a:pt x="194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9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7" y="958"/>
                    </a:lnTo>
                    <a:lnTo>
                      <a:pt x="322" y="958"/>
                    </a:lnTo>
                    <a:lnTo>
                      <a:pt x="284" y="919"/>
                    </a:lnTo>
                    <a:lnTo>
                      <a:pt x="271" y="880"/>
                    </a:lnTo>
                    <a:lnTo>
                      <a:pt x="258" y="854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4" name="Freeform 1318"/>
              <p:cNvSpPr>
                <a:spLocks/>
              </p:cNvSpPr>
              <p:nvPr/>
            </p:nvSpPr>
            <p:spPr bwMode="auto">
              <a:xfrm>
                <a:off x="33387" y="2617"/>
                <a:ext cx="811" cy="1114"/>
              </a:xfrm>
              <a:custGeom>
                <a:avLst/>
                <a:gdLst/>
                <a:ahLst/>
                <a:cxnLst>
                  <a:cxn ang="0">
                    <a:pos x="682" y="713"/>
                  </a:cxn>
                  <a:cxn ang="0">
                    <a:pos x="682" y="596"/>
                  </a:cxn>
                  <a:cxn ang="0">
                    <a:pos x="670" y="518"/>
                  </a:cxn>
                  <a:cxn ang="0">
                    <a:pos x="631" y="466"/>
                  </a:cxn>
                  <a:cxn ang="0">
                    <a:pos x="592" y="428"/>
                  </a:cxn>
                  <a:cxn ang="0">
                    <a:pos x="515" y="402"/>
                  </a:cxn>
                  <a:cxn ang="0">
                    <a:pos x="464" y="402"/>
                  </a:cxn>
                  <a:cxn ang="0">
                    <a:pos x="373" y="415"/>
                  </a:cxn>
                  <a:cxn ang="0">
                    <a:pos x="309" y="454"/>
                  </a:cxn>
                  <a:cxn ang="0">
                    <a:pos x="258" y="505"/>
                  </a:cxn>
                  <a:cxn ang="0">
                    <a:pos x="232" y="557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03" y="78"/>
                  </a:cxn>
                  <a:cxn ang="0">
                    <a:pos x="116" y="104"/>
                  </a:cxn>
                  <a:cxn ang="0">
                    <a:pos x="129" y="117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1" y="1114"/>
                  </a:cxn>
                  <a:cxn ang="0">
                    <a:pos x="361" y="1062"/>
                  </a:cxn>
                  <a:cxn ang="0">
                    <a:pos x="270" y="1062"/>
                  </a:cxn>
                  <a:cxn ang="0">
                    <a:pos x="245" y="1049"/>
                  </a:cxn>
                  <a:cxn ang="0">
                    <a:pos x="245" y="1023"/>
                  </a:cxn>
                  <a:cxn ang="0">
                    <a:pos x="232" y="997"/>
                  </a:cxn>
                  <a:cxn ang="0">
                    <a:pos x="232" y="700"/>
                  </a:cxn>
                  <a:cxn ang="0">
                    <a:pos x="258" y="583"/>
                  </a:cxn>
                  <a:cxn ang="0">
                    <a:pos x="309" y="505"/>
                  </a:cxn>
                  <a:cxn ang="0">
                    <a:pos x="373" y="454"/>
                  </a:cxn>
                  <a:cxn ang="0">
                    <a:pos x="451" y="441"/>
                  </a:cxn>
                  <a:cxn ang="0">
                    <a:pos x="489" y="441"/>
                  </a:cxn>
                  <a:cxn ang="0">
                    <a:pos x="515" y="454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67" y="544"/>
                  </a:cxn>
                  <a:cxn ang="0">
                    <a:pos x="567" y="1036"/>
                  </a:cxn>
                  <a:cxn ang="0">
                    <a:pos x="541" y="1062"/>
                  </a:cxn>
                  <a:cxn ang="0">
                    <a:pos x="451" y="1062"/>
                  </a:cxn>
                  <a:cxn ang="0">
                    <a:pos x="451" y="1114"/>
                  </a:cxn>
                  <a:cxn ang="0">
                    <a:pos x="811" y="1114"/>
                  </a:cxn>
                  <a:cxn ang="0">
                    <a:pos x="811" y="1062"/>
                  </a:cxn>
                  <a:cxn ang="0">
                    <a:pos x="734" y="1062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3"/>
                  </a:cxn>
                </a:cxnLst>
                <a:rect l="0" t="0" r="r" b="b"/>
                <a:pathLst>
                  <a:path w="811" h="1114">
                    <a:moveTo>
                      <a:pt x="682" y="713"/>
                    </a:moveTo>
                    <a:lnTo>
                      <a:pt x="682" y="596"/>
                    </a:lnTo>
                    <a:lnTo>
                      <a:pt x="670" y="518"/>
                    </a:lnTo>
                    <a:lnTo>
                      <a:pt x="631" y="466"/>
                    </a:lnTo>
                    <a:lnTo>
                      <a:pt x="592" y="428"/>
                    </a:lnTo>
                    <a:lnTo>
                      <a:pt x="515" y="402"/>
                    </a:lnTo>
                    <a:lnTo>
                      <a:pt x="464" y="402"/>
                    </a:lnTo>
                    <a:lnTo>
                      <a:pt x="373" y="415"/>
                    </a:lnTo>
                    <a:lnTo>
                      <a:pt x="309" y="454"/>
                    </a:lnTo>
                    <a:lnTo>
                      <a:pt x="258" y="505"/>
                    </a:lnTo>
                    <a:lnTo>
                      <a:pt x="232" y="557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03" y="78"/>
                    </a:lnTo>
                    <a:lnTo>
                      <a:pt x="116" y="104"/>
                    </a:lnTo>
                    <a:lnTo>
                      <a:pt x="129" y="117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1" y="1114"/>
                    </a:lnTo>
                    <a:lnTo>
                      <a:pt x="361" y="1062"/>
                    </a:lnTo>
                    <a:lnTo>
                      <a:pt x="270" y="1062"/>
                    </a:lnTo>
                    <a:lnTo>
                      <a:pt x="245" y="1049"/>
                    </a:lnTo>
                    <a:lnTo>
                      <a:pt x="245" y="1023"/>
                    </a:lnTo>
                    <a:lnTo>
                      <a:pt x="232" y="997"/>
                    </a:lnTo>
                    <a:lnTo>
                      <a:pt x="232" y="700"/>
                    </a:lnTo>
                    <a:lnTo>
                      <a:pt x="258" y="583"/>
                    </a:lnTo>
                    <a:lnTo>
                      <a:pt x="309" y="505"/>
                    </a:lnTo>
                    <a:lnTo>
                      <a:pt x="373" y="454"/>
                    </a:lnTo>
                    <a:lnTo>
                      <a:pt x="451" y="441"/>
                    </a:lnTo>
                    <a:lnTo>
                      <a:pt x="489" y="441"/>
                    </a:lnTo>
                    <a:lnTo>
                      <a:pt x="515" y="454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67" y="544"/>
                    </a:lnTo>
                    <a:lnTo>
                      <a:pt x="567" y="1036"/>
                    </a:lnTo>
                    <a:lnTo>
                      <a:pt x="541" y="1062"/>
                    </a:lnTo>
                    <a:lnTo>
                      <a:pt x="451" y="1062"/>
                    </a:lnTo>
                    <a:lnTo>
                      <a:pt x="451" y="1114"/>
                    </a:lnTo>
                    <a:lnTo>
                      <a:pt x="811" y="1114"/>
                    </a:lnTo>
                    <a:lnTo>
                      <a:pt x="811" y="1062"/>
                    </a:lnTo>
                    <a:lnTo>
                      <a:pt x="734" y="1062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5" name="Freeform 1319"/>
              <p:cNvSpPr>
                <a:spLocks noEditPoints="1"/>
              </p:cNvSpPr>
              <p:nvPr/>
            </p:nvSpPr>
            <p:spPr bwMode="auto">
              <a:xfrm>
                <a:off x="34275" y="3006"/>
                <a:ext cx="618" cy="738"/>
              </a:xfrm>
              <a:custGeom>
                <a:avLst/>
                <a:gdLst/>
                <a:ahLst/>
                <a:cxnLst>
                  <a:cxn ang="0">
                    <a:pos x="580" y="349"/>
                  </a:cxn>
                  <a:cxn ang="0">
                    <a:pos x="605" y="349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41" y="103"/>
                  </a:cxn>
                  <a:cxn ang="0">
                    <a:pos x="451" y="26"/>
                  </a:cxn>
                  <a:cxn ang="0">
                    <a:pos x="322" y="0"/>
                  </a:cxn>
                  <a:cxn ang="0">
                    <a:pos x="194" y="26"/>
                  </a:cxn>
                  <a:cxn ang="0">
                    <a:pos x="91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3"/>
                  </a:cxn>
                  <a:cxn ang="0">
                    <a:pos x="580" y="621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05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67" y="531"/>
                  </a:cxn>
                  <a:cxn ang="0">
                    <a:pos x="515" y="634"/>
                  </a:cxn>
                  <a:cxn ang="0">
                    <a:pos x="451" y="686"/>
                  </a:cxn>
                  <a:cxn ang="0">
                    <a:pos x="387" y="699"/>
                  </a:cxn>
                  <a:cxn ang="0">
                    <a:pos x="309" y="699"/>
                  </a:cxn>
                  <a:cxn ang="0">
                    <a:pos x="271" y="686"/>
                  </a:cxn>
                  <a:cxn ang="0">
                    <a:pos x="232" y="660"/>
                  </a:cxn>
                  <a:cxn ang="0">
                    <a:pos x="206" y="634"/>
                  </a:cxn>
                  <a:cxn ang="0">
                    <a:pos x="181" y="595"/>
                  </a:cxn>
                  <a:cxn ang="0">
                    <a:pos x="142" y="505"/>
                  </a:cxn>
                  <a:cxn ang="0">
                    <a:pos x="129" y="427"/>
                  </a:cxn>
                  <a:cxn ang="0">
                    <a:pos x="129" y="349"/>
                  </a:cxn>
                  <a:cxn ang="0">
                    <a:pos x="580" y="349"/>
                  </a:cxn>
                  <a:cxn ang="0">
                    <a:pos x="129" y="324"/>
                  </a:cxn>
                  <a:cxn ang="0">
                    <a:pos x="155" y="207"/>
                  </a:cxn>
                  <a:cxn ang="0">
                    <a:pos x="194" y="116"/>
                  </a:cxn>
                  <a:cxn ang="0">
                    <a:pos x="232" y="65"/>
                  </a:cxn>
                  <a:cxn ang="0">
                    <a:pos x="284" y="52"/>
                  </a:cxn>
                  <a:cxn ang="0">
                    <a:pos x="322" y="39"/>
                  </a:cxn>
                  <a:cxn ang="0">
                    <a:pos x="412" y="65"/>
                  </a:cxn>
                  <a:cxn ang="0">
                    <a:pos x="464" y="116"/>
                  </a:cxn>
                  <a:cxn ang="0">
                    <a:pos x="490" y="194"/>
                  </a:cxn>
                  <a:cxn ang="0">
                    <a:pos x="502" y="272"/>
                  </a:cxn>
                  <a:cxn ang="0">
                    <a:pos x="502" y="324"/>
                  </a:cxn>
                  <a:cxn ang="0">
                    <a:pos x="129" y="324"/>
                  </a:cxn>
                </a:cxnLst>
                <a:rect l="0" t="0" r="r" b="b"/>
                <a:pathLst>
                  <a:path w="618" h="738">
                    <a:moveTo>
                      <a:pt x="580" y="349"/>
                    </a:moveTo>
                    <a:lnTo>
                      <a:pt x="605" y="349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41" y="103"/>
                    </a:lnTo>
                    <a:lnTo>
                      <a:pt x="451" y="26"/>
                    </a:lnTo>
                    <a:lnTo>
                      <a:pt x="322" y="0"/>
                    </a:lnTo>
                    <a:lnTo>
                      <a:pt x="194" y="26"/>
                    </a:lnTo>
                    <a:lnTo>
                      <a:pt x="91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3"/>
                    </a:lnTo>
                    <a:lnTo>
                      <a:pt x="580" y="621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05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67" y="531"/>
                    </a:lnTo>
                    <a:lnTo>
                      <a:pt x="515" y="634"/>
                    </a:lnTo>
                    <a:lnTo>
                      <a:pt x="451" y="686"/>
                    </a:lnTo>
                    <a:lnTo>
                      <a:pt x="387" y="699"/>
                    </a:lnTo>
                    <a:lnTo>
                      <a:pt x="309" y="699"/>
                    </a:lnTo>
                    <a:lnTo>
                      <a:pt x="271" y="686"/>
                    </a:lnTo>
                    <a:lnTo>
                      <a:pt x="232" y="660"/>
                    </a:lnTo>
                    <a:lnTo>
                      <a:pt x="206" y="634"/>
                    </a:lnTo>
                    <a:lnTo>
                      <a:pt x="181" y="595"/>
                    </a:lnTo>
                    <a:lnTo>
                      <a:pt x="142" y="505"/>
                    </a:lnTo>
                    <a:lnTo>
                      <a:pt x="129" y="427"/>
                    </a:lnTo>
                    <a:lnTo>
                      <a:pt x="129" y="349"/>
                    </a:lnTo>
                    <a:lnTo>
                      <a:pt x="580" y="349"/>
                    </a:lnTo>
                    <a:close/>
                    <a:moveTo>
                      <a:pt x="129" y="324"/>
                    </a:moveTo>
                    <a:lnTo>
                      <a:pt x="155" y="207"/>
                    </a:lnTo>
                    <a:lnTo>
                      <a:pt x="194" y="116"/>
                    </a:lnTo>
                    <a:lnTo>
                      <a:pt x="232" y="65"/>
                    </a:lnTo>
                    <a:lnTo>
                      <a:pt x="284" y="52"/>
                    </a:lnTo>
                    <a:lnTo>
                      <a:pt x="322" y="39"/>
                    </a:lnTo>
                    <a:lnTo>
                      <a:pt x="412" y="65"/>
                    </a:lnTo>
                    <a:lnTo>
                      <a:pt x="464" y="116"/>
                    </a:lnTo>
                    <a:lnTo>
                      <a:pt x="490" y="194"/>
                    </a:lnTo>
                    <a:lnTo>
                      <a:pt x="502" y="272"/>
                    </a:lnTo>
                    <a:lnTo>
                      <a:pt x="502" y="324"/>
                    </a:lnTo>
                    <a:lnTo>
                      <a:pt x="129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6" name="Freeform 1320"/>
              <p:cNvSpPr>
                <a:spLocks/>
              </p:cNvSpPr>
              <p:nvPr/>
            </p:nvSpPr>
            <p:spPr bwMode="auto">
              <a:xfrm>
                <a:off x="34983" y="3019"/>
                <a:ext cx="812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1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0"/>
                  </a:cxn>
                  <a:cxn ang="0">
                    <a:pos x="271" y="660"/>
                  </a:cxn>
                  <a:cxn ang="0">
                    <a:pos x="258" y="647"/>
                  </a:cxn>
                  <a:cxn ang="0">
                    <a:pos x="245" y="621"/>
                  </a:cxn>
                  <a:cxn ang="0">
                    <a:pos x="245" y="298"/>
                  </a:cxn>
                  <a:cxn ang="0">
                    <a:pos x="258" y="181"/>
                  </a:cxn>
                  <a:cxn ang="0">
                    <a:pos x="309" y="103"/>
                  </a:cxn>
                  <a:cxn ang="0">
                    <a:pos x="374" y="52"/>
                  </a:cxn>
                  <a:cxn ang="0">
                    <a:pos x="451" y="39"/>
                  </a:cxn>
                  <a:cxn ang="0">
                    <a:pos x="490" y="39"/>
                  </a:cxn>
                  <a:cxn ang="0">
                    <a:pos x="515" y="52"/>
                  </a:cxn>
                  <a:cxn ang="0">
                    <a:pos x="541" y="77"/>
                  </a:cxn>
                  <a:cxn ang="0">
                    <a:pos x="554" y="103"/>
                  </a:cxn>
                  <a:cxn ang="0">
                    <a:pos x="567" y="142"/>
                  </a:cxn>
                  <a:cxn ang="0">
                    <a:pos x="567" y="634"/>
                  </a:cxn>
                  <a:cxn ang="0">
                    <a:pos x="541" y="660"/>
                  </a:cxn>
                  <a:cxn ang="0">
                    <a:pos x="451" y="660"/>
                  </a:cxn>
                  <a:cxn ang="0">
                    <a:pos x="451" y="712"/>
                  </a:cxn>
                  <a:cxn ang="0">
                    <a:pos x="812" y="712"/>
                  </a:cxn>
                  <a:cxn ang="0">
                    <a:pos x="812" y="660"/>
                  </a:cxn>
                  <a:cxn ang="0">
                    <a:pos x="734" y="660"/>
                  </a:cxn>
                  <a:cxn ang="0">
                    <a:pos x="683" y="634"/>
                  </a:cxn>
                  <a:cxn ang="0">
                    <a:pos x="683" y="194"/>
                  </a:cxn>
                  <a:cxn ang="0">
                    <a:pos x="670" y="116"/>
                  </a:cxn>
                  <a:cxn ang="0">
                    <a:pos x="631" y="64"/>
                  </a:cxn>
                  <a:cxn ang="0">
                    <a:pos x="593" y="26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6"/>
                  </a:cxn>
                  <a:cxn ang="0">
                    <a:pos x="284" y="77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1" y="77"/>
                  </a:cxn>
                  <a:cxn ang="0">
                    <a:pos x="116" y="103"/>
                  </a:cxn>
                  <a:cxn ang="0">
                    <a:pos x="129" y="129"/>
                  </a:cxn>
                  <a:cxn ang="0">
                    <a:pos x="129" y="155"/>
                  </a:cxn>
                </a:cxnLst>
                <a:rect l="0" t="0" r="r" b="b"/>
                <a:pathLst>
                  <a:path w="812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1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0"/>
                    </a:lnTo>
                    <a:lnTo>
                      <a:pt x="271" y="660"/>
                    </a:lnTo>
                    <a:lnTo>
                      <a:pt x="258" y="647"/>
                    </a:lnTo>
                    <a:lnTo>
                      <a:pt x="245" y="621"/>
                    </a:lnTo>
                    <a:lnTo>
                      <a:pt x="245" y="298"/>
                    </a:lnTo>
                    <a:lnTo>
                      <a:pt x="258" y="181"/>
                    </a:lnTo>
                    <a:lnTo>
                      <a:pt x="309" y="103"/>
                    </a:lnTo>
                    <a:lnTo>
                      <a:pt x="374" y="52"/>
                    </a:lnTo>
                    <a:lnTo>
                      <a:pt x="451" y="39"/>
                    </a:lnTo>
                    <a:lnTo>
                      <a:pt x="490" y="39"/>
                    </a:lnTo>
                    <a:lnTo>
                      <a:pt x="515" y="52"/>
                    </a:lnTo>
                    <a:lnTo>
                      <a:pt x="541" y="77"/>
                    </a:lnTo>
                    <a:lnTo>
                      <a:pt x="554" y="103"/>
                    </a:lnTo>
                    <a:lnTo>
                      <a:pt x="567" y="142"/>
                    </a:lnTo>
                    <a:lnTo>
                      <a:pt x="567" y="634"/>
                    </a:lnTo>
                    <a:lnTo>
                      <a:pt x="541" y="660"/>
                    </a:lnTo>
                    <a:lnTo>
                      <a:pt x="451" y="660"/>
                    </a:lnTo>
                    <a:lnTo>
                      <a:pt x="451" y="712"/>
                    </a:lnTo>
                    <a:lnTo>
                      <a:pt x="812" y="712"/>
                    </a:lnTo>
                    <a:lnTo>
                      <a:pt x="812" y="660"/>
                    </a:lnTo>
                    <a:lnTo>
                      <a:pt x="734" y="660"/>
                    </a:lnTo>
                    <a:lnTo>
                      <a:pt x="683" y="634"/>
                    </a:lnTo>
                    <a:lnTo>
                      <a:pt x="683" y="194"/>
                    </a:lnTo>
                    <a:lnTo>
                      <a:pt x="670" y="116"/>
                    </a:lnTo>
                    <a:lnTo>
                      <a:pt x="631" y="64"/>
                    </a:lnTo>
                    <a:lnTo>
                      <a:pt x="593" y="26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6"/>
                    </a:lnTo>
                    <a:lnTo>
                      <a:pt x="284" y="77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1" y="77"/>
                    </a:lnTo>
                    <a:lnTo>
                      <a:pt x="116" y="103"/>
                    </a:lnTo>
                    <a:lnTo>
                      <a:pt x="129" y="129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7" name="Freeform 1321"/>
              <p:cNvSpPr>
                <a:spLocks/>
              </p:cNvSpPr>
              <p:nvPr/>
            </p:nvSpPr>
            <p:spPr bwMode="auto">
              <a:xfrm>
                <a:off x="36438" y="2527"/>
                <a:ext cx="374" cy="1605"/>
              </a:xfrm>
              <a:custGeom>
                <a:avLst/>
                <a:gdLst/>
                <a:ahLst/>
                <a:cxnLst>
                  <a:cxn ang="0">
                    <a:pos x="374" y="1592"/>
                  </a:cxn>
                  <a:cxn ang="0">
                    <a:pos x="374" y="1580"/>
                  </a:cxn>
                  <a:cxn ang="0">
                    <a:pos x="348" y="1554"/>
                  </a:cxn>
                  <a:cxn ang="0">
                    <a:pos x="219" y="1385"/>
                  </a:cxn>
                  <a:cxn ang="0">
                    <a:pos x="142" y="1191"/>
                  </a:cxn>
                  <a:cxn ang="0">
                    <a:pos x="103" y="997"/>
                  </a:cxn>
                  <a:cxn ang="0">
                    <a:pos x="90" y="803"/>
                  </a:cxn>
                  <a:cxn ang="0">
                    <a:pos x="103" y="595"/>
                  </a:cxn>
                  <a:cxn ang="0">
                    <a:pos x="155" y="388"/>
                  </a:cxn>
                  <a:cxn ang="0">
                    <a:pos x="232" y="207"/>
                  </a:cxn>
                  <a:cxn ang="0">
                    <a:pos x="348" y="38"/>
                  </a:cxn>
                  <a:cxn ang="0">
                    <a:pos x="361" y="26"/>
                  </a:cxn>
                  <a:cxn ang="0">
                    <a:pos x="374" y="26"/>
                  </a:cxn>
                  <a:cxn ang="0">
                    <a:pos x="374" y="0"/>
                  </a:cxn>
                  <a:cxn ang="0">
                    <a:pos x="361" y="0"/>
                  </a:cxn>
                  <a:cxn ang="0">
                    <a:pos x="322" y="26"/>
                  </a:cxn>
                  <a:cxn ang="0">
                    <a:pos x="258" y="77"/>
                  </a:cxn>
                  <a:cxn ang="0">
                    <a:pos x="180" y="181"/>
                  </a:cxn>
                  <a:cxn ang="0">
                    <a:pos x="103" y="310"/>
                  </a:cxn>
                  <a:cxn ang="0">
                    <a:pos x="26" y="569"/>
                  </a:cxn>
                  <a:cxn ang="0">
                    <a:pos x="0" y="803"/>
                  </a:cxn>
                  <a:cxn ang="0">
                    <a:pos x="13" y="945"/>
                  </a:cxn>
                  <a:cxn ang="0">
                    <a:pos x="39" y="1126"/>
                  </a:cxn>
                  <a:cxn ang="0">
                    <a:pos x="103" y="1308"/>
                  </a:cxn>
                  <a:cxn ang="0">
                    <a:pos x="180" y="1437"/>
                  </a:cxn>
                  <a:cxn ang="0">
                    <a:pos x="258" y="1528"/>
                  </a:cxn>
                  <a:cxn ang="0">
                    <a:pos x="322" y="1592"/>
                  </a:cxn>
                  <a:cxn ang="0">
                    <a:pos x="361" y="1605"/>
                  </a:cxn>
                  <a:cxn ang="0">
                    <a:pos x="374" y="1605"/>
                  </a:cxn>
                  <a:cxn ang="0">
                    <a:pos x="374" y="1592"/>
                  </a:cxn>
                </a:cxnLst>
                <a:rect l="0" t="0" r="r" b="b"/>
                <a:pathLst>
                  <a:path w="374" h="1605">
                    <a:moveTo>
                      <a:pt x="374" y="1592"/>
                    </a:moveTo>
                    <a:lnTo>
                      <a:pt x="374" y="1580"/>
                    </a:lnTo>
                    <a:lnTo>
                      <a:pt x="348" y="1554"/>
                    </a:lnTo>
                    <a:lnTo>
                      <a:pt x="219" y="1385"/>
                    </a:lnTo>
                    <a:lnTo>
                      <a:pt x="142" y="1191"/>
                    </a:lnTo>
                    <a:lnTo>
                      <a:pt x="103" y="997"/>
                    </a:lnTo>
                    <a:lnTo>
                      <a:pt x="90" y="803"/>
                    </a:lnTo>
                    <a:lnTo>
                      <a:pt x="103" y="595"/>
                    </a:lnTo>
                    <a:lnTo>
                      <a:pt x="155" y="388"/>
                    </a:lnTo>
                    <a:lnTo>
                      <a:pt x="232" y="207"/>
                    </a:lnTo>
                    <a:lnTo>
                      <a:pt x="348" y="38"/>
                    </a:lnTo>
                    <a:lnTo>
                      <a:pt x="361" y="26"/>
                    </a:lnTo>
                    <a:lnTo>
                      <a:pt x="374" y="26"/>
                    </a:lnTo>
                    <a:lnTo>
                      <a:pt x="374" y="0"/>
                    </a:lnTo>
                    <a:lnTo>
                      <a:pt x="361" y="0"/>
                    </a:lnTo>
                    <a:lnTo>
                      <a:pt x="322" y="26"/>
                    </a:lnTo>
                    <a:lnTo>
                      <a:pt x="258" y="77"/>
                    </a:lnTo>
                    <a:lnTo>
                      <a:pt x="180" y="181"/>
                    </a:lnTo>
                    <a:lnTo>
                      <a:pt x="103" y="310"/>
                    </a:lnTo>
                    <a:lnTo>
                      <a:pt x="26" y="569"/>
                    </a:lnTo>
                    <a:lnTo>
                      <a:pt x="0" y="803"/>
                    </a:lnTo>
                    <a:lnTo>
                      <a:pt x="13" y="945"/>
                    </a:lnTo>
                    <a:lnTo>
                      <a:pt x="39" y="1126"/>
                    </a:lnTo>
                    <a:lnTo>
                      <a:pt x="103" y="1308"/>
                    </a:lnTo>
                    <a:lnTo>
                      <a:pt x="180" y="1437"/>
                    </a:lnTo>
                    <a:lnTo>
                      <a:pt x="258" y="1528"/>
                    </a:lnTo>
                    <a:lnTo>
                      <a:pt x="322" y="1592"/>
                    </a:lnTo>
                    <a:lnTo>
                      <a:pt x="361" y="1605"/>
                    </a:lnTo>
                    <a:lnTo>
                      <a:pt x="374" y="1605"/>
                    </a:lnTo>
                    <a:lnTo>
                      <a:pt x="374" y="159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8" name="Freeform 1322"/>
              <p:cNvSpPr>
                <a:spLocks/>
              </p:cNvSpPr>
              <p:nvPr/>
            </p:nvSpPr>
            <p:spPr bwMode="auto">
              <a:xfrm>
                <a:off x="36953" y="3019"/>
                <a:ext cx="811" cy="725"/>
              </a:xfrm>
              <a:custGeom>
                <a:avLst/>
                <a:gdLst/>
                <a:ahLst/>
                <a:cxnLst>
                  <a:cxn ang="0">
                    <a:pos x="554" y="699"/>
                  </a:cxn>
                  <a:cxn ang="0">
                    <a:pos x="682" y="725"/>
                  </a:cxn>
                  <a:cxn ang="0">
                    <a:pos x="773" y="647"/>
                  </a:cxn>
                  <a:cxn ang="0">
                    <a:pos x="798" y="582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3" y="492"/>
                  </a:cxn>
                  <a:cxn ang="0">
                    <a:pos x="747" y="582"/>
                  </a:cxn>
                  <a:cxn ang="0">
                    <a:pos x="682" y="686"/>
                  </a:cxn>
                  <a:cxn ang="0">
                    <a:pos x="631" y="686"/>
                  </a:cxn>
                  <a:cxn ang="0">
                    <a:pos x="605" y="582"/>
                  </a:cxn>
                  <a:cxn ang="0">
                    <a:pos x="631" y="492"/>
                  </a:cxn>
                  <a:cxn ang="0">
                    <a:pos x="657" y="362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1" y="142"/>
                  </a:cxn>
                  <a:cxn ang="0">
                    <a:pos x="734" y="77"/>
                  </a:cxn>
                  <a:cxn ang="0">
                    <a:pos x="721" y="39"/>
                  </a:cxn>
                  <a:cxn ang="0">
                    <a:pos x="670" y="26"/>
                  </a:cxn>
                  <a:cxn ang="0">
                    <a:pos x="631" y="52"/>
                  </a:cxn>
                  <a:cxn ang="0">
                    <a:pos x="592" y="194"/>
                  </a:cxn>
                  <a:cxn ang="0">
                    <a:pos x="528" y="466"/>
                  </a:cxn>
                  <a:cxn ang="0">
                    <a:pos x="502" y="570"/>
                  </a:cxn>
                  <a:cxn ang="0">
                    <a:pos x="438" y="647"/>
                  </a:cxn>
                  <a:cxn ang="0">
                    <a:pos x="373" y="686"/>
                  </a:cxn>
                  <a:cxn ang="0">
                    <a:pos x="283" y="686"/>
                  </a:cxn>
                  <a:cxn ang="0">
                    <a:pos x="219" y="595"/>
                  </a:cxn>
                  <a:cxn ang="0">
                    <a:pos x="232" y="466"/>
                  </a:cxn>
                  <a:cxn ang="0">
                    <a:pos x="335" y="168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5" y="90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03"/>
                  </a:cxn>
                  <a:cxn ang="0">
                    <a:pos x="168" y="39"/>
                  </a:cxn>
                  <a:cxn ang="0">
                    <a:pos x="232" y="52"/>
                  </a:cxn>
                  <a:cxn ang="0">
                    <a:pos x="245" y="90"/>
                  </a:cxn>
                  <a:cxn ang="0">
                    <a:pos x="219" y="194"/>
                  </a:cxn>
                  <a:cxn ang="0">
                    <a:pos x="129" y="453"/>
                  </a:cxn>
                  <a:cxn ang="0">
                    <a:pos x="142" y="634"/>
                  </a:cxn>
                  <a:cxn ang="0">
                    <a:pos x="180" y="686"/>
                  </a:cxn>
                  <a:cxn ang="0">
                    <a:pos x="245" y="725"/>
                  </a:cxn>
                  <a:cxn ang="0">
                    <a:pos x="412" y="712"/>
                  </a:cxn>
                  <a:cxn ang="0">
                    <a:pos x="489" y="647"/>
                  </a:cxn>
                </a:cxnLst>
                <a:rect l="0" t="0" r="r" b="b"/>
                <a:pathLst>
                  <a:path w="811" h="725">
                    <a:moveTo>
                      <a:pt x="502" y="621"/>
                    </a:moveTo>
                    <a:lnTo>
                      <a:pt x="554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1" y="699"/>
                    </a:lnTo>
                    <a:lnTo>
                      <a:pt x="773" y="647"/>
                    </a:lnTo>
                    <a:lnTo>
                      <a:pt x="785" y="608"/>
                    </a:lnTo>
                    <a:lnTo>
                      <a:pt x="798" y="582"/>
                    </a:lnTo>
                    <a:lnTo>
                      <a:pt x="798" y="544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3" y="479"/>
                    </a:lnTo>
                    <a:lnTo>
                      <a:pt x="773" y="492"/>
                    </a:lnTo>
                    <a:lnTo>
                      <a:pt x="760" y="544"/>
                    </a:lnTo>
                    <a:lnTo>
                      <a:pt x="747" y="582"/>
                    </a:lnTo>
                    <a:lnTo>
                      <a:pt x="734" y="634"/>
                    </a:lnTo>
                    <a:lnTo>
                      <a:pt x="682" y="686"/>
                    </a:lnTo>
                    <a:lnTo>
                      <a:pt x="657" y="699"/>
                    </a:lnTo>
                    <a:lnTo>
                      <a:pt x="631" y="686"/>
                    </a:lnTo>
                    <a:lnTo>
                      <a:pt x="605" y="660"/>
                    </a:lnTo>
                    <a:lnTo>
                      <a:pt x="605" y="582"/>
                    </a:lnTo>
                    <a:lnTo>
                      <a:pt x="618" y="544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7" y="362"/>
                    </a:lnTo>
                    <a:lnTo>
                      <a:pt x="682" y="285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1" y="142"/>
                    </a:lnTo>
                    <a:lnTo>
                      <a:pt x="721" y="103"/>
                    </a:lnTo>
                    <a:lnTo>
                      <a:pt x="734" y="77"/>
                    </a:lnTo>
                    <a:lnTo>
                      <a:pt x="734" y="64"/>
                    </a:lnTo>
                    <a:lnTo>
                      <a:pt x="721" y="39"/>
                    </a:lnTo>
                    <a:lnTo>
                      <a:pt x="708" y="26"/>
                    </a:lnTo>
                    <a:lnTo>
                      <a:pt x="670" y="26"/>
                    </a:lnTo>
                    <a:lnTo>
                      <a:pt x="644" y="39"/>
                    </a:lnTo>
                    <a:lnTo>
                      <a:pt x="631" y="52"/>
                    </a:lnTo>
                    <a:lnTo>
                      <a:pt x="618" y="77"/>
                    </a:lnTo>
                    <a:lnTo>
                      <a:pt x="592" y="194"/>
                    </a:lnTo>
                    <a:lnTo>
                      <a:pt x="554" y="323"/>
                    </a:lnTo>
                    <a:lnTo>
                      <a:pt x="528" y="466"/>
                    </a:lnTo>
                    <a:lnTo>
                      <a:pt x="502" y="557"/>
                    </a:lnTo>
                    <a:lnTo>
                      <a:pt x="502" y="570"/>
                    </a:lnTo>
                    <a:lnTo>
                      <a:pt x="464" y="608"/>
                    </a:lnTo>
                    <a:lnTo>
                      <a:pt x="438" y="647"/>
                    </a:lnTo>
                    <a:lnTo>
                      <a:pt x="412" y="673"/>
                    </a:lnTo>
                    <a:lnTo>
                      <a:pt x="373" y="686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58" y="673"/>
                    </a:lnTo>
                    <a:lnTo>
                      <a:pt x="219" y="595"/>
                    </a:lnTo>
                    <a:lnTo>
                      <a:pt x="219" y="557"/>
                    </a:lnTo>
                    <a:lnTo>
                      <a:pt x="232" y="466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0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5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5" y="155"/>
                    </a:lnTo>
                    <a:lnTo>
                      <a:pt x="90" y="103"/>
                    </a:lnTo>
                    <a:lnTo>
                      <a:pt x="129" y="64"/>
                    </a:lnTo>
                    <a:lnTo>
                      <a:pt x="168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4"/>
                    </a:lnTo>
                    <a:lnTo>
                      <a:pt x="245" y="90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8" y="336"/>
                    </a:lnTo>
                    <a:lnTo>
                      <a:pt x="129" y="453"/>
                    </a:lnTo>
                    <a:lnTo>
                      <a:pt x="116" y="531"/>
                    </a:lnTo>
                    <a:lnTo>
                      <a:pt x="142" y="634"/>
                    </a:lnTo>
                    <a:lnTo>
                      <a:pt x="155" y="660"/>
                    </a:lnTo>
                    <a:lnTo>
                      <a:pt x="180" y="686"/>
                    </a:lnTo>
                    <a:lnTo>
                      <a:pt x="219" y="712"/>
                    </a:lnTo>
                    <a:lnTo>
                      <a:pt x="245" y="725"/>
                    </a:lnTo>
                    <a:lnTo>
                      <a:pt x="373" y="725"/>
                    </a:lnTo>
                    <a:lnTo>
                      <a:pt x="412" y="712"/>
                    </a:lnTo>
                    <a:lnTo>
                      <a:pt x="464" y="660"/>
                    </a:lnTo>
                    <a:lnTo>
                      <a:pt x="489" y="647"/>
                    </a:lnTo>
                    <a:lnTo>
                      <a:pt x="502" y="6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499" name="Freeform 1323"/>
              <p:cNvSpPr>
                <a:spLocks/>
              </p:cNvSpPr>
              <p:nvPr/>
            </p:nvSpPr>
            <p:spPr bwMode="auto">
              <a:xfrm>
                <a:off x="37957" y="3563"/>
                <a:ext cx="181" cy="479"/>
              </a:xfrm>
              <a:custGeom>
                <a:avLst/>
                <a:gdLst/>
                <a:ahLst/>
                <a:cxnLst>
                  <a:cxn ang="0">
                    <a:pos x="181" y="168"/>
                  </a:cxn>
                  <a:cxn ang="0">
                    <a:pos x="181" y="103"/>
                  </a:cxn>
                  <a:cxn ang="0">
                    <a:pos x="168" y="64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39" y="0"/>
                  </a:cxn>
                  <a:cxn ang="0">
                    <a:pos x="13" y="26"/>
                  </a:cxn>
                  <a:cxn ang="0">
                    <a:pos x="0" y="51"/>
                  </a:cxn>
                  <a:cxn ang="0">
                    <a:pos x="0" y="116"/>
                  </a:cxn>
                  <a:cxn ang="0">
                    <a:pos x="13" y="142"/>
                  </a:cxn>
                  <a:cxn ang="0">
                    <a:pos x="52" y="155"/>
                  </a:cxn>
                  <a:cxn ang="0">
                    <a:pos x="78" y="168"/>
                  </a:cxn>
                  <a:cxn ang="0">
                    <a:pos x="103" y="168"/>
                  </a:cxn>
                  <a:cxn ang="0">
                    <a:pos x="142" y="142"/>
                  </a:cxn>
                  <a:cxn ang="0">
                    <a:pos x="142" y="168"/>
                  </a:cxn>
                  <a:cxn ang="0">
                    <a:pos x="129" y="272"/>
                  </a:cxn>
                  <a:cxn ang="0">
                    <a:pos x="90" y="362"/>
                  </a:cxn>
                  <a:cxn ang="0">
                    <a:pos x="39" y="440"/>
                  </a:cxn>
                  <a:cxn ang="0">
                    <a:pos x="26" y="453"/>
                  </a:cxn>
                  <a:cxn ang="0">
                    <a:pos x="26" y="479"/>
                  </a:cxn>
                  <a:cxn ang="0">
                    <a:pos x="39" y="479"/>
                  </a:cxn>
                  <a:cxn ang="0">
                    <a:pos x="65" y="453"/>
                  </a:cxn>
                  <a:cxn ang="0">
                    <a:pos x="116" y="388"/>
                  </a:cxn>
                  <a:cxn ang="0">
                    <a:pos x="168" y="297"/>
                  </a:cxn>
                  <a:cxn ang="0">
                    <a:pos x="181" y="168"/>
                  </a:cxn>
                </a:cxnLst>
                <a:rect l="0" t="0" r="r" b="b"/>
                <a:pathLst>
                  <a:path w="181" h="479">
                    <a:moveTo>
                      <a:pt x="181" y="168"/>
                    </a:moveTo>
                    <a:lnTo>
                      <a:pt x="181" y="103"/>
                    </a:lnTo>
                    <a:lnTo>
                      <a:pt x="168" y="64"/>
                    </a:lnTo>
                    <a:lnTo>
                      <a:pt x="142" y="26"/>
                    </a:lnTo>
                    <a:lnTo>
                      <a:pt x="116" y="0"/>
                    </a:lnTo>
                    <a:lnTo>
                      <a:pt x="39" y="0"/>
                    </a:lnTo>
                    <a:lnTo>
                      <a:pt x="13" y="26"/>
                    </a:lnTo>
                    <a:lnTo>
                      <a:pt x="0" y="51"/>
                    </a:lnTo>
                    <a:lnTo>
                      <a:pt x="0" y="116"/>
                    </a:lnTo>
                    <a:lnTo>
                      <a:pt x="13" y="142"/>
                    </a:lnTo>
                    <a:lnTo>
                      <a:pt x="52" y="155"/>
                    </a:lnTo>
                    <a:lnTo>
                      <a:pt x="78" y="168"/>
                    </a:lnTo>
                    <a:lnTo>
                      <a:pt x="103" y="168"/>
                    </a:lnTo>
                    <a:lnTo>
                      <a:pt x="142" y="142"/>
                    </a:lnTo>
                    <a:lnTo>
                      <a:pt x="142" y="168"/>
                    </a:lnTo>
                    <a:lnTo>
                      <a:pt x="129" y="272"/>
                    </a:lnTo>
                    <a:lnTo>
                      <a:pt x="90" y="362"/>
                    </a:lnTo>
                    <a:lnTo>
                      <a:pt x="39" y="440"/>
                    </a:lnTo>
                    <a:lnTo>
                      <a:pt x="26" y="453"/>
                    </a:lnTo>
                    <a:lnTo>
                      <a:pt x="26" y="479"/>
                    </a:lnTo>
                    <a:lnTo>
                      <a:pt x="39" y="479"/>
                    </a:lnTo>
                    <a:lnTo>
                      <a:pt x="65" y="453"/>
                    </a:lnTo>
                    <a:lnTo>
                      <a:pt x="116" y="388"/>
                    </a:lnTo>
                    <a:lnTo>
                      <a:pt x="168" y="297"/>
                    </a:lnTo>
                    <a:lnTo>
                      <a:pt x="181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0" name="Freeform 1324"/>
              <p:cNvSpPr>
                <a:spLocks/>
              </p:cNvSpPr>
              <p:nvPr/>
            </p:nvSpPr>
            <p:spPr bwMode="auto">
              <a:xfrm>
                <a:off x="38575" y="3019"/>
                <a:ext cx="695" cy="725"/>
              </a:xfrm>
              <a:custGeom>
                <a:avLst/>
                <a:gdLst/>
                <a:ahLst/>
                <a:cxnLst>
                  <a:cxn ang="0">
                    <a:pos x="695" y="64"/>
                  </a:cxn>
                  <a:cxn ang="0">
                    <a:pos x="644" y="0"/>
                  </a:cxn>
                  <a:cxn ang="0">
                    <a:pos x="605" y="13"/>
                  </a:cxn>
                  <a:cxn ang="0">
                    <a:pos x="554" y="52"/>
                  </a:cxn>
                  <a:cxn ang="0">
                    <a:pos x="580" y="129"/>
                  </a:cxn>
                  <a:cxn ang="0">
                    <a:pos x="618" y="207"/>
                  </a:cxn>
                  <a:cxn ang="0">
                    <a:pos x="618" y="311"/>
                  </a:cxn>
                  <a:cxn ang="0">
                    <a:pos x="554" y="505"/>
                  </a:cxn>
                  <a:cxn ang="0">
                    <a:pos x="425" y="673"/>
                  </a:cxn>
                  <a:cxn ang="0">
                    <a:pos x="296" y="686"/>
                  </a:cxn>
                  <a:cxn ang="0">
                    <a:pos x="245" y="634"/>
                  </a:cxn>
                  <a:cxn ang="0">
                    <a:pos x="258" y="401"/>
                  </a:cxn>
                  <a:cxn ang="0">
                    <a:pos x="335" y="181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5" y="90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16"/>
                  </a:cxn>
                  <a:cxn ang="0">
                    <a:pos x="155" y="52"/>
                  </a:cxn>
                  <a:cxn ang="0">
                    <a:pos x="219" y="39"/>
                  </a:cxn>
                  <a:cxn ang="0">
                    <a:pos x="232" y="64"/>
                  </a:cxn>
                  <a:cxn ang="0">
                    <a:pos x="232" y="129"/>
                  </a:cxn>
                  <a:cxn ang="0">
                    <a:pos x="219" y="207"/>
                  </a:cxn>
                  <a:cxn ang="0">
                    <a:pos x="142" y="414"/>
                  </a:cxn>
                  <a:cxn ang="0">
                    <a:pos x="129" y="531"/>
                  </a:cxn>
                  <a:cxn ang="0">
                    <a:pos x="180" y="673"/>
                  </a:cxn>
                  <a:cxn ang="0">
                    <a:pos x="283" y="725"/>
                  </a:cxn>
                  <a:cxn ang="0">
                    <a:pos x="438" y="699"/>
                  </a:cxn>
                  <a:cxn ang="0">
                    <a:pos x="592" y="518"/>
                  </a:cxn>
                  <a:cxn ang="0">
                    <a:pos x="670" y="272"/>
                  </a:cxn>
                  <a:cxn ang="0">
                    <a:pos x="695" y="116"/>
                  </a:cxn>
                </a:cxnLst>
                <a:rect l="0" t="0" r="r" b="b"/>
                <a:pathLst>
                  <a:path w="695" h="725">
                    <a:moveTo>
                      <a:pt x="695" y="116"/>
                    </a:moveTo>
                    <a:lnTo>
                      <a:pt x="695" y="64"/>
                    </a:lnTo>
                    <a:lnTo>
                      <a:pt x="683" y="39"/>
                    </a:lnTo>
                    <a:lnTo>
                      <a:pt x="644" y="0"/>
                    </a:lnTo>
                    <a:lnTo>
                      <a:pt x="631" y="0"/>
                    </a:lnTo>
                    <a:lnTo>
                      <a:pt x="605" y="13"/>
                    </a:lnTo>
                    <a:lnTo>
                      <a:pt x="567" y="26"/>
                    </a:lnTo>
                    <a:lnTo>
                      <a:pt x="554" y="52"/>
                    </a:lnTo>
                    <a:lnTo>
                      <a:pt x="554" y="116"/>
                    </a:lnTo>
                    <a:lnTo>
                      <a:pt x="580" y="129"/>
                    </a:lnTo>
                    <a:lnTo>
                      <a:pt x="605" y="168"/>
                    </a:lnTo>
                    <a:lnTo>
                      <a:pt x="618" y="207"/>
                    </a:lnTo>
                    <a:lnTo>
                      <a:pt x="631" y="259"/>
                    </a:lnTo>
                    <a:lnTo>
                      <a:pt x="618" y="311"/>
                    </a:lnTo>
                    <a:lnTo>
                      <a:pt x="592" y="401"/>
                    </a:lnTo>
                    <a:lnTo>
                      <a:pt x="554" y="505"/>
                    </a:lnTo>
                    <a:lnTo>
                      <a:pt x="502" y="595"/>
                    </a:lnTo>
                    <a:lnTo>
                      <a:pt x="425" y="673"/>
                    </a:lnTo>
                    <a:lnTo>
                      <a:pt x="348" y="699"/>
                    </a:lnTo>
                    <a:lnTo>
                      <a:pt x="296" y="686"/>
                    </a:lnTo>
                    <a:lnTo>
                      <a:pt x="271" y="673"/>
                    </a:lnTo>
                    <a:lnTo>
                      <a:pt x="245" y="634"/>
                    </a:lnTo>
                    <a:lnTo>
                      <a:pt x="219" y="557"/>
                    </a:lnTo>
                    <a:lnTo>
                      <a:pt x="258" y="401"/>
                    </a:lnTo>
                    <a:lnTo>
                      <a:pt x="322" y="220"/>
                    </a:lnTo>
                    <a:lnTo>
                      <a:pt x="335" y="181"/>
                    </a:lnTo>
                    <a:lnTo>
                      <a:pt x="335" y="90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5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5" y="168"/>
                    </a:lnTo>
                    <a:lnTo>
                      <a:pt x="90" y="116"/>
                    </a:lnTo>
                    <a:lnTo>
                      <a:pt x="116" y="77"/>
                    </a:lnTo>
                    <a:lnTo>
                      <a:pt x="155" y="52"/>
                    </a:lnTo>
                    <a:lnTo>
                      <a:pt x="180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4"/>
                    </a:lnTo>
                    <a:lnTo>
                      <a:pt x="245" y="90"/>
                    </a:lnTo>
                    <a:lnTo>
                      <a:pt x="232" y="129"/>
                    </a:lnTo>
                    <a:lnTo>
                      <a:pt x="232" y="168"/>
                    </a:lnTo>
                    <a:lnTo>
                      <a:pt x="219" y="207"/>
                    </a:lnTo>
                    <a:lnTo>
                      <a:pt x="168" y="323"/>
                    </a:lnTo>
                    <a:lnTo>
                      <a:pt x="142" y="414"/>
                    </a:lnTo>
                    <a:lnTo>
                      <a:pt x="129" y="479"/>
                    </a:lnTo>
                    <a:lnTo>
                      <a:pt x="129" y="531"/>
                    </a:lnTo>
                    <a:lnTo>
                      <a:pt x="142" y="621"/>
                    </a:lnTo>
                    <a:lnTo>
                      <a:pt x="180" y="673"/>
                    </a:lnTo>
                    <a:lnTo>
                      <a:pt x="232" y="712"/>
                    </a:lnTo>
                    <a:lnTo>
                      <a:pt x="283" y="725"/>
                    </a:lnTo>
                    <a:lnTo>
                      <a:pt x="335" y="725"/>
                    </a:lnTo>
                    <a:lnTo>
                      <a:pt x="438" y="699"/>
                    </a:lnTo>
                    <a:lnTo>
                      <a:pt x="528" y="621"/>
                    </a:lnTo>
                    <a:lnTo>
                      <a:pt x="592" y="518"/>
                    </a:lnTo>
                    <a:lnTo>
                      <a:pt x="644" y="388"/>
                    </a:lnTo>
                    <a:lnTo>
                      <a:pt x="670" y="272"/>
                    </a:lnTo>
                    <a:lnTo>
                      <a:pt x="695" y="181"/>
                    </a:lnTo>
                    <a:lnTo>
                      <a:pt x="695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1" name="Freeform 1325"/>
              <p:cNvSpPr>
                <a:spLocks/>
              </p:cNvSpPr>
              <p:nvPr/>
            </p:nvSpPr>
            <p:spPr bwMode="auto">
              <a:xfrm>
                <a:off x="39438" y="2527"/>
                <a:ext cx="373" cy="1605"/>
              </a:xfrm>
              <a:custGeom>
                <a:avLst/>
                <a:gdLst/>
                <a:ahLst/>
                <a:cxnLst>
                  <a:cxn ang="0">
                    <a:pos x="373" y="803"/>
                  </a:cxn>
                  <a:cxn ang="0">
                    <a:pos x="360" y="660"/>
                  </a:cxn>
                  <a:cxn ang="0">
                    <a:pos x="335" y="479"/>
                  </a:cxn>
                  <a:cxn ang="0">
                    <a:pos x="270" y="297"/>
                  </a:cxn>
                  <a:cxn ang="0">
                    <a:pos x="193" y="168"/>
                  </a:cxn>
                  <a:cxn ang="0">
                    <a:pos x="116" y="77"/>
                  </a:cxn>
                  <a:cxn ang="0">
                    <a:pos x="51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6" y="51"/>
                  </a:cxn>
                  <a:cxn ang="0">
                    <a:pos x="129" y="194"/>
                  </a:cxn>
                  <a:cxn ang="0">
                    <a:pos x="219" y="362"/>
                  </a:cxn>
                  <a:cxn ang="0">
                    <a:pos x="257" y="569"/>
                  </a:cxn>
                  <a:cxn ang="0">
                    <a:pos x="283" y="803"/>
                  </a:cxn>
                  <a:cxn ang="0">
                    <a:pos x="270" y="1010"/>
                  </a:cxn>
                  <a:cxn ang="0">
                    <a:pos x="219" y="1204"/>
                  </a:cxn>
                  <a:cxn ang="0">
                    <a:pos x="141" y="1398"/>
                  </a:cxn>
                  <a:cxn ang="0">
                    <a:pos x="26" y="1567"/>
                  </a:cxn>
                  <a:cxn ang="0">
                    <a:pos x="13" y="1580"/>
                  </a:cxn>
                  <a:cxn ang="0">
                    <a:pos x="0" y="1580"/>
                  </a:cxn>
                  <a:cxn ang="0">
                    <a:pos x="0" y="1605"/>
                  </a:cxn>
                  <a:cxn ang="0">
                    <a:pos x="13" y="1605"/>
                  </a:cxn>
                  <a:cxn ang="0">
                    <a:pos x="51" y="1580"/>
                  </a:cxn>
                  <a:cxn ang="0">
                    <a:pos x="116" y="1528"/>
                  </a:cxn>
                  <a:cxn ang="0">
                    <a:pos x="193" y="1424"/>
                  </a:cxn>
                  <a:cxn ang="0">
                    <a:pos x="270" y="1295"/>
                  </a:cxn>
                  <a:cxn ang="0">
                    <a:pos x="347" y="1036"/>
                  </a:cxn>
                  <a:cxn ang="0">
                    <a:pos x="373" y="803"/>
                  </a:cxn>
                </a:cxnLst>
                <a:rect l="0" t="0" r="r" b="b"/>
                <a:pathLst>
                  <a:path w="373" h="1605">
                    <a:moveTo>
                      <a:pt x="373" y="803"/>
                    </a:moveTo>
                    <a:lnTo>
                      <a:pt x="360" y="660"/>
                    </a:lnTo>
                    <a:lnTo>
                      <a:pt x="335" y="479"/>
                    </a:lnTo>
                    <a:lnTo>
                      <a:pt x="270" y="297"/>
                    </a:lnTo>
                    <a:lnTo>
                      <a:pt x="193" y="168"/>
                    </a:lnTo>
                    <a:lnTo>
                      <a:pt x="116" y="77"/>
                    </a:lnTo>
                    <a:lnTo>
                      <a:pt x="51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6" y="51"/>
                    </a:lnTo>
                    <a:lnTo>
                      <a:pt x="129" y="194"/>
                    </a:lnTo>
                    <a:lnTo>
                      <a:pt x="219" y="362"/>
                    </a:lnTo>
                    <a:lnTo>
                      <a:pt x="257" y="569"/>
                    </a:lnTo>
                    <a:lnTo>
                      <a:pt x="283" y="803"/>
                    </a:lnTo>
                    <a:lnTo>
                      <a:pt x="270" y="1010"/>
                    </a:lnTo>
                    <a:lnTo>
                      <a:pt x="219" y="1204"/>
                    </a:lnTo>
                    <a:lnTo>
                      <a:pt x="141" y="1398"/>
                    </a:lnTo>
                    <a:lnTo>
                      <a:pt x="26" y="1567"/>
                    </a:lnTo>
                    <a:lnTo>
                      <a:pt x="13" y="1580"/>
                    </a:lnTo>
                    <a:lnTo>
                      <a:pt x="0" y="1580"/>
                    </a:lnTo>
                    <a:lnTo>
                      <a:pt x="0" y="1605"/>
                    </a:lnTo>
                    <a:lnTo>
                      <a:pt x="13" y="1605"/>
                    </a:lnTo>
                    <a:lnTo>
                      <a:pt x="51" y="1580"/>
                    </a:lnTo>
                    <a:lnTo>
                      <a:pt x="116" y="1528"/>
                    </a:lnTo>
                    <a:lnTo>
                      <a:pt x="193" y="1424"/>
                    </a:lnTo>
                    <a:lnTo>
                      <a:pt x="270" y="1295"/>
                    </a:lnTo>
                    <a:lnTo>
                      <a:pt x="347" y="1036"/>
                    </a:lnTo>
                    <a:lnTo>
                      <a:pt x="373" y="8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2" name="Freeform 1326"/>
              <p:cNvSpPr>
                <a:spLocks/>
              </p:cNvSpPr>
              <p:nvPr/>
            </p:nvSpPr>
            <p:spPr bwMode="auto">
              <a:xfrm>
                <a:off x="40481" y="2617"/>
                <a:ext cx="798" cy="1114"/>
              </a:xfrm>
              <a:custGeom>
                <a:avLst/>
                <a:gdLst/>
                <a:ahLst/>
                <a:cxnLst>
                  <a:cxn ang="0">
                    <a:pos x="682" y="713"/>
                  </a:cxn>
                  <a:cxn ang="0">
                    <a:pos x="682" y="596"/>
                  </a:cxn>
                  <a:cxn ang="0">
                    <a:pos x="669" y="518"/>
                  </a:cxn>
                  <a:cxn ang="0">
                    <a:pos x="630" y="466"/>
                  </a:cxn>
                  <a:cxn ang="0">
                    <a:pos x="592" y="428"/>
                  </a:cxn>
                  <a:cxn ang="0">
                    <a:pos x="515" y="402"/>
                  </a:cxn>
                  <a:cxn ang="0">
                    <a:pos x="463" y="402"/>
                  </a:cxn>
                  <a:cxn ang="0">
                    <a:pos x="373" y="415"/>
                  </a:cxn>
                  <a:cxn ang="0">
                    <a:pos x="309" y="454"/>
                  </a:cxn>
                  <a:cxn ang="0">
                    <a:pos x="257" y="505"/>
                  </a:cxn>
                  <a:cxn ang="0">
                    <a:pos x="231" y="557"/>
                  </a:cxn>
                  <a:cxn ang="0">
                    <a:pos x="231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77" y="78"/>
                  </a:cxn>
                  <a:cxn ang="0">
                    <a:pos x="103" y="78"/>
                  </a:cxn>
                  <a:cxn ang="0">
                    <a:pos x="115" y="104"/>
                  </a:cxn>
                  <a:cxn ang="0">
                    <a:pos x="128" y="117"/>
                  </a:cxn>
                  <a:cxn ang="0">
                    <a:pos x="128" y="1036"/>
                  </a:cxn>
                  <a:cxn ang="0">
                    <a:pos x="115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0" y="1114"/>
                  </a:cxn>
                  <a:cxn ang="0">
                    <a:pos x="360" y="1062"/>
                  </a:cxn>
                  <a:cxn ang="0">
                    <a:pos x="270" y="1062"/>
                  </a:cxn>
                  <a:cxn ang="0">
                    <a:pos x="244" y="1049"/>
                  </a:cxn>
                  <a:cxn ang="0">
                    <a:pos x="231" y="1023"/>
                  </a:cxn>
                  <a:cxn ang="0">
                    <a:pos x="231" y="700"/>
                  </a:cxn>
                  <a:cxn ang="0">
                    <a:pos x="257" y="583"/>
                  </a:cxn>
                  <a:cxn ang="0">
                    <a:pos x="309" y="505"/>
                  </a:cxn>
                  <a:cxn ang="0">
                    <a:pos x="373" y="454"/>
                  </a:cxn>
                  <a:cxn ang="0">
                    <a:pos x="450" y="441"/>
                  </a:cxn>
                  <a:cxn ang="0">
                    <a:pos x="489" y="441"/>
                  </a:cxn>
                  <a:cxn ang="0">
                    <a:pos x="515" y="454"/>
                  </a:cxn>
                  <a:cxn ang="0">
                    <a:pos x="540" y="479"/>
                  </a:cxn>
                  <a:cxn ang="0">
                    <a:pos x="553" y="505"/>
                  </a:cxn>
                  <a:cxn ang="0">
                    <a:pos x="566" y="544"/>
                  </a:cxn>
                  <a:cxn ang="0">
                    <a:pos x="566" y="1036"/>
                  </a:cxn>
                  <a:cxn ang="0">
                    <a:pos x="553" y="1049"/>
                  </a:cxn>
                  <a:cxn ang="0">
                    <a:pos x="527" y="1062"/>
                  </a:cxn>
                  <a:cxn ang="0">
                    <a:pos x="437" y="1062"/>
                  </a:cxn>
                  <a:cxn ang="0">
                    <a:pos x="437" y="1114"/>
                  </a:cxn>
                  <a:cxn ang="0">
                    <a:pos x="798" y="1114"/>
                  </a:cxn>
                  <a:cxn ang="0">
                    <a:pos x="798" y="1062"/>
                  </a:cxn>
                  <a:cxn ang="0">
                    <a:pos x="721" y="1062"/>
                  </a:cxn>
                  <a:cxn ang="0">
                    <a:pos x="695" y="1049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3"/>
                  </a:cxn>
                </a:cxnLst>
                <a:rect l="0" t="0" r="r" b="b"/>
                <a:pathLst>
                  <a:path w="798" h="1114">
                    <a:moveTo>
                      <a:pt x="682" y="713"/>
                    </a:moveTo>
                    <a:lnTo>
                      <a:pt x="682" y="596"/>
                    </a:lnTo>
                    <a:lnTo>
                      <a:pt x="669" y="518"/>
                    </a:lnTo>
                    <a:lnTo>
                      <a:pt x="630" y="466"/>
                    </a:lnTo>
                    <a:lnTo>
                      <a:pt x="592" y="428"/>
                    </a:lnTo>
                    <a:lnTo>
                      <a:pt x="515" y="402"/>
                    </a:lnTo>
                    <a:lnTo>
                      <a:pt x="463" y="402"/>
                    </a:lnTo>
                    <a:lnTo>
                      <a:pt x="373" y="415"/>
                    </a:lnTo>
                    <a:lnTo>
                      <a:pt x="309" y="454"/>
                    </a:lnTo>
                    <a:lnTo>
                      <a:pt x="257" y="505"/>
                    </a:lnTo>
                    <a:lnTo>
                      <a:pt x="231" y="557"/>
                    </a:lnTo>
                    <a:lnTo>
                      <a:pt x="231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77" y="78"/>
                    </a:lnTo>
                    <a:lnTo>
                      <a:pt x="103" y="78"/>
                    </a:lnTo>
                    <a:lnTo>
                      <a:pt x="115" y="104"/>
                    </a:lnTo>
                    <a:lnTo>
                      <a:pt x="128" y="117"/>
                    </a:lnTo>
                    <a:lnTo>
                      <a:pt x="128" y="1036"/>
                    </a:lnTo>
                    <a:lnTo>
                      <a:pt x="115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0" y="1114"/>
                    </a:lnTo>
                    <a:lnTo>
                      <a:pt x="360" y="1062"/>
                    </a:lnTo>
                    <a:lnTo>
                      <a:pt x="270" y="1062"/>
                    </a:lnTo>
                    <a:lnTo>
                      <a:pt x="244" y="1049"/>
                    </a:lnTo>
                    <a:lnTo>
                      <a:pt x="231" y="1023"/>
                    </a:lnTo>
                    <a:lnTo>
                      <a:pt x="231" y="700"/>
                    </a:lnTo>
                    <a:lnTo>
                      <a:pt x="257" y="583"/>
                    </a:lnTo>
                    <a:lnTo>
                      <a:pt x="309" y="505"/>
                    </a:lnTo>
                    <a:lnTo>
                      <a:pt x="373" y="454"/>
                    </a:lnTo>
                    <a:lnTo>
                      <a:pt x="450" y="441"/>
                    </a:lnTo>
                    <a:lnTo>
                      <a:pt x="489" y="441"/>
                    </a:lnTo>
                    <a:lnTo>
                      <a:pt x="515" y="454"/>
                    </a:lnTo>
                    <a:lnTo>
                      <a:pt x="540" y="479"/>
                    </a:lnTo>
                    <a:lnTo>
                      <a:pt x="553" y="505"/>
                    </a:lnTo>
                    <a:lnTo>
                      <a:pt x="566" y="544"/>
                    </a:lnTo>
                    <a:lnTo>
                      <a:pt x="566" y="1036"/>
                    </a:lnTo>
                    <a:lnTo>
                      <a:pt x="553" y="1049"/>
                    </a:lnTo>
                    <a:lnTo>
                      <a:pt x="527" y="1062"/>
                    </a:lnTo>
                    <a:lnTo>
                      <a:pt x="437" y="1062"/>
                    </a:lnTo>
                    <a:lnTo>
                      <a:pt x="437" y="1114"/>
                    </a:lnTo>
                    <a:lnTo>
                      <a:pt x="798" y="1114"/>
                    </a:lnTo>
                    <a:lnTo>
                      <a:pt x="798" y="1062"/>
                    </a:lnTo>
                    <a:lnTo>
                      <a:pt x="721" y="1062"/>
                    </a:lnTo>
                    <a:lnTo>
                      <a:pt x="695" y="1049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3" name="Freeform 1327"/>
              <p:cNvSpPr>
                <a:spLocks noEditPoints="1"/>
              </p:cNvSpPr>
              <p:nvPr/>
            </p:nvSpPr>
            <p:spPr bwMode="auto">
              <a:xfrm>
                <a:off x="41382" y="3006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7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2" y="621"/>
                  </a:cxn>
                  <a:cxn ang="0">
                    <a:pos x="643" y="673"/>
                  </a:cxn>
                  <a:cxn ang="0">
                    <a:pos x="605" y="686"/>
                  </a:cxn>
                  <a:cxn ang="0">
                    <a:pos x="566" y="634"/>
                  </a:cxn>
                  <a:cxn ang="0">
                    <a:pos x="553" y="181"/>
                  </a:cxn>
                  <a:cxn ang="0">
                    <a:pos x="502" y="90"/>
                  </a:cxn>
                  <a:cxn ang="0">
                    <a:pos x="283" y="0"/>
                  </a:cxn>
                  <a:cxn ang="0">
                    <a:pos x="77" y="90"/>
                  </a:cxn>
                  <a:cxn ang="0">
                    <a:pos x="51" y="220"/>
                  </a:cxn>
                  <a:cxn ang="0">
                    <a:pos x="90" y="259"/>
                  </a:cxn>
                  <a:cxn ang="0">
                    <a:pos x="180" y="246"/>
                  </a:cxn>
                  <a:cxn ang="0">
                    <a:pos x="193" y="168"/>
                  </a:cxn>
                  <a:cxn ang="0">
                    <a:pos x="167" y="129"/>
                  </a:cxn>
                  <a:cxn ang="0">
                    <a:pos x="116" y="116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0"/>
                  </a:cxn>
                  <a:cxn ang="0">
                    <a:pos x="450" y="246"/>
                  </a:cxn>
                  <a:cxn ang="0">
                    <a:pos x="309" y="324"/>
                  </a:cxn>
                  <a:cxn ang="0">
                    <a:pos x="64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5" y="673"/>
                  </a:cxn>
                  <a:cxn ang="0">
                    <a:pos x="450" y="336"/>
                  </a:cxn>
                  <a:cxn ang="0">
                    <a:pos x="437" y="595"/>
                  </a:cxn>
                  <a:cxn ang="0">
                    <a:pos x="360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4" y="660"/>
                  </a:cxn>
                  <a:cxn ang="0">
                    <a:pos x="128" y="570"/>
                  </a:cxn>
                  <a:cxn ang="0">
                    <a:pos x="167" y="453"/>
                  </a:cxn>
                  <a:cxn ang="0">
                    <a:pos x="322" y="362"/>
                  </a:cxn>
                </a:cxnLst>
                <a:rect l="0" t="0" r="r" b="b"/>
                <a:pathLst>
                  <a:path w="721" h="738">
                    <a:moveTo>
                      <a:pt x="463" y="608"/>
                    </a:moveTo>
                    <a:lnTo>
                      <a:pt x="476" y="647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3"/>
                    </a:lnTo>
                    <a:lnTo>
                      <a:pt x="721" y="634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1"/>
                    </a:lnTo>
                    <a:lnTo>
                      <a:pt x="656" y="673"/>
                    </a:lnTo>
                    <a:lnTo>
                      <a:pt x="643" y="673"/>
                    </a:lnTo>
                    <a:lnTo>
                      <a:pt x="631" y="686"/>
                    </a:lnTo>
                    <a:lnTo>
                      <a:pt x="605" y="686"/>
                    </a:lnTo>
                    <a:lnTo>
                      <a:pt x="592" y="660"/>
                    </a:lnTo>
                    <a:lnTo>
                      <a:pt x="566" y="634"/>
                    </a:lnTo>
                    <a:lnTo>
                      <a:pt x="566" y="233"/>
                    </a:lnTo>
                    <a:lnTo>
                      <a:pt x="553" y="181"/>
                    </a:lnTo>
                    <a:lnTo>
                      <a:pt x="540" y="142"/>
                    </a:lnTo>
                    <a:lnTo>
                      <a:pt x="502" y="90"/>
                    </a:lnTo>
                    <a:lnTo>
                      <a:pt x="399" y="26"/>
                    </a:lnTo>
                    <a:lnTo>
                      <a:pt x="283" y="0"/>
                    </a:lnTo>
                    <a:lnTo>
                      <a:pt x="167" y="26"/>
                    </a:lnTo>
                    <a:lnTo>
                      <a:pt x="77" y="90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64" y="246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2"/>
                    </a:lnTo>
                    <a:lnTo>
                      <a:pt x="167" y="129"/>
                    </a:lnTo>
                    <a:lnTo>
                      <a:pt x="141" y="116"/>
                    </a:lnTo>
                    <a:lnTo>
                      <a:pt x="116" y="116"/>
                    </a:lnTo>
                    <a:lnTo>
                      <a:pt x="141" y="90"/>
                    </a:lnTo>
                    <a:lnTo>
                      <a:pt x="180" y="65"/>
                    </a:lnTo>
                    <a:lnTo>
                      <a:pt x="257" y="39"/>
                    </a:lnTo>
                    <a:lnTo>
                      <a:pt x="283" y="39"/>
                    </a:lnTo>
                    <a:lnTo>
                      <a:pt x="347" y="52"/>
                    </a:lnTo>
                    <a:lnTo>
                      <a:pt x="399" y="90"/>
                    </a:lnTo>
                    <a:lnTo>
                      <a:pt x="437" y="155"/>
                    </a:lnTo>
                    <a:lnTo>
                      <a:pt x="450" y="246"/>
                    </a:lnTo>
                    <a:lnTo>
                      <a:pt x="450" y="311"/>
                    </a:lnTo>
                    <a:lnTo>
                      <a:pt x="309" y="324"/>
                    </a:lnTo>
                    <a:lnTo>
                      <a:pt x="167" y="362"/>
                    </a:lnTo>
                    <a:lnTo>
                      <a:pt x="64" y="427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5" y="647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7" y="725"/>
                    </a:lnTo>
                    <a:lnTo>
                      <a:pt x="425" y="673"/>
                    </a:lnTo>
                    <a:lnTo>
                      <a:pt x="463" y="608"/>
                    </a:lnTo>
                    <a:close/>
                    <a:moveTo>
                      <a:pt x="450" y="336"/>
                    </a:moveTo>
                    <a:lnTo>
                      <a:pt x="450" y="557"/>
                    </a:lnTo>
                    <a:lnTo>
                      <a:pt x="437" y="595"/>
                    </a:lnTo>
                    <a:lnTo>
                      <a:pt x="412" y="634"/>
                    </a:lnTo>
                    <a:lnTo>
                      <a:pt x="360" y="686"/>
                    </a:lnTo>
                    <a:lnTo>
                      <a:pt x="322" y="699"/>
                    </a:lnTo>
                    <a:lnTo>
                      <a:pt x="296" y="699"/>
                    </a:lnTo>
                    <a:lnTo>
                      <a:pt x="270" y="712"/>
                    </a:lnTo>
                    <a:lnTo>
                      <a:pt x="219" y="699"/>
                    </a:lnTo>
                    <a:lnTo>
                      <a:pt x="180" y="686"/>
                    </a:lnTo>
                    <a:lnTo>
                      <a:pt x="154" y="660"/>
                    </a:lnTo>
                    <a:lnTo>
                      <a:pt x="128" y="621"/>
                    </a:lnTo>
                    <a:lnTo>
                      <a:pt x="128" y="570"/>
                    </a:lnTo>
                    <a:lnTo>
                      <a:pt x="141" y="518"/>
                    </a:lnTo>
                    <a:lnTo>
                      <a:pt x="167" y="453"/>
                    </a:lnTo>
                    <a:lnTo>
                      <a:pt x="231" y="401"/>
                    </a:lnTo>
                    <a:lnTo>
                      <a:pt x="322" y="362"/>
                    </a:lnTo>
                    <a:lnTo>
                      <a:pt x="450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4" name="Freeform 1328"/>
              <p:cNvSpPr>
                <a:spLocks/>
              </p:cNvSpPr>
              <p:nvPr/>
            </p:nvSpPr>
            <p:spPr bwMode="auto">
              <a:xfrm>
                <a:off x="42167" y="3006"/>
                <a:ext cx="528" cy="738"/>
              </a:xfrm>
              <a:custGeom>
                <a:avLst/>
                <a:gdLst/>
                <a:ahLst/>
                <a:cxnLst>
                  <a:cxn ang="0">
                    <a:pos x="296" y="414"/>
                  </a:cxn>
                  <a:cxn ang="0">
                    <a:pos x="348" y="427"/>
                  </a:cxn>
                  <a:cxn ang="0">
                    <a:pos x="425" y="492"/>
                  </a:cxn>
                  <a:cxn ang="0">
                    <a:pos x="451" y="557"/>
                  </a:cxn>
                  <a:cxn ang="0">
                    <a:pos x="373" y="686"/>
                  </a:cxn>
                  <a:cxn ang="0">
                    <a:pos x="180" y="699"/>
                  </a:cxn>
                  <a:cxn ang="0">
                    <a:pos x="77" y="570"/>
                  </a:cxn>
                  <a:cxn ang="0">
                    <a:pos x="39" y="453"/>
                  </a:cxn>
                  <a:cxn ang="0">
                    <a:pos x="0" y="466"/>
                  </a:cxn>
                  <a:cxn ang="0">
                    <a:pos x="26" y="738"/>
                  </a:cxn>
                  <a:cxn ang="0">
                    <a:pos x="64" y="712"/>
                  </a:cxn>
                  <a:cxn ang="0">
                    <a:pos x="90" y="673"/>
                  </a:cxn>
                  <a:cxn ang="0">
                    <a:pos x="193" y="738"/>
                  </a:cxn>
                  <a:cxn ang="0">
                    <a:pos x="386" y="725"/>
                  </a:cxn>
                  <a:cxn ang="0">
                    <a:pos x="515" y="608"/>
                  </a:cxn>
                  <a:cxn ang="0">
                    <a:pos x="515" y="466"/>
                  </a:cxn>
                  <a:cxn ang="0">
                    <a:pos x="489" y="401"/>
                  </a:cxn>
                  <a:cxn ang="0">
                    <a:pos x="451" y="362"/>
                  </a:cxn>
                  <a:cxn ang="0">
                    <a:pos x="270" y="285"/>
                  </a:cxn>
                  <a:cxn ang="0">
                    <a:pos x="155" y="259"/>
                  </a:cxn>
                  <a:cxn ang="0">
                    <a:pos x="77" y="194"/>
                  </a:cxn>
                  <a:cxn ang="0">
                    <a:pos x="90" y="103"/>
                  </a:cxn>
                  <a:cxn ang="0">
                    <a:pos x="155" y="52"/>
                  </a:cxn>
                  <a:cxn ang="0">
                    <a:pos x="309" y="39"/>
                  </a:cxn>
                  <a:cxn ang="0">
                    <a:pos x="386" y="77"/>
                  </a:cxn>
                  <a:cxn ang="0">
                    <a:pos x="438" y="155"/>
                  </a:cxn>
                  <a:cxn ang="0">
                    <a:pos x="451" y="246"/>
                  </a:cxn>
                  <a:cxn ang="0">
                    <a:pos x="476" y="233"/>
                  </a:cxn>
                  <a:cxn ang="0">
                    <a:pos x="489" y="26"/>
                  </a:cxn>
                  <a:cxn ang="0">
                    <a:pos x="425" y="39"/>
                  </a:cxn>
                  <a:cxn ang="0">
                    <a:pos x="412" y="52"/>
                  </a:cxn>
                  <a:cxn ang="0">
                    <a:pos x="283" y="0"/>
                  </a:cxn>
                  <a:cxn ang="0">
                    <a:pos x="129" y="26"/>
                  </a:cxn>
                  <a:cxn ang="0">
                    <a:pos x="13" y="129"/>
                  </a:cxn>
                  <a:cxn ang="0">
                    <a:pos x="13" y="259"/>
                  </a:cxn>
                  <a:cxn ang="0">
                    <a:pos x="116" y="375"/>
                  </a:cxn>
                  <a:cxn ang="0">
                    <a:pos x="283" y="414"/>
                  </a:cxn>
                </a:cxnLst>
                <a:rect l="0" t="0" r="r" b="b"/>
                <a:pathLst>
                  <a:path w="528" h="738">
                    <a:moveTo>
                      <a:pt x="283" y="414"/>
                    </a:moveTo>
                    <a:lnTo>
                      <a:pt x="296" y="414"/>
                    </a:lnTo>
                    <a:lnTo>
                      <a:pt x="322" y="427"/>
                    </a:lnTo>
                    <a:lnTo>
                      <a:pt x="348" y="427"/>
                    </a:lnTo>
                    <a:lnTo>
                      <a:pt x="373" y="440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51" y="557"/>
                    </a:lnTo>
                    <a:lnTo>
                      <a:pt x="425" y="634"/>
                    </a:lnTo>
                    <a:lnTo>
                      <a:pt x="373" y="686"/>
                    </a:lnTo>
                    <a:lnTo>
                      <a:pt x="270" y="712"/>
                    </a:lnTo>
                    <a:lnTo>
                      <a:pt x="180" y="699"/>
                    </a:lnTo>
                    <a:lnTo>
                      <a:pt x="116" y="647"/>
                    </a:lnTo>
                    <a:lnTo>
                      <a:pt x="77" y="570"/>
                    </a:lnTo>
                    <a:lnTo>
                      <a:pt x="39" y="479"/>
                    </a:lnTo>
                    <a:lnTo>
                      <a:pt x="39" y="453"/>
                    </a:lnTo>
                    <a:lnTo>
                      <a:pt x="13" y="453"/>
                    </a:lnTo>
                    <a:lnTo>
                      <a:pt x="0" y="466"/>
                    </a:lnTo>
                    <a:lnTo>
                      <a:pt x="0" y="738"/>
                    </a:lnTo>
                    <a:lnTo>
                      <a:pt x="26" y="738"/>
                    </a:lnTo>
                    <a:lnTo>
                      <a:pt x="39" y="725"/>
                    </a:lnTo>
                    <a:lnTo>
                      <a:pt x="64" y="712"/>
                    </a:lnTo>
                    <a:lnTo>
                      <a:pt x="64" y="699"/>
                    </a:lnTo>
                    <a:lnTo>
                      <a:pt x="90" y="673"/>
                    </a:lnTo>
                    <a:lnTo>
                      <a:pt x="142" y="712"/>
                    </a:lnTo>
                    <a:lnTo>
                      <a:pt x="193" y="738"/>
                    </a:lnTo>
                    <a:lnTo>
                      <a:pt x="270" y="738"/>
                    </a:lnTo>
                    <a:lnTo>
                      <a:pt x="386" y="725"/>
                    </a:lnTo>
                    <a:lnTo>
                      <a:pt x="464" y="673"/>
                    </a:lnTo>
                    <a:lnTo>
                      <a:pt x="515" y="608"/>
                    </a:lnTo>
                    <a:lnTo>
                      <a:pt x="528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89" y="401"/>
                    </a:lnTo>
                    <a:lnTo>
                      <a:pt x="476" y="375"/>
                    </a:lnTo>
                    <a:lnTo>
                      <a:pt x="451" y="362"/>
                    </a:lnTo>
                    <a:lnTo>
                      <a:pt x="373" y="311"/>
                    </a:lnTo>
                    <a:lnTo>
                      <a:pt x="270" y="285"/>
                    </a:lnTo>
                    <a:lnTo>
                      <a:pt x="232" y="285"/>
                    </a:lnTo>
                    <a:lnTo>
                      <a:pt x="155" y="259"/>
                    </a:lnTo>
                    <a:lnTo>
                      <a:pt x="129" y="246"/>
                    </a:lnTo>
                    <a:lnTo>
                      <a:pt x="77" y="194"/>
                    </a:lnTo>
                    <a:lnTo>
                      <a:pt x="77" y="129"/>
                    </a:lnTo>
                    <a:lnTo>
                      <a:pt x="90" y="103"/>
                    </a:lnTo>
                    <a:lnTo>
                      <a:pt x="129" y="65"/>
                    </a:lnTo>
                    <a:lnTo>
                      <a:pt x="155" y="52"/>
                    </a:lnTo>
                    <a:lnTo>
                      <a:pt x="206" y="39"/>
                    </a:lnTo>
                    <a:lnTo>
                      <a:pt x="309" y="39"/>
                    </a:lnTo>
                    <a:lnTo>
                      <a:pt x="348" y="52"/>
                    </a:lnTo>
                    <a:lnTo>
                      <a:pt x="386" y="77"/>
                    </a:lnTo>
                    <a:lnTo>
                      <a:pt x="412" y="103"/>
                    </a:lnTo>
                    <a:lnTo>
                      <a:pt x="438" y="155"/>
                    </a:lnTo>
                    <a:lnTo>
                      <a:pt x="438" y="233"/>
                    </a:lnTo>
                    <a:lnTo>
                      <a:pt x="451" y="246"/>
                    </a:lnTo>
                    <a:lnTo>
                      <a:pt x="476" y="246"/>
                    </a:lnTo>
                    <a:lnTo>
                      <a:pt x="476" y="233"/>
                    </a:lnTo>
                    <a:lnTo>
                      <a:pt x="489" y="207"/>
                    </a:lnTo>
                    <a:lnTo>
                      <a:pt x="489" y="26"/>
                    </a:lnTo>
                    <a:lnTo>
                      <a:pt x="464" y="0"/>
                    </a:lnTo>
                    <a:lnTo>
                      <a:pt x="425" y="39"/>
                    </a:lnTo>
                    <a:lnTo>
                      <a:pt x="412" y="39"/>
                    </a:lnTo>
                    <a:lnTo>
                      <a:pt x="412" y="52"/>
                    </a:lnTo>
                    <a:lnTo>
                      <a:pt x="361" y="26"/>
                    </a:lnTo>
                    <a:lnTo>
                      <a:pt x="283" y="0"/>
                    </a:lnTo>
                    <a:lnTo>
                      <a:pt x="258" y="0"/>
                    </a:lnTo>
                    <a:lnTo>
                      <a:pt x="129" y="26"/>
                    </a:lnTo>
                    <a:lnTo>
                      <a:pt x="52" y="65"/>
                    </a:lnTo>
                    <a:lnTo>
                      <a:pt x="13" y="129"/>
                    </a:lnTo>
                    <a:lnTo>
                      <a:pt x="0" y="207"/>
                    </a:lnTo>
                    <a:lnTo>
                      <a:pt x="13" y="259"/>
                    </a:lnTo>
                    <a:lnTo>
                      <a:pt x="64" y="336"/>
                    </a:lnTo>
                    <a:lnTo>
                      <a:pt x="116" y="375"/>
                    </a:lnTo>
                    <a:lnTo>
                      <a:pt x="180" y="388"/>
                    </a:lnTo>
                    <a:lnTo>
                      <a:pt x="283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5" name="Freeform 1329"/>
              <p:cNvSpPr>
                <a:spLocks/>
              </p:cNvSpPr>
              <p:nvPr/>
            </p:nvSpPr>
            <p:spPr bwMode="auto">
              <a:xfrm>
                <a:off x="469" y="4676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7" y="195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1" y="337"/>
                  </a:cxn>
                  <a:cxn ang="0">
                    <a:pos x="141" y="790"/>
                  </a:cxn>
                  <a:cxn ang="0">
                    <a:pos x="154" y="881"/>
                  </a:cxn>
                  <a:cxn ang="0">
                    <a:pos x="193" y="946"/>
                  </a:cxn>
                  <a:cxn ang="0">
                    <a:pos x="244" y="985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5" y="985"/>
                  </a:cxn>
                  <a:cxn ang="0">
                    <a:pos x="463" y="933"/>
                  </a:cxn>
                  <a:cxn ang="0">
                    <a:pos x="502" y="868"/>
                  </a:cxn>
                  <a:cxn ang="0">
                    <a:pos x="502" y="700"/>
                  </a:cxn>
                  <a:cxn ang="0">
                    <a:pos x="463" y="700"/>
                  </a:cxn>
                  <a:cxn ang="0">
                    <a:pos x="463" y="829"/>
                  </a:cxn>
                  <a:cxn ang="0">
                    <a:pos x="450" y="881"/>
                  </a:cxn>
                  <a:cxn ang="0">
                    <a:pos x="438" y="920"/>
                  </a:cxn>
                  <a:cxn ang="0">
                    <a:pos x="412" y="946"/>
                  </a:cxn>
                  <a:cxn ang="0">
                    <a:pos x="386" y="959"/>
                  </a:cxn>
                  <a:cxn ang="0">
                    <a:pos x="322" y="959"/>
                  </a:cxn>
                  <a:cxn ang="0">
                    <a:pos x="283" y="920"/>
                  </a:cxn>
                  <a:cxn ang="0">
                    <a:pos x="270" y="881"/>
                  </a:cxn>
                  <a:cxn ang="0">
                    <a:pos x="257" y="855"/>
                  </a:cxn>
                  <a:cxn ang="0">
                    <a:pos x="257" y="829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7"/>
                  </a:cxn>
                </a:cxnLst>
                <a:rect l="0" t="0" r="r" b="b"/>
                <a:pathLst>
                  <a:path w="502" h="997">
                    <a:moveTo>
                      <a:pt x="244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7" y="195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1" y="337"/>
                    </a:lnTo>
                    <a:lnTo>
                      <a:pt x="141" y="790"/>
                    </a:lnTo>
                    <a:lnTo>
                      <a:pt x="154" y="881"/>
                    </a:lnTo>
                    <a:lnTo>
                      <a:pt x="193" y="946"/>
                    </a:lnTo>
                    <a:lnTo>
                      <a:pt x="244" y="985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5" y="985"/>
                    </a:lnTo>
                    <a:lnTo>
                      <a:pt x="463" y="933"/>
                    </a:lnTo>
                    <a:lnTo>
                      <a:pt x="502" y="868"/>
                    </a:lnTo>
                    <a:lnTo>
                      <a:pt x="502" y="700"/>
                    </a:lnTo>
                    <a:lnTo>
                      <a:pt x="463" y="700"/>
                    </a:lnTo>
                    <a:lnTo>
                      <a:pt x="463" y="829"/>
                    </a:lnTo>
                    <a:lnTo>
                      <a:pt x="450" y="881"/>
                    </a:lnTo>
                    <a:lnTo>
                      <a:pt x="438" y="920"/>
                    </a:lnTo>
                    <a:lnTo>
                      <a:pt x="412" y="946"/>
                    </a:lnTo>
                    <a:lnTo>
                      <a:pt x="386" y="959"/>
                    </a:lnTo>
                    <a:lnTo>
                      <a:pt x="322" y="959"/>
                    </a:lnTo>
                    <a:lnTo>
                      <a:pt x="283" y="920"/>
                    </a:lnTo>
                    <a:lnTo>
                      <a:pt x="270" y="881"/>
                    </a:lnTo>
                    <a:lnTo>
                      <a:pt x="257" y="855"/>
                    </a:lnTo>
                    <a:lnTo>
                      <a:pt x="257" y="829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6" name="Freeform 1330"/>
              <p:cNvSpPr>
                <a:spLocks noEditPoints="1"/>
              </p:cNvSpPr>
              <p:nvPr/>
            </p:nvSpPr>
            <p:spPr bwMode="auto">
              <a:xfrm>
                <a:off x="1113" y="4935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2" y="233"/>
                  </a:cxn>
                  <a:cxn ang="0">
                    <a:pos x="605" y="117"/>
                  </a:cxn>
                  <a:cxn ang="0">
                    <a:pos x="489" y="39"/>
                  </a:cxn>
                  <a:cxn ang="0">
                    <a:pos x="347" y="0"/>
                  </a:cxn>
                  <a:cxn ang="0">
                    <a:pos x="205" y="39"/>
                  </a:cxn>
                  <a:cxn ang="0">
                    <a:pos x="102" y="117"/>
                  </a:cxn>
                  <a:cxn ang="0">
                    <a:pos x="25" y="233"/>
                  </a:cxn>
                  <a:cxn ang="0">
                    <a:pos x="0" y="376"/>
                  </a:cxn>
                  <a:cxn ang="0">
                    <a:pos x="25" y="518"/>
                  </a:cxn>
                  <a:cxn ang="0">
                    <a:pos x="102" y="635"/>
                  </a:cxn>
                  <a:cxn ang="0">
                    <a:pos x="218" y="713"/>
                  </a:cxn>
                  <a:cxn ang="0">
                    <a:pos x="347" y="738"/>
                  </a:cxn>
                  <a:cxn ang="0">
                    <a:pos x="489" y="713"/>
                  </a:cxn>
                  <a:cxn ang="0">
                    <a:pos x="605" y="635"/>
                  </a:cxn>
                  <a:cxn ang="0">
                    <a:pos x="669" y="518"/>
                  </a:cxn>
                  <a:cxn ang="0">
                    <a:pos x="708" y="376"/>
                  </a:cxn>
                  <a:cxn ang="0">
                    <a:pos x="347" y="700"/>
                  </a:cxn>
                  <a:cxn ang="0">
                    <a:pos x="296" y="700"/>
                  </a:cxn>
                  <a:cxn ang="0">
                    <a:pos x="244" y="674"/>
                  </a:cxn>
                  <a:cxn ang="0">
                    <a:pos x="205" y="648"/>
                  </a:cxn>
                  <a:cxn ang="0">
                    <a:pos x="167" y="596"/>
                  </a:cxn>
                  <a:cxn ang="0">
                    <a:pos x="128" y="479"/>
                  </a:cxn>
                  <a:cxn ang="0">
                    <a:pos x="128" y="259"/>
                  </a:cxn>
                  <a:cxn ang="0">
                    <a:pos x="167" y="143"/>
                  </a:cxn>
                  <a:cxn ang="0">
                    <a:pos x="244" y="65"/>
                  </a:cxn>
                  <a:cxn ang="0">
                    <a:pos x="347" y="39"/>
                  </a:cxn>
                  <a:cxn ang="0">
                    <a:pos x="450" y="65"/>
                  </a:cxn>
                  <a:cxn ang="0">
                    <a:pos x="527" y="143"/>
                  </a:cxn>
                  <a:cxn ang="0">
                    <a:pos x="566" y="259"/>
                  </a:cxn>
                  <a:cxn ang="0">
                    <a:pos x="566" y="467"/>
                  </a:cxn>
                  <a:cxn ang="0">
                    <a:pos x="540" y="583"/>
                  </a:cxn>
                  <a:cxn ang="0">
                    <a:pos x="502" y="635"/>
                  </a:cxn>
                  <a:cxn ang="0">
                    <a:pos x="463" y="674"/>
                  </a:cxn>
                  <a:cxn ang="0">
                    <a:pos x="411" y="700"/>
                  </a:cxn>
                  <a:cxn ang="0">
                    <a:pos x="347" y="700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2" y="233"/>
                    </a:lnTo>
                    <a:lnTo>
                      <a:pt x="605" y="117"/>
                    </a:lnTo>
                    <a:lnTo>
                      <a:pt x="489" y="39"/>
                    </a:lnTo>
                    <a:lnTo>
                      <a:pt x="347" y="0"/>
                    </a:lnTo>
                    <a:lnTo>
                      <a:pt x="205" y="39"/>
                    </a:lnTo>
                    <a:lnTo>
                      <a:pt x="102" y="117"/>
                    </a:lnTo>
                    <a:lnTo>
                      <a:pt x="25" y="233"/>
                    </a:lnTo>
                    <a:lnTo>
                      <a:pt x="0" y="376"/>
                    </a:lnTo>
                    <a:lnTo>
                      <a:pt x="25" y="518"/>
                    </a:lnTo>
                    <a:lnTo>
                      <a:pt x="102" y="635"/>
                    </a:lnTo>
                    <a:lnTo>
                      <a:pt x="218" y="713"/>
                    </a:lnTo>
                    <a:lnTo>
                      <a:pt x="347" y="738"/>
                    </a:lnTo>
                    <a:lnTo>
                      <a:pt x="489" y="713"/>
                    </a:lnTo>
                    <a:lnTo>
                      <a:pt x="605" y="635"/>
                    </a:lnTo>
                    <a:lnTo>
                      <a:pt x="669" y="518"/>
                    </a:lnTo>
                    <a:lnTo>
                      <a:pt x="708" y="376"/>
                    </a:lnTo>
                    <a:close/>
                    <a:moveTo>
                      <a:pt x="347" y="700"/>
                    </a:moveTo>
                    <a:lnTo>
                      <a:pt x="296" y="700"/>
                    </a:lnTo>
                    <a:lnTo>
                      <a:pt x="244" y="674"/>
                    </a:lnTo>
                    <a:lnTo>
                      <a:pt x="205" y="648"/>
                    </a:lnTo>
                    <a:lnTo>
                      <a:pt x="167" y="596"/>
                    </a:lnTo>
                    <a:lnTo>
                      <a:pt x="128" y="479"/>
                    </a:lnTo>
                    <a:lnTo>
                      <a:pt x="128" y="259"/>
                    </a:lnTo>
                    <a:lnTo>
                      <a:pt x="167" y="143"/>
                    </a:lnTo>
                    <a:lnTo>
                      <a:pt x="244" y="65"/>
                    </a:lnTo>
                    <a:lnTo>
                      <a:pt x="347" y="39"/>
                    </a:lnTo>
                    <a:lnTo>
                      <a:pt x="450" y="65"/>
                    </a:lnTo>
                    <a:lnTo>
                      <a:pt x="527" y="143"/>
                    </a:lnTo>
                    <a:lnTo>
                      <a:pt x="566" y="259"/>
                    </a:lnTo>
                    <a:lnTo>
                      <a:pt x="566" y="467"/>
                    </a:lnTo>
                    <a:lnTo>
                      <a:pt x="540" y="583"/>
                    </a:lnTo>
                    <a:lnTo>
                      <a:pt x="502" y="635"/>
                    </a:lnTo>
                    <a:lnTo>
                      <a:pt x="463" y="674"/>
                    </a:lnTo>
                    <a:lnTo>
                      <a:pt x="411" y="700"/>
                    </a:lnTo>
                    <a:lnTo>
                      <a:pt x="347" y="7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7" name="Freeform 1331"/>
              <p:cNvSpPr>
                <a:spLocks noEditPoints="1"/>
              </p:cNvSpPr>
              <p:nvPr/>
            </p:nvSpPr>
            <p:spPr bwMode="auto">
              <a:xfrm>
                <a:off x="2426" y="4547"/>
                <a:ext cx="798" cy="1126"/>
              </a:xfrm>
              <a:custGeom>
                <a:avLst/>
                <a:gdLst/>
                <a:ahLst/>
                <a:cxnLst>
                  <a:cxn ang="0">
                    <a:pos x="231" y="505"/>
                  </a:cxn>
                  <a:cxn ang="0">
                    <a:pos x="231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5" y="78"/>
                  </a:cxn>
                  <a:cxn ang="0">
                    <a:pos x="128" y="103"/>
                  </a:cxn>
                  <a:cxn ang="0">
                    <a:pos x="128" y="1114"/>
                  </a:cxn>
                  <a:cxn ang="0">
                    <a:pos x="167" y="1114"/>
                  </a:cxn>
                  <a:cxn ang="0">
                    <a:pos x="180" y="1101"/>
                  </a:cxn>
                  <a:cxn ang="0">
                    <a:pos x="206" y="1049"/>
                  </a:cxn>
                  <a:cxn ang="0">
                    <a:pos x="231" y="1010"/>
                  </a:cxn>
                  <a:cxn ang="0">
                    <a:pos x="244" y="1036"/>
                  </a:cxn>
                  <a:cxn ang="0">
                    <a:pos x="296" y="1088"/>
                  </a:cxn>
                  <a:cxn ang="0">
                    <a:pos x="334" y="1114"/>
                  </a:cxn>
                  <a:cxn ang="0">
                    <a:pos x="386" y="1126"/>
                  </a:cxn>
                  <a:cxn ang="0">
                    <a:pos x="437" y="1126"/>
                  </a:cxn>
                  <a:cxn ang="0">
                    <a:pos x="579" y="1101"/>
                  </a:cxn>
                  <a:cxn ang="0">
                    <a:pos x="682" y="1023"/>
                  </a:cxn>
                  <a:cxn ang="0">
                    <a:pos x="759" y="906"/>
                  </a:cxn>
                  <a:cxn ang="0">
                    <a:pos x="798" y="764"/>
                  </a:cxn>
                  <a:cxn ang="0">
                    <a:pos x="772" y="621"/>
                  </a:cxn>
                  <a:cxn ang="0">
                    <a:pos x="695" y="505"/>
                  </a:cxn>
                  <a:cxn ang="0">
                    <a:pos x="579" y="427"/>
                  </a:cxn>
                  <a:cxn ang="0">
                    <a:pos x="450" y="401"/>
                  </a:cxn>
                  <a:cxn ang="0">
                    <a:pos x="347" y="427"/>
                  </a:cxn>
                  <a:cxn ang="0">
                    <a:pos x="270" y="466"/>
                  </a:cxn>
                  <a:cxn ang="0">
                    <a:pos x="231" y="505"/>
                  </a:cxn>
                  <a:cxn ang="0">
                    <a:pos x="244" y="932"/>
                  </a:cxn>
                  <a:cxn ang="0">
                    <a:pos x="244" y="557"/>
                  </a:cxn>
                  <a:cxn ang="0">
                    <a:pos x="257" y="544"/>
                  </a:cxn>
                  <a:cxn ang="0">
                    <a:pos x="296" y="492"/>
                  </a:cxn>
                  <a:cxn ang="0">
                    <a:pos x="334" y="466"/>
                  </a:cxn>
                  <a:cxn ang="0">
                    <a:pos x="386" y="453"/>
                  </a:cxn>
                  <a:cxn ang="0">
                    <a:pos x="424" y="440"/>
                  </a:cxn>
                  <a:cxn ang="0">
                    <a:pos x="450" y="440"/>
                  </a:cxn>
                  <a:cxn ang="0">
                    <a:pos x="502" y="453"/>
                  </a:cxn>
                  <a:cxn ang="0">
                    <a:pos x="540" y="466"/>
                  </a:cxn>
                  <a:cxn ang="0">
                    <a:pos x="618" y="544"/>
                  </a:cxn>
                  <a:cxn ang="0">
                    <a:pos x="656" y="647"/>
                  </a:cxn>
                  <a:cxn ang="0">
                    <a:pos x="656" y="880"/>
                  </a:cxn>
                  <a:cxn ang="0">
                    <a:pos x="605" y="997"/>
                  </a:cxn>
                  <a:cxn ang="0">
                    <a:pos x="527" y="1075"/>
                  </a:cxn>
                  <a:cxn ang="0">
                    <a:pos x="424" y="1101"/>
                  </a:cxn>
                  <a:cxn ang="0">
                    <a:pos x="373" y="1088"/>
                  </a:cxn>
                  <a:cxn ang="0">
                    <a:pos x="334" y="1075"/>
                  </a:cxn>
                  <a:cxn ang="0">
                    <a:pos x="257" y="997"/>
                  </a:cxn>
                  <a:cxn ang="0">
                    <a:pos x="244" y="971"/>
                  </a:cxn>
                  <a:cxn ang="0">
                    <a:pos x="244" y="932"/>
                  </a:cxn>
                </a:cxnLst>
                <a:rect l="0" t="0" r="r" b="b"/>
                <a:pathLst>
                  <a:path w="798" h="1126">
                    <a:moveTo>
                      <a:pt x="231" y="505"/>
                    </a:moveTo>
                    <a:lnTo>
                      <a:pt x="231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5" y="78"/>
                    </a:lnTo>
                    <a:lnTo>
                      <a:pt x="128" y="103"/>
                    </a:lnTo>
                    <a:lnTo>
                      <a:pt x="128" y="1114"/>
                    </a:lnTo>
                    <a:lnTo>
                      <a:pt x="167" y="1114"/>
                    </a:lnTo>
                    <a:lnTo>
                      <a:pt x="180" y="1101"/>
                    </a:lnTo>
                    <a:lnTo>
                      <a:pt x="206" y="1049"/>
                    </a:lnTo>
                    <a:lnTo>
                      <a:pt x="231" y="1010"/>
                    </a:lnTo>
                    <a:lnTo>
                      <a:pt x="244" y="1036"/>
                    </a:lnTo>
                    <a:lnTo>
                      <a:pt x="296" y="1088"/>
                    </a:lnTo>
                    <a:lnTo>
                      <a:pt x="334" y="1114"/>
                    </a:lnTo>
                    <a:lnTo>
                      <a:pt x="386" y="1126"/>
                    </a:lnTo>
                    <a:lnTo>
                      <a:pt x="437" y="1126"/>
                    </a:lnTo>
                    <a:lnTo>
                      <a:pt x="579" y="1101"/>
                    </a:lnTo>
                    <a:lnTo>
                      <a:pt x="682" y="1023"/>
                    </a:lnTo>
                    <a:lnTo>
                      <a:pt x="759" y="906"/>
                    </a:lnTo>
                    <a:lnTo>
                      <a:pt x="798" y="764"/>
                    </a:lnTo>
                    <a:lnTo>
                      <a:pt x="772" y="621"/>
                    </a:lnTo>
                    <a:lnTo>
                      <a:pt x="695" y="505"/>
                    </a:lnTo>
                    <a:lnTo>
                      <a:pt x="579" y="427"/>
                    </a:lnTo>
                    <a:lnTo>
                      <a:pt x="450" y="401"/>
                    </a:lnTo>
                    <a:lnTo>
                      <a:pt x="347" y="427"/>
                    </a:lnTo>
                    <a:lnTo>
                      <a:pt x="270" y="466"/>
                    </a:lnTo>
                    <a:lnTo>
                      <a:pt x="231" y="505"/>
                    </a:lnTo>
                    <a:close/>
                    <a:moveTo>
                      <a:pt x="244" y="932"/>
                    </a:moveTo>
                    <a:lnTo>
                      <a:pt x="244" y="557"/>
                    </a:lnTo>
                    <a:lnTo>
                      <a:pt x="257" y="544"/>
                    </a:lnTo>
                    <a:lnTo>
                      <a:pt x="296" y="492"/>
                    </a:lnTo>
                    <a:lnTo>
                      <a:pt x="334" y="466"/>
                    </a:lnTo>
                    <a:lnTo>
                      <a:pt x="386" y="453"/>
                    </a:lnTo>
                    <a:lnTo>
                      <a:pt x="424" y="440"/>
                    </a:lnTo>
                    <a:lnTo>
                      <a:pt x="450" y="440"/>
                    </a:lnTo>
                    <a:lnTo>
                      <a:pt x="502" y="453"/>
                    </a:lnTo>
                    <a:lnTo>
                      <a:pt x="540" y="466"/>
                    </a:lnTo>
                    <a:lnTo>
                      <a:pt x="618" y="544"/>
                    </a:lnTo>
                    <a:lnTo>
                      <a:pt x="656" y="647"/>
                    </a:lnTo>
                    <a:lnTo>
                      <a:pt x="656" y="880"/>
                    </a:lnTo>
                    <a:lnTo>
                      <a:pt x="605" y="997"/>
                    </a:lnTo>
                    <a:lnTo>
                      <a:pt x="527" y="1075"/>
                    </a:lnTo>
                    <a:lnTo>
                      <a:pt x="424" y="1101"/>
                    </a:lnTo>
                    <a:lnTo>
                      <a:pt x="373" y="1088"/>
                    </a:lnTo>
                    <a:lnTo>
                      <a:pt x="334" y="1075"/>
                    </a:lnTo>
                    <a:lnTo>
                      <a:pt x="257" y="997"/>
                    </a:lnTo>
                    <a:lnTo>
                      <a:pt x="244" y="971"/>
                    </a:lnTo>
                    <a:lnTo>
                      <a:pt x="244" y="93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8" name="Freeform 1332"/>
              <p:cNvSpPr>
                <a:spLocks noEditPoints="1"/>
              </p:cNvSpPr>
              <p:nvPr/>
            </p:nvSpPr>
            <p:spPr bwMode="auto">
              <a:xfrm>
                <a:off x="3353" y="4935"/>
                <a:ext cx="617" cy="738"/>
              </a:xfrm>
              <a:custGeom>
                <a:avLst/>
                <a:gdLst/>
                <a:ahLst/>
                <a:cxnLst>
                  <a:cxn ang="0">
                    <a:pos x="579" y="350"/>
                  </a:cxn>
                  <a:cxn ang="0">
                    <a:pos x="617" y="350"/>
                  </a:cxn>
                  <a:cxn ang="0">
                    <a:pos x="617" y="324"/>
                  </a:cxn>
                  <a:cxn ang="0">
                    <a:pos x="605" y="208"/>
                  </a:cxn>
                  <a:cxn ang="0">
                    <a:pos x="553" y="104"/>
                  </a:cxn>
                  <a:cxn ang="0">
                    <a:pos x="463" y="26"/>
                  </a:cxn>
                  <a:cxn ang="0">
                    <a:pos x="334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5" y="233"/>
                  </a:cxn>
                  <a:cxn ang="0">
                    <a:pos x="0" y="376"/>
                  </a:cxn>
                  <a:cxn ang="0">
                    <a:pos x="38" y="518"/>
                  </a:cxn>
                  <a:cxn ang="0">
                    <a:pos x="115" y="635"/>
                  </a:cxn>
                  <a:cxn ang="0">
                    <a:pos x="218" y="713"/>
                  </a:cxn>
                  <a:cxn ang="0">
                    <a:pos x="360" y="738"/>
                  </a:cxn>
                  <a:cxn ang="0">
                    <a:pos x="463" y="726"/>
                  </a:cxn>
                  <a:cxn ang="0">
                    <a:pos x="540" y="674"/>
                  </a:cxn>
                  <a:cxn ang="0">
                    <a:pos x="592" y="622"/>
                  </a:cxn>
                  <a:cxn ang="0">
                    <a:pos x="617" y="570"/>
                  </a:cxn>
                  <a:cxn ang="0">
                    <a:pos x="617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7" y="635"/>
                  </a:cxn>
                  <a:cxn ang="0">
                    <a:pos x="463" y="687"/>
                  </a:cxn>
                  <a:cxn ang="0">
                    <a:pos x="399" y="700"/>
                  </a:cxn>
                  <a:cxn ang="0">
                    <a:pos x="321" y="700"/>
                  </a:cxn>
                  <a:cxn ang="0">
                    <a:pos x="283" y="687"/>
                  </a:cxn>
                  <a:cxn ang="0">
                    <a:pos x="206" y="635"/>
                  </a:cxn>
                  <a:cxn ang="0">
                    <a:pos x="180" y="596"/>
                  </a:cxn>
                  <a:cxn ang="0">
                    <a:pos x="154" y="505"/>
                  </a:cxn>
                  <a:cxn ang="0">
                    <a:pos x="141" y="428"/>
                  </a:cxn>
                  <a:cxn ang="0">
                    <a:pos x="141" y="350"/>
                  </a:cxn>
                  <a:cxn ang="0">
                    <a:pos x="579" y="350"/>
                  </a:cxn>
                  <a:cxn ang="0">
                    <a:pos x="141" y="324"/>
                  </a:cxn>
                  <a:cxn ang="0">
                    <a:pos x="154" y="208"/>
                  </a:cxn>
                  <a:cxn ang="0">
                    <a:pos x="193" y="117"/>
                  </a:cxn>
                  <a:cxn ang="0">
                    <a:pos x="244" y="65"/>
                  </a:cxn>
                  <a:cxn ang="0">
                    <a:pos x="296" y="52"/>
                  </a:cxn>
                  <a:cxn ang="0">
                    <a:pos x="334" y="39"/>
                  </a:cxn>
                  <a:cxn ang="0">
                    <a:pos x="424" y="65"/>
                  </a:cxn>
                  <a:cxn ang="0">
                    <a:pos x="476" y="117"/>
                  </a:cxn>
                  <a:cxn ang="0">
                    <a:pos x="502" y="195"/>
                  </a:cxn>
                  <a:cxn ang="0">
                    <a:pos x="514" y="272"/>
                  </a:cxn>
                  <a:cxn ang="0">
                    <a:pos x="514" y="324"/>
                  </a:cxn>
                  <a:cxn ang="0">
                    <a:pos x="141" y="324"/>
                  </a:cxn>
                </a:cxnLst>
                <a:rect l="0" t="0" r="r" b="b"/>
                <a:pathLst>
                  <a:path w="617" h="738">
                    <a:moveTo>
                      <a:pt x="579" y="350"/>
                    </a:moveTo>
                    <a:lnTo>
                      <a:pt x="617" y="350"/>
                    </a:lnTo>
                    <a:lnTo>
                      <a:pt x="617" y="324"/>
                    </a:lnTo>
                    <a:lnTo>
                      <a:pt x="605" y="208"/>
                    </a:lnTo>
                    <a:lnTo>
                      <a:pt x="553" y="104"/>
                    </a:lnTo>
                    <a:lnTo>
                      <a:pt x="463" y="26"/>
                    </a:lnTo>
                    <a:lnTo>
                      <a:pt x="334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5" y="233"/>
                    </a:lnTo>
                    <a:lnTo>
                      <a:pt x="0" y="376"/>
                    </a:lnTo>
                    <a:lnTo>
                      <a:pt x="38" y="518"/>
                    </a:lnTo>
                    <a:lnTo>
                      <a:pt x="115" y="635"/>
                    </a:lnTo>
                    <a:lnTo>
                      <a:pt x="218" y="713"/>
                    </a:lnTo>
                    <a:lnTo>
                      <a:pt x="360" y="738"/>
                    </a:lnTo>
                    <a:lnTo>
                      <a:pt x="463" y="726"/>
                    </a:lnTo>
                    <a:lnTo>
                      <a:pt x="540" y="674"/>
                    </a:lnTo>
                    <a:lnTo>
                      <a:pt x="592" y="622"/>
                    </a:lnTo>
                    <a:lnTo>
                      <a:pt x="617" y="570"/>
                    </a:lnTo>
                    <a:lnTo>
                      <a:pt x="617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7" y="635"/>
                    </a:lnTo>
                    <a:lnTo>
                      <a:pt x="463" y="687"/>
                    </a:lnTo>
                    <a:lnTo>
                      <a:pt x="399" y="700"/>
                    </a:lnTo>
                    <a:lnTo>
                      <a:pt x="321" y="700"/>
                    </a:lnTo>
                    <a:lnTo>
                      <a:pt x="283" y="687"/>
                    </a:lnTo>
                    <a:lnTo>
                      <a:pt x="206" y="635"/>
                    </a:lnTo>
                    <a:lnTo>
                      <a:pt x="180" y="596"/>
                    </a:lnTo>
                    <a:lnTo>
                      <a:pt x="154" y="505"/>
                    </a:lnTo>
                    <a:lnTo>
                      <a:pt x="141" y="428"/>
                    </a:lnTo>
                    <a:lnTo>
                      <a:pt x="141" y="350"/>
                    </a:lnTo>
                    <a:lnTo>
                      <a:pt x="579" y="350"/>
                    </a:lnTo>
                    <a:close/>
                    <a:moveTo>
                      <a:pt x="141" y="324"/>
                    </a:moveTo>
                    <a:lnTo>
                      <a:pt x="154" y="208"/>
                    </a:lnTo>
                    <a:lnTo>
                      <a:pt x="193" y="117"/>
                    </a:lnTo>
                    <a:lnTo>
                      <a:pt x="244" y="65"/>
                    </a:lnTo>
                    <a:lnTo>
                      <a:pt x="296" y="52"/>
                    </a:lnTo>
                    <a:lnTo>
                      <a:pt x="334" y="39"/>
                    </a:lnTo>
                    <a:lnTo>
                      <a:pt x="424" y="65"/>
                    </a:lnTo>
                    <a:lnTo>
                      <a:pt x="476" y="117"/>
                    </a:lnTo>
                    <a:lnTo>
                      <a:pt x="502" y="195"/>
                    </a:lnTo>
                    <a:lnTo>
                      <a:pt x="514" y="272"/>
                    </a:lnTo>
                    <a:lnTo>
                      <a:pt x="514" y="324"/>
                    </a:lnTo>
                    <a:lnTo>
                      <a:pt x="141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09" name="Freeform 1333"/>
              <p:cNvSpPr>
                <a:spLocks/>
              </p:cNvSpPr>
              <p:nvPr/>
            </p:nvSpPr>
            <p:spPr bwMode="auto">
              <a:xfrm>
                <a:off x="4073" y="4547"/>
                <a:ext cx="361" cy="1114"/>
              </a:xfrm>
              <a:custGeom>
                <a:avLst/>
                <a:gdLst/>
                <a:ahLst/>
                <a:cxnLst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1" y="78"/>
                  </a:cxn>
                  <a:cxn ang="0">
                    <a:pos x="103" y="78"/>
                  </a:cxn>
                  <a:cxn ang="0">
                    <a:pos x="116" y="103"/>
                  </a:cxn>
                  <a:cxn ang="0">
                    <a:pos x="129" y="116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1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1" y="1114"/>
                  </a:cxn>
                  <a:cxn ang="0">
                    <a:pos x="361" y="1062"/>
                  </a:cxn>
                  <a:cxn ang="0">
                    <a:pos x="271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997"/>
                  </a:cxn>
                  <a:cxn ang="0">
                    <a:pos x="232" y="0"/>
                  </a:cxn>
                </a:cxnLst>
                <a:rect l="0" t="0" r="r" b="b"/>
                <a:pathLst>
                  <a:path w="361" h="1114">
                    <a:moveTo>
                      <a:pt x="232" y="0"/>
                    </a:moveTo>
                    <a:lnTo>
                      <a:pt x="0" y="13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1" y="78"/>
                    </a:lnTo>
                    <a:lnTo>
                      <a:pt x="103" y="78"/>
                    </a:lnTo>
                    <a:lnTo>
                      <a:pt x="116" y="103"/>
                    </a:lnTo>
                    <a:lnTo>
                      <a:pt x="129" y="116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1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1" y="1114"/>
                    </a:lnTo>
                    <a:lnTo>
                      <a:pt x="361" y="1062"/>
                    </a:lnTo>
                    <a:lnTo>
                      <a:pt x="271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997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0" name="Freeform 1334"/>
              <p:cNvSpPr>
                <a:spLocks noEditPoints="1"/>
              </p:cNvSpPr>
              <p:nvPr/>
            </p:nvSpPr>
            <p:spPr bwMode="auto">
              <a:xfrm>
                <a:off x="4511" y="4935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3" y="233"/>
                  </a:cxn>
                  <a:cxn ang="0">
                    <a:pos x="605" y="117"/>
                  </a:cxn>
                  <a:cxn ang="0">
                    <a:pos x="489" y="39"/>
                  </a:cxn>
                  <a:cxn ang="0">
                    <a:pos x="361" y="0"/>
                  </a:cxn>
                  <a:cxn ang="0">
                    <a:pos x="219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3"/>
                  </a:cxn>
                  <a:cxn ang="0">
                    <a:pos x="348" y="738"/>
                  </a:cxn>
                  <a:cxn ang="0">
                    <a:pos x="489" y="713"/>
                  </a:cxn>
                  <a:cxn ang="0">
                    <a:pos x="605" y="635"/>
                  </a:cxn>
                  <a:cxn ang="0">
                    <a:pos x="683" y="518"/>
                  </a:cxn>
                  <a:cxn ang="0">
                    <a:pos x="708" y="376"/>
                  </a:cxn>
                  <a:cxn ang="0">
                    <a:pos x="361" y="700"/>
                  </a:cxn>
                  <a:cxn ang="0">
                    <a:pos x="309" y="700"/>
                  </a:cxn>
                  <a:cxn ang="0">
                    <a:pos x="206" y="648"/>
                  </a:cxn>
                  <a:cxn ang="0">
                    <a:pos x="168" y="596"/>
                  </a:cxn>
                  <a:cxn ang="0">
                    <a:pos x="142" y="479"/>
                  </a:cxn>
                  <a:cxn ang="0">
                    <a:pos x="129" y="363"/>
                  </a:cxn>
                  <a:cxn ang="0">
                    <a:pos x="142" y="259"/>
                  </a:cxn>
                  <a:cxn ang="0">
                    <a:pos x="168" y="143"/>
                  </a:cxn>
                  <a:cxn ang="0">
                    <a:pos x="206" y="104"/>
                  </a:cxn>
                  <a:cxn ang="0">
                    <a:pos x="258" y="65"/>
                  </a:cxn>
                  <a:cxn ang="0">
                    <a:pos x="309" y="52"/>
                  </a:cxn>
                  <a:cxn ang="0">
                    <a:pos x="348" y="39"/>
                  </a:cxn>
                  <a:cxn ang="0">
                    <a:pos x="451" y="65"/>
                  </a:cxn>
                  <a:cxn ang="0">
                    <a:pos x="502" y="104"/>
                  </a:cxn>
                  <a:cxn ang="0">
                    <a:pos x="541" y="143"/>
                  </a:cxn>
                  <a:cxn ang="0">
                    <a:pos x="567" y="259"/>
                  </a:cxn>
                  <a:cxn ang="0">
                    <a:pos x="580" y="363"/>
                  </a:cxn>
                  <a:cxn ang="0">
                    <a:pos x="567" y="467"/>
                  </a:cxn>
                  <a:cxn ang="0">
                    <a:pos x="541" y="583"/>
                  </a:cxn>
                  <a:cxn ang="0">
                    <a:pos x="502" y="635"/>
                  </a:cxn>
                  <a:cxn ang="0">
                    <a:pos x="464" y="674"/>
                  </a:cxn>
                  <a:cxn ang="0">
                    <a:pos x="412" y="700"/>
                  </a:cxn>
                  <a:cxn ang="0">
                    <a:pos x="361" y="700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3" y="233"/>
                    </a:lnTo>
                    <a:lnTo>
                      <a:pt x="605" y="117"/>
                    </a:lnTo>
                    <a:lnTo>
                      <a:pt x="489" y="39"/>
                    </a:lnTo>
                    <a:lnTo>
                      <a:pt x="361" y="0"/>
                    </a:lnTo>
                    <a:lnTo>
                      <a:pt x="219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3"/>
                    </a:lnTo>
                    <a:lnTo>
                      <a:pt x="348" y="738"/>
                    </a:lnTo>
                    <a:lnTo>
                      <a:pt x="489" y="713"/>
                    </a:lnTo>
                    <a:lnTo>
                      <a:pt x="605" y="635"/>
                    </a:lnTo>
                    <a:lnTo>
                      <a:pt x="683" y="518"/>
                    </a:lnTo>
                    <a:lnTo>
                      <a:pt x="708" y="376"/>
                    </a:lnTo>
                    <a:close/>
                    <a:moveTo>
                      <a:pt x="361" y="700"/>
                    </a:moveTo>
                    <a:lnTo>
                      <a:pt x="309" y="700"/>
                    </a:lnTo>
                    <a:lnTo>
                      <a:pt x="206" y="648"/>
                    </a:lnTo>
                    <a:lnTo>
                      <a:pt x="168" y="596"/>
                    </a:lnTo>
                    <a:lnTo>
                      <a:pt x="142" y="479"/>
                    </a:lnTo>
                    <a:lnTo>
                      <a:pt x="129" y="363"/>
                    </a:lnTo>
                    <a:lnTo>
                      <a:pt x="142" y="259"/>
                    </a:lnTo>
                    <a:lnTo>
                      <a:pt x="168" y="143"/>
                    </a:lnTo>
                    <a:lnTo>
                      <a:pt x="206" y="104"/>
                    </a:lnTo>
                    <a:lnTo>
                      <a:pt x="258" y="65"/>
                    </a:lnTo>
                    <a:lnTo>
                      <a:pt x="309" y="52"/>
                    </a:lnTo>
                    <a:lnTo>
                      <a:pt x="348" y="39"/>
                    </a:lnTo>
                    <a:lnTo>
                      <a:pt x="451" y="65"/>
                    </a:lnTo>
                    <a:lnTo>
                      <a:pt x="502" y="104"/>
                    </a:lnTo>
                    <a:lnTo>
                      <a:pt x="541" y="143"/>
                    </a:lnTo>
                    <a:lnTo>
                      <a:pt x="567" y="259"/>
                    </a:lnTo>
                    <a:lnTo>
                      <a:pt x="580" y="363"/>
                    </a:lnTo>
                    <a:lnTo>
                      <a:pt x="567" y="467"/>
                    </a:lnTo>
                    <a:lnTo>
                      <a:pt x="541" y="583"/>
                    </a:lnTo>
                    <a:lnTo>
                      <a:pt x="502" y="635"/>
                    </a:lnTo>
                    <a:lnTo>
                      <a:pt x="464" y="674"/>
                    </a:lnTo>
                    <a:lnTo>
                      <a:pt x="412" y="700"/>
                    </a:lnTo>
                    <a:lnTo>
                      <a:pt x="361" y="7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1" name="Freeform 1335"/>
              <p:cNvSpPr>
                <a:spLocks/>
              </p:cNvSpPr>
              <p:nvPr/>
            </p:nvSpPr>
            <p:spPr bwMode="auto">
              <a:xfrm>
                <a:off x="5322" y="4948"/>
                <a:ext cx="798" cy="713"/>
              </a:xfrm>
              <a:custGeom>
                <a:avLst/>
                <a:gdLst/>
                <a:ahLst/>
                <a:cxnLst>
                  <a:cxn ang="0">
                    <a:pos x="116" y="156"/>
                  </a:cxn>
                  <a:cxn ang="0">
                    <a:pos x="116" y="635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3"/>
                  </a:cxn>
                  <a:cxn ang="0">
                    <a:pos x="361" y="713"/>
                  </a:cxn>
                  <a:cxn ang="0">
                    <a:pos x="361" y="661"/>
                  </a:cxn>
                  <a:cxn ang="0">
                    <a:pos x="271" y="661"/>
                  </a:cxn>
                  <a:cxn ang="0">
                    <a:pos x="245" y="648"/>
                  </a:cxn>
                  <a:cxn ang="0">
                    <a:pos x="232" y="622"/>
                  </a:cxn>
                  <a:cxn ang="0">
                    <a:pos x="232" y="298"/>
                  </a:cxn>
                  <a:cxn ang="0">
                    <a:pos x="245" y="182"/>
                  </a:cxn>
                  <a:cxn ang="0">
                    <a:pos x="296" y="104"/>
                  </a:cxn>
                  <a:cxn ang="0">
                    <a:pos x="374" y="52"/>
                  </a:cxn>
                  <a:cxn ang="0">
                    <a:pos x="451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1" y="78"/>
                  </a:cxn>
                  <a:cxn ang="0">
                    <a:pos x="554" y="104"/>
                  </a:cxn>
                  <a:cxn ang="0">
                    <a:pos x="554" y="143"/>
                  </a:cxn>
                  <a:cxn ang="0">
                    <a:pos x="567" y="182"/>
                  </a:cxn>
                  <a:cxn ang="0">
                    <a:pos x="567" y="635"/>
                  </a:cxn>
                  <a:cxn ang="0">
                    <a:pos x="554" y="648"/>
                  </a:cxn>
                  <a:cxn ang="0">
                    <a:pos x="528" y="661"/>
                  </a:cxn>
                  <a:cxn ang="0">
                    <a:pos x="438" y="661"/>
                  </a:cxn>
                  <a:cxn ang="0">
                    <a:pos x="438" y="713"/>
                  </a:cxn>
                  <a:cxn ang="0">
                    <a:pos x="798" y="713"/>
                  </a:cxn>
                  <a:cxn ang="0">
                    <a:pos x="798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3" y="635"/>
                  </a:cxn>
                  <a:cxn ang="0">
                    <a:pos x="670" y="609"/>
                  </a:cxn>
                  <a:cxn ang="0">
                    <a:pos x="670" y="195"/>
                  </a:cxn>
                  <a:cxn ang="0">
                    <a:pos x="657" y="117"/>
                  </a:cxn>
                  <a:cxn ang="0">
                    <a:pos x="618" y="65"/>
                  </a:cxn>
                  <a:cxn ang="0">
                    <a:pos x="580" y="26"/>
                  </a:cxn>
                  <a:cxn ang="0">
                    <a:pos x="554" y="13"/>
                  </a:cxn>
                  <a:cxn ang="0">
                    <a:pos x="502" y="0"/>
                  </a:cxn>
                  <a:cxn ang="0">
                    <a:pos x="451" y="0"/>
                  </a:cxn>
                  <a:cxn ang="0">
                    <a:pos x="348" y="26"/>
                  </a:cxn>
                  <a:cxn ang="0">
                    <a:pos x="271" y="78"/>
                  </a:cxn>
                  <a:cxn ang="0">
                    <a:pos x="219" y="169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03" y="91"/>
                  </a:cxn>
                  <a:cxn ang="0">
                    <a:pos x="116" y="117"/>
                  </a:cxn>
                  <a:cxn ang="0">
                    <a:pos x="116" y="156"/>
                  </a:cxn>
                </a:cxnLst>
                <a:rect l="0" t="0" r="r" b="b"/>
                <a:pathLst>
                  <a:path w="798" h="713">
                    <a:moveTo>
                      <a:pt x="116" y="156"/>
                    </a:moveTo>
                    <a:lnTo>
                      <a:pt x="116" y="635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61" y="713"/>
                    </a:lnTo>
                    <a:lnTo>
                      <a:pt x="361" y="661"/>
                    </a:lnTo>
                    <a:lnTo>
                      <a:pt x="271" y="661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45" y="182"/>
                    </a:lnTo>
                    <a:lnTo>
                      <a:pt x="296" y="104"/>
                    </a:lnTo>
                    <a:lnTo>
                      <a:pt x="374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54" y="143"/>
                    </a:lnTo>
                    <a:lnTo>
                      <a:pt x="567" y="182"/>
                    </a:lnTo>
                    <a:lnTo>
                      <a:pt x="567" y="635"/>
                    </a:lnTo>
                    <a:lnTo>
                      <a:pt x="554" y="648"/>
                    </a:lnTo>
                    <a:lnTo>
                      <a:pt x="528" y="661"/>
                    </a:lnTo>
                    <a:lnTo>
                      <a:pt x="438" y="661"/>
                    </a:lnTo>
                    <a:lnTo>
                      <a:pt x="438" y="713"/>
                    </a:lnTo>
                    <a:lnTo>
                      <a:pt x="798" y="713"/>
                    </a:lnTo>
                    <a:lnTo>
                      <a:pt x="798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3" y="635"/>
                    </a:lnTo>
                    <a:lnTo>
                      <a:pt x="670" y="609"/>
                    </a:lnTo>
                    <a:lnTo>
                      <a:pt x="670" y="195"/>
                    </a:lnTo>
                    <a:lnTo>
                      <a:pt x="657" y="117"/>
                    </a:lnTo>
                    <a:lnTo>
                      <a:pt x="618" y="65"/>
                    </a:lnTo>
                    <a:lnTo>
                      <a:pt x="580" y="26"/>
                    </a:lnTo>
                    <a:lnTo>
                      <a:pt x="554" y="13"/>
                    </a:lnTo>
                    <a:lnTo>
                      <a:pt x="502" y="0"/>
                    </a:lnTo>
                    <a:lnTo>
                      <a:pt x="451" y="0"/>
                    </a:lnTo>
                    <a:lnTo>
                      <a:pt x="348" y="26"/>
                    </a:lnTo>
                    <a:lnTo>
                      <a:pt x="271" y="78"/>
                    </a:lnTo>
                    <a:lnTo>
                      <a:pt x="219" y="169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03" y="91"/>
                    </a:lnTo>
                    <a:lnTo>
                      <a:pt x="116" y="117"/>
                    </a:lnTo>
                    <a:lnTo>
                      <a:pt x="116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2" name="Freeform 1336"/>
              <p:cNvSpPr>
                <a:spLocks noEditPoints="1"/>
              </p:cNvSpPr>
              <p:nvPr/>
            </p:nvSpPr>
            <p:spPr bwMode="auto">
              <a:xfrm>
                <a:off x="6198" y="4935"/>
                <a:ext cx="733" cy="1062"/>
              </a:xfrm>
              <a:custGeom>
                <a:avLst/>
                <a:gdLst/>
                <a:ahLst/>
                <a:cxnLst>
                  <a:cxn ang="0">
                    <a:pos x="231" y="428"/>
                  </a:cxn>
                  <a:cxn ang="0">
                    <a:pos x="180" y="350"/>
                  </a:cxn>
                  <a:cxn ang="0">
                    <a:pos x="167" y="285"/>
                  </a:cxn>
                  <a:cxn ang="0">
                    <a:pos x="180" y="156"/>
                  </a:cxn>
                  <a:cxn ang="0">
                    <a:pos x="244" y="65"/>
                  </a:cxn>
                  <a:cxn ang="0">
                    <a:pos x="347" y="52"/>
                  </a:cxn>
                  <a:cxn ang="0">
                    <a:pos x="412" y="91"/>
                  </a:cxn>
                  <a:cxn ang="0">
                    <a:pos x="437" y="156"/>
                  </a:cxn>
                  <a:cxn ang="0">
                    <a:pos x="450" y="208"/>
                  </a:cxn>
                  <a:cxn ang="0">
                    <a:pos x="437" y="337"/>
                  </a:cxn>
                  <a:cxn ang="0">
                    <a:pos x="399" y="415"/>
                  </a:cxn>
                  <a:cxn ang="0">
                    <a:pos x="309" y="454"/>
                  </a:cxn>
                  <a:cxn ang="0">
                    <a:pos x="206" y="467"/>
                  </a:cxn>
                  <a:cxn ang="0">
                    <a:pos x="283" y="479"/>
                  </a:cxn>
                  <a:cxn ang="0">
                    <a:pos x="437" y="454"/>
                  </a:cxn>
                  <a:cxn ang="0">
                    <a:pos x="566" y="246"/>
                  </a:cxn>
                  <a:cxn ang="0">
                    <a:pos x="540" y="143"/>
                  </a:cxn>
                  <a:cxn ang="0">
                    <a:pos x="540" y="65"/>
                  </a:cxn>
                  <a:cxn ang="0">
                    <a:pos x="669" y="39"/>
                  </a:cxn>
                  <a:cxn ang="0">
                    <a:pos x="643" y="104"/>
                  </a:cxn>
                  <a:cxn ang="0">
                    <a:pos x="682" y="130"/>
                  </a:cxn>
                  <a:cxn ang="0">
                    <a:pos x="721" y="104"/>
                  </a:cxn>
                  <a:cxn ang="0">
                    <a:pos x="733" y="52"/>
                  </a:cxn>
                  <a:cxn ang="0">
                    <a:pos x="708" y="13"/>
                  </a:cxn>
                  <a:cxn ang="0">
                    <a:pos x="618" y="0"/>
                  </a:cxn>
                  <a:cxn ang="0">
                    <a:pos x="527" y="39"/>
                  </a:cxn>
                  <a:cxn ang="0">
                    <a:pos x="424" y="39"/>
                  </a:cxn>
                  <a:cxn ang="0">
                    <a:pos x="309" y="13"/>
                  </a:cxn>
                  <a:cxn ang="0">
                    <a:pos x="90" y="130"/>
                  </a:cxn>
                  <a:cxn ang="0">
                    <a:pos x="51" y="298"/>
                  </a:cxn>
                  <a:cxn ang="0">
                    <a:pos x="103" y="389"/>
                  </a:cxn>
                  <a:cxn ang="0">
                    <a:pos x="103" y="454"/>
                  </a:cxn>
                  <a:cxn ang="0">
                    <a:pos x="77" y="544"/>
                  </a:cxn>
                  <a:cxn ang="0">
                    <a:pos x="90" y="622"/>
                  </a:cxn>
                  <a:cxn ang="0">
                    <a:pos x="141" y="687"/>
                  </a:cxn>
                  <a:cxn ang="0">
                    <a:pos x="51" y="738"/>
                  </a:cxn>
                  <a:cxn ang="0">
                    <a:pos x="0" y="855"/>
                  </a:cxn>
                  <a:cxn ang="0">
                    <a:pos x="103" y="997"/>
                  </a:cxn>
                  <a:cxn ang="0">
                    <a:pos x="347" y="1062"/>
                  </a:cxn>
                  <a:cxn ang="0">
                    <a:pos x="605" y="997"/>
                  </a:cxn>
                  <a:cxn ang="0">
                    <a:pos x="708" y="855"/>
                  </a:cxn>
                  <a:cxn ang="0">
                    <a:pos x="695" y="777"/>
                  </a:cxn>
                  <a:cxn ang="0">
                    <a:pos x="605" y="661"/>
                  </a:cxn>
                  <a:cxn ang="0">
                    <a:pos x="206" y="622"/>
                  </a:cxn>
                  <a:cxn ang="0">
                    <a:pos x="141" y="583"/>
                  </a:cxn>
                  <a:cxn ang="0">
                    <a:pos x="128" y="479"/>
                  </a:cxn>
                  <a:cxn ang="0">
                    <a:pos x="154" y="441"/>
                  </a:cxn>
                  <a:cxn ang="0">
                    <a:pos x="219" y="997"/>
                  </a:cxn>
                  <a:cxn ang="0">
                    <a:pos x="77" y="855"/>
                  </a:cxn>
                  <a:cxn ang="0">
                    <a:pos x="141" y="738"/>
                  </a:cxn>
                  <a:cxn ang="0">
                    <a:pos x="219" y="713"/>
                  </a:cxn>
                  <a:cxn ang="0">
                    <a:pos x="553" y="738"/>
                  </a:cxn>
                  <a:cxn ang="0">
                    <a:pos x="630" y="855"/>
                  </a:cxn>
                  <a:cxn ang="0">
                    <a:pos x="489" y="997"/>
                  </a:cxn>
                </a:cxnLst>
                <a:rect l="0" t="0" r="r" b="b"/>
                <a:pathLst>
                  <a:path w="733" h="1062">
                    <a:moveTo>
                      <a:pt x="309" y="454"/>
                    </a:moveTo>
                    <a:lnTo>
                      <a:pt x="231" y="428"/>
                    </a:lnTo>
                    <a:lnTo>
                      <a:pt x="206" y="402"/>
                    </a:lnTo>
                    <a:lnTo>
                      <a:pt x="180" y="350"/>
                    </a:lnTo>
                    <a:lnTo>
                      <a:pt x="180" y="324"/>
                    </a:lnTo>
                    <a:lnTo>
                      <a:pt x="167" y="285"/>
                    </a:lnTo>
                    <a:lnTo>
                      <a:pt x="167" y="208"/>
                    </a:lnTo>
                    <a:lnTo>
                      <a:pt x="180" y="156"/>
                    </a:lnTo>
                    <a:lnTo>
                      <a:pt x="193" y="117"/>
                    </a:lnTo>
                    <a:lnTo>
                      <a:pt x="244" y="65"/>
                    </a:lnTo>
                    <a:lnTo>
                      <a:pt x="270" y="52"/>
                    </a:lnTo>
                    <a:lnTo>
                      <a:pt x="347" y="52"/>
                    </a:lnTo>
                    <a:lnTo>
                      <a:pt x="386" y="78"/>
                    </a:lnTo>
                    <a:lnTo>
                      <a:pt x="412" y="91"/>
                    </a:lnTo>
                    <a:lnTo>
                      <a:pt x="424" y="117"/>
                    </a:lnTo>
                    <a:lnTo>
                      <a:pt x="437" y="156"/>
                    </a:lnTo>
                    <a:lnTo>
                      <a:pt x="437" y="182"/>
                    </a:lnTo>
                    <a:lnTo>
                      <a:pt x="450" y="208"/>
                    </a:lnTo>
                    <a:lnTo>
                      <a:pt x="450" y="298"/>
                    </a:lnTo>
                    <a:lnTo>
                      <a:pt x="437" y="337"/>
                    </a:lnTo>
                    <a:lnTo>
                      <a:pt x="424" y="389"/>
                    </a:lnTo>
                    <a:lnTo>
                      <a:pt x="399" y="415"/>
                    </a:lnTo>
                    <a:lnTo>
                      <a:pt x="347" y="441"/>
                    </a:lnTo>
                    <a:lnTo>
                      <a:pt x="309" y="454"/>
                    </a:lnTo>
                    <a:close/>
                    <a:moveTo>
                      <a:pt x="154" y="441"/>
                    </a:moveTo>
                    <a:lnTo>
                      <a:pt x="206" y="467"/>
                    </a:lnTo>
                    <a:lnTo>
                      <a:pt x="244" y="479"/>
                    </a:lnTo>
                    <a:lnTo>
                      <a:pt x="283" y="479"/>
                    </a:lnTo>
                    <a:lnTo>
                      <a:pt x="309" y="492"/>
                    </a:lnTo>
                    <a:lnTo>
                      <a:pt x="437" y="454"/>
                    </a:lnTo>
                    <a:lnTo>
                      <a:pt x="540" y="363"/>
                    </a:lnTo>
                    <a:lnTo>
                      <a:pt x="566" y="246"/>
                    </a:lnTo>
                    <a:lnTo>
                      <a:pt x="566" y="195"/>
                    </a:lnTo>
                    <a:lnTo>
                      <a:pt x="540" y="143"/>
                    </a:lnTo>
                    <a:lnTo>
                      <a:pt x="502" y="91"/>
                    </a:lnTo>
                    <a:lnTo>
                      <a:pt x="540" y="65"/>
                    </a:lnTo>
                    <a:lnTo>
                      <a:pt x="592" y="39"/>
                    </a:lnTo>
                    <a:lnTo>
                      <a:pt x="669" y="39"/>
                    </a:lnTo>
                    <a:lnTo>
                      <a:pt x="643" y="65"/>
                    </a:lnTo>
                    <a:lnTo>
                      <a:pt x="643" y="104"/>
                    </a:lnTo>
                    <a:lnTo>
                      <a:pt x="656" y="117"/>
                    </a:lnTo>
                    <a:lnTo>
                      <a:pt x="682" y="130"/>
                    </a:lnTo>
                    <a:lnTo>
                      <a:pt x="695" y="130"/>
                    </a:lnTo>
                    <a:lnTo>
                      <a:pt x="721" y="104"/>
                    </a:lnTo>
                    <a:lnTo>
                      <a:pt x="733" y="78"/>
                    </a:lnTo>
                    <a:lnTo>
                      <a:pt x="733" y="52"/>
                    </a:lnTo>
                    <a:lnTo>
                      <a:pt x="721" y="39"/>
                    </a:lnTo>
                    <a:lnTo>
                      <a:pt x="708" y="13"/>
                    </a:lnTo>
                    <a:lnTo>
                      <a:pt x="682" y="0"/>
                    </a:lnTo>
                    <a:lnTo>
                      <a:pt x="618" y="0"/>
                    </a:lnTo>
                    <a:lnTo>
                      <a:pt x="579" y="13"/>
                    </a:lnTo>
                    <a:lnTo>
                      <a:pt x="527" y="39"/>
                    </a:lnTo>
                    <a:lnTo>
                      <a:pt x="476" y="78"/>
                    </a:lnTo>
                    <a:lnTo>
                      <a:pt x="424" y="39"/>
                    </a:lnTo>
                    <a:lnTo>
                      <a:pt x="347" y="13"/>
                    </a:lnTo>
                    <a:lnTo>
                      <a:pt x="309" y="13"/>
                    </a:lnTo>
                    <a:lnTo>
                      <a:pt x="180" y="52"/>
                    </a:lnTo>
                    <a:lnTo>
                      <a:pt x="90" y="130"/>
                    </a:lnTo>
                    <a:lnTo>
                      <a:pt x="51" y="246"/>
                    </a:lnTo>
                    <a:lnTo>
                      <a:pt x="51" y="298"/>
                    </a:lnTo>
                    <a:lnTo>
                      <a:pt x="77" y="350"/>
                    </a:lnTo>
                    <a:lnTo>
                      <a:pt x="103" y="389"/>
                    </a:lnTo>
                    <a:lnTo>
                      <a:pt x="128" y="415"/>
                    </a:lnTo>
                    <a:lnTo>
                      <a:pt x="103" y="454"/>
                    </a:lnTo>
                    <a:lnTo>
                      <a:pt x="90" y="492"/>
                    </a:lnTo>
                    <a:lnTo>
                      <a:pt x="77" y="544"/>
                    </a:lnTo>
                    <a:lnTo>
                      <a:pt x="77" y="583"/>
                    </a:lnTo>
                    <a:lnTo>
                      <a:pt x="90" y="622"/>
                    </a:lnTo>
                    <a:lnTo>
                      <a:pt x="116" y="661"/>
                    </a:lnTo>
                    <a:lnTo>
                      <a:pt x="141" y="687"/>
                    </a:lnTo>
                    <a:lnTo>
                      <a:pt x="90" y="713"/>
                    </a:lnTo>
                    <a:lnTo>
                      <a:pt x="51" y="738"/>
                    </a:lnTo>
                    <a:lnTo>
                      <a:pt x="0" y="816"/>
                    </a:lnTo>
                    <a:lnTo>
                      <a:pt x="0" y="855"/>
                    </a:lnTo>
                    <a:lnTo>
                      <a:pt x="25" y="933"/>
                    </a:lnTo>
                    <a:lnTo>
                      <a:pt x="103" y="997"/>
                    </a:lnTo>
                    <a:lnTo>
                      <a:pt x="219" y="1036"/>
                    </a:lnTo>
                    <a:lnTo>
                      <a:pt x="347" y="1062"/>
                    </a:lnTo>
                    <a:lnTo>
                      <a:pt x="489" y="1049"/>
                    </a:lnTo>
                    <a:lnTo>
                      <a:pt x="605" y="997"/>
                    </a:lnTo>
                    <a:lnTo>
                      <a:pt x="682" y="933"/>
                    </a:lnTo>
                    <a:lnTo>
                      <a:pt x="708" y="855"/>
                    </a:lnTo>
                    <a:lnTo>
                      <a:pt x="708" y="816"/>
                    </a:lnTo>
                    <a:lnTo>
                      <a:pt x="695" y="777"/>
                    </a:lnTo>
                    <a:lnTo>
                      <a:pt x="643" y="700"/>
                    </a:lnTo>
                    <a:lnTo>
                      <a:pt x="605" y="661"/>
                    </a:lnTo>
                    <a:lnTo>
                      <a:pt x="476" y="622"/>
                    </a:lnTo>
                    <a:lnTo>
                      <a:pt x="206" y="622"/>
                    </a:lnTo>
                    <a:lnTo>
                      <a:pt x="167" y="609"/>
                    </a:lnTo>
                    <a:lnTo>
                      <a:pt x="141" y="583"/>
                    </a:lnTo>
                    <a:lnTo>
                      <a:pt x="128" y="544"/>
                    </a:lnTo>
                    <a:lnTo>
                      <a:pt x="128" y="479"/>
                    </a:lnTo>
                    <a:lnTo>
                      <a:pt x="141" y="467"/>
                    </a:lnTo>
                    <a:lnTo>
                      <a:pt x="154" y="441"/>
                    </a:lnTo>
                    <a:close/>
                    <a:moveTo>
                      <a:pt x="360" y="1023"/>
                    </a:moveTo>
                    <a:lnTo>
                      <a:pt x="219" y="997"/>
                    </a:lnTo>
                    <a:lnTo>
                      <a:pt x="116" y="933"/>
                    </a:lnTo>
                    <a:lnTo>
                      <a:pt x="77" y="855"/>
                    </a:lnTo>
                    <a:lnTo>
                      <a:pt x="103" y="777"/>
                    </a:lnTo>
                    <a:lnTo>
                      <a:pt x="141" y="738"/>
                    </a:lnTo>
                    <a:lnTo>
                      <a:pt x="167" y="726"/>
                    </a:lnTo>
                    <a:lnTo>
                      <a:pt x="219" y="713"/>
                    </a:lnTo>
                    <a:lnTo>
                      <a:pt x="399" y="713"/>
                    </a:lnTo>
                    <a:lnTo>
                      <a:pt x="553" y="738"/>
                    </a:lnTo>
                    <a:lnTo>
                      <a:pt x="605" y="790"/>
                    </a:lnTo>
                    <a:lnTo>
                      <a:pt x="630" y="855"/>
                    </a:lnTo>
                    <a:lnTo>
                      <a:pt x="592" y="933"/>
                    </a:lnTo>
                    <a:lnTo>
                      <a:pt x="489" y="997"/>
                    </a:lnTo>
                    <a:lnTo>
                      <a:pt x="360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3" name="Freeform 1337"/>
              <p:cNvSpPr>
                <a:spLocks/>
              </p:cNvSpPr>
              <p:nvPr/>
            </p:nvSpPr>
            <p:spPr bwMode="auto">
              <a:xfrm>
                <a:off x="7511" y="4676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7" y="195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1" y="337"/>
                  </a:cxn>
                  <a:cxn ang="0">
                    <a:pos x="141" y="790"/>
                  </a:cxn>
                  <a:cxn ang="0">
                    <a:pos x="154" y="881"/>
                  </a:cxn>
                  <a:cxn ang="0">
                    <a:pos x="193" y="946"/>
                  </a:cxn>
                  <a:cxn ang="0">
                    <a:pos x="244" y="985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5" y="985"/>
                  </a:cxn>
                  <a:cxn ang="0">
                    <a:pos x="463" y="933"/>
                  </a:cxn>
                  <a:cxn ang="0">
                    <a:pos x="502" y="868"/>
                  </a:cxn>
                  <a:cxn ang="0">
                    <a:pos x="502" y="700"/>
                  </a:cxn>
                  <a:cxn ang="0">
                    <a:pos x="463" y="700"/>
                  </a:cxn>
                  <a:cxn ang="0">
                    <a:pos x="463" y="829"/>
                  </a:cxn>
                  <a:cxn ang="0">
                    <a:pos x="450" y="881"/>
                  </a:cxn>
                  <a:cxn ang="0">
                    <a:pos x="437" y="920"/>
                  </a:cxn>
                  <a:cxn ang="0">
                    <a:pos x="412" y="946"/>
                  </a:cxn>
                  <a:cxn ang="0">
                    <a:pos x="386" y="959"/>
                  </a:cxn>
                  <a:cxn ang="0">
                    <a:pos x="322" y="959"/>
                  </a:cxn>
                  <a:cxn ang="0">
                    <a:pos x="283" y="920"/>
                  </a:cxn>
                  <a:cxn ang="0">
                    <a:pos x="270" y="881"/>
                  </a:cxn>
                  <a:cxn ang="0">
                    <a:pos x="257" y="855"/>
                  </a:cxn>
                  <a:cxn ang="0">
                    <a:pos x="257" y="829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7"/>
                  </a:cxn>
                </a:cxnLst>
                <a:rect l="0" t="0" r="r" b="b"/>
                <a:pathLst>
                  <a:path w="502" h="997">
                    <a:moveTo>
                      <a:pt x="244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7" y="195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1" y="337"/>
                    </a:lnTo>
                    <a:lnTo>
                      <a:pt x="141" y="790"/>
                    </a:lnTo>
                    <a:lnTo>
                      <a:pt x="154" y="881"/>
                    </a:lnTo>
                    <a:lnTo>
                      <a:pt x="193" y="946"/>
                    </a:lnTo>
                    <a:lnTo>
                      <a:pt x="244" y="985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5" y="985"/>
                    </a:lnTo>
                    <a:lnTo>
                      <a:pt x="463" y="933"/>
                    </a:lnTo>
                    <a:lnTo>
                      <a:pt x="502" y="868"/>
                    </a:lnTo>
                    <a:lnTo>
                      <a:pt x="502" y="700"/>
                    </a:lnTo>
                    <a:lnTo>
                      <a:pt x="463" y="700"/>
                    </a:lnTo>
                    <a:lnTo>
                      <a:pt x="463" y="829"/>
                    </a:lnTo>
                    <a:lnTo>
                      <a:pt x="450" y="881"/>
                    </a:lnTo>
                    <a:lnTo>
                      <a:pt x="437" y="920"/>
                    </a:lnTo>
                    <a:lnTo>
                      <a:pt x="412" y="946"/>
                    </a:lnTo>
                    <a:lnTo>
                      <a:pt x="386" y="959"/>
                    </a:lnTo>
                    <a:lnTo>
                      <a:pt x="322" y="959"/>
                    </a:lnTo>
                    <a:lnTo>
                      <a:pt x="283" y="920"/>
                    </a:lnTo>
                    <a:lnTo>
                      <a:pt x="270" y="881"/>
                    </a:lnTo>
                    <a:lnTo>
                      <a:pt x="257" y="855"/>
                    </a:lnTo>
                    <a:lnTo>
                      <a:pt x="257" y="829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4" name="Freeform 1338"/>
              <p:cNvSpPr>
                <a:spLocks noEditPoints="1"/>
              </p:cNvSpPr>
              <p:nvPr/>
            </p:nvSpPr>
            <p:spPr bwMode="auto">
              <a:xfrm>
                <a:off x="8154" y="4935"/>
                <a:ext cx="709" cy="738"/>
              </a:xfrm>
              <a:custGeom>
                <a:avLst/>
                <a:gdLst/>
                <a:ahLst/>
                <a:cxnLst>
                  <a:cxn ang="0">
                    <a:pos x="709" y="376"/>
                  </a:cxn>
                  <a:cxn ang="0">
                    <a:pos x="683" y="233"/>
                  </a:cxn>
                  <a:cxn ang="0">
                    <a:pos x="606" y="117"/>
                  </a:cxn>
                  <a:cxn ang="0">
                    <a:pos x="490" y="39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3"/>
                  </a:cxn>
                  <a:cxn ang="0">
                    <a:pos x="348" y="738"/>
                  </a:cxn>
                  <a:cxn ang="0">
                    <a:pos x="490" y="713"/>
                  </a:cxn>
                  <a:cxn ang="0">
                    <a:pos x="606" y="635"/>
                  </a:cxn>
                  <a:cxn ang="0">
                    <a:pos x="670" y="518"/>
                  </a:cxn>
                  <a:cxn ang="0">
                    <a:pos x="709" y="376"/>
                  </a:cxn>
                  <a:cxn ang="0">
                    <a:pos x="348" y="700"/>
                  </a:cxn>
                  <a:cxn ang="0">
                    <a:pos x="297" y="700"/>
                  </a:cxn>
                  <a:cxn ang="0">
                    <a:pos x="245" y="674"/>
                  </a:cxn>
                  <a:cxn ang="0">
                    <a:pos x="206" y="648"/>
                  </a:cxn>
                  <a:cxn ang="0">
                    <a:pos x="168" y="596"/>
                  </a:cxn>
                  <a:cxn ang="0">
                    <a:pos x="129" y="479"/>
                  </a:cxn>
                  <a:cxn ang="0">
                    <a:pos x="129" y="259"/>
                  </a:cxn>
                  <a:cxn ang="0">
                    <a:pos x="168" y="143"/>
                  </a:cxn>
                  <a:cxn ang="0">
                    <a:pos x="245" y="65"/>
                  </a:cxn>
                  <a:cxn ang="0">
                    <a:pos x="348" y="39"/>
                  </a:cxn>
                  <a:cxn ang="0">
                    <a:pos x="451" y="65"/>
                  </a:cxn>
                  <a:cxn ang="0">
                    <a:pos x="528" y="143"/>
                  </a:cxn>
                  <a:cxn ang="0">
                    <a:pos x="567" y="259"/>
                  </a:cxn>
                  <a:cxn ang="0">
                    <a:pos x="567" y="467"/>
                  </a:cxn>
                  <a:cxn ang="0">
                    <a:pos x="541" y="583"/>
                  </a:cxn>
                  <a:cxn ang="0">
                    <a:pos x="503" y="635"/>
                  </a:cxn>
                  <a:cxn ang="0">
                    <a:pos x="464" y="674"/>
                  </a:cxn>
                  <a:cxn ang="0">
                    <a:pos x="412" y="700"/>
                  </a:cxn>
                  <a:cxn ang="0">
                    <a:pos x="348" y="700"/>
                  </a:cxn>
                </a:cxnLst>
                <a:rect l="0" t="0" r="r" b="b"/>
                <a:pathLst>
                  <a:path w="709" h="738">
                    <a:moveTo>
                      <a:pt x="709" y="376"/>
                    </a:moveTo>
                    <a:lnTo>
                      <a:pt x="683" y="233"/>
                    </a:lnTo>
                    <a:lnTo>
                      <a:pt x="606" y="117"/>
                    </a:lnTo>
                    <a:lnTo>
                      <a:pt x="490" y="39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3"/>
                    </a:lnTo>
                    <a:lnTo>
                      <a:pt x="348" y="738"/>
                    </a:lnTo>
                    <a:lnTo>
                      <a:pt x="490" y="713"/>
                    </a:lnTo>
                    <a:lnTo>
                      <a:pt x="606" y="635"/>
                    </a:lnTo>
                    <a:lnTo>
                      <a:pt x="670" y="518"/>
                    </a:lnTo>
                    <a:lnTo>
                      <a:pt x="709" y="376"/>
                    </a:lnTo>
                    <a:close/>
                    <a:moveTo>
                      <a:pt x="348" y="700"/>
                    </a:moveTo>
                    <a:lnTo>
                      <a:pt x="297" y="700"/>
                    </a:lnTo>
                    <a:lnTo>
                      <a:pt x="245" y="674"/>
                    </a:lnTo>
                    <a:lnTo>
                      <a:pt x="206" y="648"/>
                    </a:lnTo>
                    <a:lnTo>
                      <a:pt x="168" y="596"/>
                    </a:lnTo>
                    <a:lnTo>
                      <a:pt x="129" y="479"/>
                    </a:lnTo>
                    <a:lnTo>
                      <a:pt x="129" y="259"/>
                    </a:lnTo>
                    <a:lnTo>
                      <a:pt x="168" y="143"/>
                    </a:lnTo>
                    <a:lnTo>
                      <a:pt x="245" y="65"/>
                    </a:lnTo>
                    <a:lnTo>
                      <a:pt x="348" y="39"/>
                    </a:lnTo>
                    <a:lnTo>
                      <a:pt x="451" y="65"/>
                    </a:lnTo>
                    <a:lnTo>
                      <a:pt x="528" y="143"/>
                    </a:lnTo>
                    <a:lnTo>
                      <a:pt x="567" y="259"/>
                    </a:lnTo>
                    <a:lnTo>
                      <a:pt x="567" y="467"/>
                    </a:lnTo>
                    <a:lnTo>
                      <a:pt x="541" y="583"/>
                    </a:lnTo>
                    <a:lnTo>
                      <a:pt x="503" y="635"/>
                    </a:lnTo>
                    <a:lnTo>
                      <a:pt x="464" y="674"/>
                    </a:lnTo>
                    <a:lnTo>
                      <a:pt x="412" y="700"/>
                    </a:lnTo>
                    <a:lnTo>
                      <a:pt x="348" y="7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5" name="Freeform 1339"/>
              <p:cNvSpPr>
                <a:spLocks noEditPoints="1"/>
              </p:cNvSpPr>
              <p:nvPr/>
            </p:nvSpPr>
            <p:spPr bwMode="auto">
              <a:xfrm>
                <a:off x="9493" y="4935"/>
                <a:ext cx="721" cy="738"/>
              </a:xfrm>
              <a:custGeom>
                <a:avLst/>
                <a:gdLst/>
                <a:ahLst/>
                <a:cxnLst>
                  <a:cxn ang="0">
                    <a:pos x="477" y="648"/>
                  </a:cxn>
                  <a:cxn ang="0">
                    <a:pos x="515" y="713"/>
                  </a:cxn>
                  <a:cxn ang="0">
                    <a:pos x="605" y="738"/>
                  </a:cxn>
                  <a:cxn ang="0">
                    <a:pos x="708" y="674"/>
                  </a:cxn>
                  <a:cxn ang="0">
                    <a:pos x="721" y="492"/>
                  </a:cxn>
                  <a:cxn ang="0">
                    <a:pos x="683" y="622"/>
                  </a:cxn>
                  <a:cxn ang="0">
                    <a:pos x="644" y="674"/>
                  </a:cxn>
                  <a:cxn ang="0">
                    <a:pos x="605" y="687"/>
                  </a:cxn>
                  <a:cxn ang="0">
                    <a:pos x="567" y="635"/>
                  </a:cxn>
                  <a:cxn ang="0">
                    <a:pos x="554" y="182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78" y="91"/>
                  </a:cxn>
                  <a:cxn ang="0">
                    <a:pos x="52" y="220"/>
                  </a:cxn>
                  <a:cxn ang="0">
                    <a:pos x="90" y="259"/>
                  </a:cxn>
                  <a:cxn ang="0">
                    <a:pos x="181" y="246"/>
                  </a:cxn>
                  <a:cxn ang="0">
                    <a:pos x="193" y="169"/>
                  </a:cxn>
                  <a:cxn ang="0">
                    <a:pos x="168" y="130"/>
                  </a:cxn>
                  <a:cxn ang="0">
                    <a:pos x="116" y="117"/>
                  </a:cxn>
                  <a:cxn ang="0">
                    <a:pos x="181" y="65"/>
                  </a:cxn>
                  <a:cxn ang="0">
                    <a:pos x="284" y="39"/>
                  </a:cxn>
                  <a:cxn ang="0">
                    <a:pos x="399" y="91"/>
                  </a:cxn>
                  <a:cxn ang="0">
                    <a:pos x="451" y="246"/>
                  </a:cxn>
                  <a:cxn ang="0">
                    <a:pos x="322" y="324"/>
                  </a:cxn>
                  <a:cxn ang="0">
                    <a:pos x="65" y="428"/>
                  </a:cxn>
                  <a:cxn ang="0">
                    <a:pos x="0" y="570"/>
                  </a:cxn>
                  <a:cxn ang="0">
                    <a:pos x="90" y="713"/>
                  </a:cxn>
                  <a:cxn ang="0">
                    <a:pos x="258" y="738"/>
                  </a:cxn>
                  <a:cxn ang="0">
                    <a:pos x="425" y="674"/>
                  </a:cxn>
                  <a:cxn ang="0">
                    <a:pos x="451" y="337"/>
                  </a:cxn>
                  <a:cxn ang="0">
                    <a:pos x="438" y="596"/>
                  </a:cxn>
                  <a:cxn ang="0">
                    <a:pos x="361" y="687"/>
                  </a:cxn>
                  <a:cxn ang="0">
                    <a:pos x="296" y="700"/>
                  </a:cxn>
                  <a:cxn ang="0">
                    <a:pos x="219" y="700"/>
                  </a:cxn>
                  <a:cxn ang="0">
                    <a:pos x="155" y="661"/>
                  </a:cxn>
                  <a:cxn ang="0">
                    <a:pos x="129" y="570"/>
                  </a:cxn>
                  <a:cxn ang="0">
                    <a:pos x="168" y="454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4" y="609"/>
                    </a:moveTo>
                    <a:lnTo>
                      <a:pt x="477" y="648"/>
                    </a:lnTo>
                    <a:lnTo>
                      <a:pt x="490" y="674"/>
                    </a:lnTo>
                    <a:lnTo>
                      <a:pt x="515" y="713"/>
                    </a:lnTo>
                    <a:lnTo>
                      <a:pt x="593" y="738"/>
                    </a:lnTo>
                    <a:lnTo>
                      <a:pt x="605" y="738"/>
                    </a:lnTo>
                    <a:lnTo>
                      <a:pt x="683" y="700"/>
                    </a:lnTo>
                    <a:lnTo>
                      <a:pt x="708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3" y="492"/>
                    </a:lnTo>
                    <a:lnTo>
                      <a:pt x="683" y="622"/>
                    </a:lnTo>
                    <a:lnTo>
                      <a:pt x="657" y="674"/>
                    </a:lnTo>
                    <a:lnTo>
                      <a:pt x="644" y="674"/>
                    </a:lnTo>
                    <a:lnTo>
                      <a:pt x="631" y="687"/>
                    </a:lnTo>
                    <a:lnTo>
                      <a:pt x="605" y="687"/>
                    </a:lnTo>
                    <a:lnTo>
                      <a:pt x="593" y="661"/>
                    </a:lnTo>
                    <a:lnTo>
                      <a:pt x="567" y="635"/>
                    </a:lnTo>
                    <a:lnTo>
                      <a:pt x="567" y="233"/>
                    </a:lnTo>
                    <a:lnTo>
                      <a:pt x="554" y="182"/>
                    </a:lnTo>
                    <a:lnTo>
                      <a:pt x="541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8" y="26"/>
                    </a:lnTo>
                    <a:lnTo>
                      <a:pt x="78" y="91"/>
                    </a:lnTo>
                    <a:lnTo>
                      <a:pt x="52" y="182"/>
                    </a:lnTo>
                    <a:lnTo>
                      <a:pt x="52" y="220"/>
                    </a:lnTo>
                    <a:lnTo>
                      <a:pt x="65" y="246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81" y="246"/>
                    </a:lnTo>
                    <a:lnTo>
                      <a:pt x="193" y="220"/>
                    </a:lnTo>
                    <a:lnTo>
                      <a:pt x="193" y="169"/>
                    </a:lnTo>
                    <a:lnTo>
                      <a:pt x="181" y="143"/>
                    </a:lnTo>
                    <a:lnTo>
                      <a:pt x="168" y="130"/>
                    </a:lnTo>
                    <a:lnTo>
                      <a:pt x="142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1" y="65"/>
                    </a:lnTo>
                    <a:lnTo>
                      <a:pt x="258" y="39"/>
                    </a:lnTo>
                    <a:lnTo>
                      <a:pt x="284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6"/>
                    </a:lnTo>
                    <a:lnTo>
                      <a:pt x="451" y="246"/>
                    </a:lnTo>
                    <a:lnTo>
                      <a:pt x="451" y="311"/>
                    </a:lnTo>
                    <a:lnTo>
                      <a:pt x="322" y="324"/>
                    </a:lnTo>
                    <a:lnTo>
                      <a:pt x="168" y="363"/>
                    </a:lnTo>
                    <a:lnTo>
                      <a:pt x="65" y="428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3"/>
                    </a:lnTo>
                    <a:lnTo>
                      <a:pt x="181" y="738"/>
                    </a:lnTo>
                    <a:lnTo>
                      <a:pt x="258" y="738"/>
                    </a:lnTo>
                    <a:lnTo>
                      <a:pt x="348" y="726"/>
                    </a:lnTo>
                    <a:lnTo>
                      <a:pt x="425" y="674"/>
                    </a:lnTo>
                    <a:lnTo>
                      <a:pt x="464" y="609"/>
                    </a:lnTo>
                    <a:close/>
                    <a:moveTo>
                      <a:pt x="451" y="337"/>
                    </a:moveTo>
                    <a:lnTo>
                      <a:pt x="451" y="557"/>
                    </a:lnTo>
                    <a:lnTo>
                      <a:pt x="438" y="596"/>
                    </a:lnTo>
                    <a:lnTo>
                      <a:pt x="412" y="635"/>
                    </a:lnTo>
                    <a:lnTo>
                      <a:pt x="361" y="687"/>
                    </a:lnTo>
                    <a:lnTo>
                      <a:pt x="335" y="700"/>
                    </a:lnTo>
                    <a:lnTo>
                      <a:pt x="296" y="700"/>
                    </a:lnTo>
                    <a:lnTo>
                      <a:pt x="271" y="713"/>
                    </a:lnTo>
                    <a:lnTo>
                      <a:pt x="219" y="700"/>
                    </a:lnTo>
                    <a:lnTo>
                      <a:pt x="181" y="687"/>
                    </a:lnTo>
                    <a:lnTo>
                      <a:pt x="155" y="661"/>
                    </a:lnTo>
                    <a:lnTo>
                      <a:pt x="129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8" y="454"/>
                    </a:lnTo>
                    <a:lnTo>
                      <a:pt x="232" y="402"/>
                    </a:lnTo>
                    <a:lnTo>
                      <a:pt x="322" y="363"/>
                    </a:lnTo>
                    <a:lnTo>
                      <a:pt x="451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6" name="Freeform 1340"/>
              <p:cNvSpPr>
                <a:spLocks/>
              </p:cNvSpPr>
              <p:nvPr/>
            </p:nvSpPr>
            <p:spPr bwMode="auto">
              <a:xfrm>
                <a:off x="10279" y="4948"/>
                <a:ext cx="798" cy="713"/>
              </a:xfrm>
              <a:custGeom>
                <a:avLst/>
                <a:gdLst/>
                <a:ahLst/>
                <a:cxnLst>
                  <a:cxn ang="0">
                    <a:pos x="128" y="156"/>
                  </a:cxn>
                  <a:cxn ang="0">
                    <a:pos x="128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3"/>
                  </a:cxn>
                  <a:cxn ang="0">
                    <a:pos x="360" y="713"/>
                  </a:cxn>
                  <a:cxn ang="0">
                    <a:pos x="360" y="661"/>
                  </a:cxn>
                  <a:cxn ang="0">
                    <a:pos x="270" y="661"/>
                  </a:cxn>
                  <a:cxn ang="0">
                    <a:pos x="244" y="648"/>
                  </a:cxn>
                  <a:cxn ang="0">
                    <a:pos x="231" y="622"/>
                  </a:cxn>
                  <a:cxn ang="0">
                    <a:pos x="231" y="298"/>
                  </a:cxn>
                  <a:cxn ang="0">
                    <a:pos x="257" y="182"/>
                  </a:cxn>
                  <a:cxn ang="0">
                    <a:pos x="309" y="104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0" y="78"/>
                  </a:cxn>
                  <a:cxn ang="0">
                    <a:pos x="553" y="104"/>
                  </a:cxn>
                  <a:cxn ang="0">
                    <a:pos x="566" y="143"/>
                  </a:cxn>
                  <a:cxn ang="0">
                    <a:pos x="566" y="635"/>
                  </a:cxn>
                  <a:cxn ang="0">
                    <a:pos x="553" y="648"/>
                  </a:cxn>
                  <a:cxn ang="0">
                    <a:pos x="527" y="661"/>
                  </a:cxn>
                  <a:cxn ang="0">
                    <a:pos x="437" y="661"/>
                  </a:cxn>
                  <a:cxn ang="0">
                    <a:pos x="437" y="713"/>
                  </a:cxn>
                  <a:cxn ang="0">
                    <a:pos x="798" y="713"/>
                  </a:cxn>
                  <a:cxn ang="0">
                    <a:pos x="798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5"/>
                  </a:cxn>
                  <a:cxn ang="0">
                    <a:pos x="669" y="117"/>
                  </a:cxn>
                  <a:cxn ang="0">
                    <a:pos x="630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19" y="169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28" y="117"/>
                  </a:cxn>
                  <a:cxn ang="0">
                    <a:pos x="128" y="156"/>
                  </a:cxn>
                </a:cxnLst>
                <a:rect l="0" t="0" r="r" b="b"/>
                <a:pathLst>
                  <a:path w="798" h="713">
                    <a:moveTo>
                      <a:pt x="128" y="156"/>
                    </a:moveTo>
                    <a:lnTo>
                      <a:pt x="128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60" y="713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4" y="648"/>
                    </a:lnTo>
                    <a:lnTo>
                      <a:pt x="231" y="622"/>
                    </a:lnTo>
                    <a:lnTo>
                      <a:pt x="231" y="298"/>
                    </a:lnTo>
                    <a:lnTo>
                      <a:pt x="257" y="182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53" y="648"/>
                    </a:lnTo>
                    <a:lnTo>
                      <a:pt x="527" y="661"/>
                    </a:lnTo>
                    <a:lnTo>
                      <a:pt x="437" y="661"/>
                    </a:lnTo>
                    <a:lnTo>
                      <a:pt x="437" y="713"/>
                    </a:lnTo>
                    <a:lnTo>
                      <a:pt x="798" y="713"/>
                    </a:lnTo>
                    <a:lnTo>
                      <a:pt x="798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5"/>
                    </a:lnTo>
                    <a:lnTo>
                      <a:pt x="669" y="117"/>
                    </a:lnTo>
                    <a:lnTo>
                      <a:pt x="630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19" y="169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28" y="117"/>
                    </a:lnTo>
                    <a:lnTo>
                      <a:pt x="128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7" name="Freeform 1341"/>
              <p:cNvSpPr>
                <a:spLocks/>
              </p:cNvSpPr>
              <p:nvPr/>
            </p:nvSpPr>
            <p:spPr bwMode="auto">
              <a:xfrm>
                <a:off x="11103" y="4974"/>
                <a:ext cx="785" cy="1010"/>
              </a:xfrm>
              <a:custGeom>
                <a:avLst/>
                <a:gdLst/>
                <a:ahLst/>
                <a:cxnLst>
                  <a:cxn ang="0">
                    <a:pos x="630" y="143"/>
                  </a:cxn>
                  <a:cxn ang="0">
                    <a:pos x="656" y="104"/>
                  </a:cxn>
                  <a:cxn ang="0">
                    <a:pos x="682" y="78"/>
                  </a:cxn>
                  <a:cxn ang="0">
                    <a:pos x="721" y="52"/>
                  </a:cxn>
                  <a:cxn ang="0">
                    <a:pos x="746" y="52"/>
                  </a:cxn>
                  <a:cxn ang="0">
                    <a:pos x="772" y="39"/>
                  </a:cxn>
                  <a:cxn ang="0">
                    <a:pos x="785" y="39"/>
                  </a:cxn>
                  <a:cxn ang="0">
                    <a:pos x="785" y="0"/>
                  </a:cxn>
                  <a:cxn ang="0">
                    <a:pos x="527" y="0"/>
                  </a:cxn>
                  <a:cxn ang="0">
                    <a:pos x="527" y="39"/>
                  </a:cxn>
                  <a:cxn ang="0">
                    <a:pos x="579" y="65"/>
                  </a:cxn>
                  <a:cxn ang="0">
                    <a:pos x="605" y="117"/>
                  </a:cxn>
                  <a:cxn ang="0">
                    <a:pos x="605" y="130"/>
                  </a:cxn>
                  <a:cxn ang="0">
                    <a:pos x="592" y="143"/>
                  </a:cxn>
                  <a:cxn ang="0">
                    <a:pos x="592" y="156"/>
                  </a:cxn>
                  <a:cxn ang="0">
                    <a:pos x="424" y="544"/>
                  </a:cxn>
                  <a:cxn ang="0">
                    <a:pos x="257" y="117"/>
                  </a:cxn>
                  <a:cxn ang="0">
                    <a:pos x="244" y="104"/>
                  </a:cxn>
                  <a:cxn ang="0">
                    <a:pos x="244" y="65"/>
                  </a:cxn>
                  <a:cxn ang="0">
                    <a:pos x="270" y="52"/>
                  </a:cxn>
                  <a:cxn ang="0">
                    <a:pos x="283" y="52"/>
                  </a:cxn>
                  <a:cxn ang="0">
                    <a:pos x="309" y="39"/>
                  </a:cxn>
                  <a:cxn ang="0">
                    <a:pos x="334" y="39"/>
                  </a:cxn>
                  <a:cxn ang="0">
                    <a:pos x="334" y="0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51" y="39"/>
                  </a:cxn>
                  <a:cxn ang="0">
                    <a:pos x="90" y="52"/>
                  </a:cxn>
                  <a:cxn ang="0">
                    <a:pos x="115" y="65"/>
                  </a:cxn>
                  <a:cxn ang="0">
                    <a:pos x="128" y="104"/>
                  </a:cxn>
                  <a:cxn ang="0">
                    <a:pos x="373" y="687"/>
                  </a:cxn>
                  <a:cxn ang="0">
                    <a:pos x="360" y="712"/>
                  </a:cxn>
                  <a:cxn ang="0">
                    <a:pos x="360" y="738"/>
                  </a:cxn>
                  <a:cxn ang="0">
                    <a:pos x="347" y="764"/>
                  </a:cxn>
                  <a:cxn ang="0">
                    <a:pos x="334" y="777"/>
                  </a:cxn>
                  <a:cxn ang="0">
                    <a:pos x="321" y="816"/>
                  </a:cxn>
                  <a:cxn ang="0">
                    <a:pos x="296" y="855"/>
                  </a:cxn>
                  <a:cxn ang="0">
                    <a:pos x="283" y="894"/>
                  </a:cxn>
                  <a:cxn ang="0">
                    <a:pos x="257" y="933"/>
                  </a:cxn>
                  <a:cxn ang="0">
                    <a:pos x="231" y="958"/>
                  </a:cxn>
                  <a:cxn ang="0">
                    <a:pos x="154" y="984"/>
                  </a:cxn>
                  <a:cxn ang="0">
                    <a:pos x="141" y="984"/>
                  </a:cxn>
                  <a:cxn ang="0">
                    <a:pos x="103" y="971"/>
                  </a:cxn>
                  <a:cxn ang="0">
                    <a:pos x="77" y="946"/>
                  </a:cxn>
                  <a:cxn ang="0">
                    <a:pos x="103" y="946"/>
                  </a:cxn>
                  <a:cxn ang="0">
                    <a:pos x="141" y="907"/>
                  </a:cxn>
                  <a:cxn ang="0">
                    <a:pos x="141" y="881"/>
                  </a:cxn>
                  <a:cxn ang="0">
                    <a:pos x="115" y="829"/>
                  </a:cxn>
                  <a:cxn ang="0">
                    <a:pos x="103" y="816"/>
                  </a:cxn>
                  <a:cxn ang="0">
                    <a:pos x="51" y="816"/>
                  </a:cxn>
                  <a:cxn ang="0">
                    <a:pos x="25" y="829"/>
                  </a:cxn>
                  <a:cxn ang="0">
                    <a:pos x="0" y="881"/>
                  </a:cxn>
                  <a:cxn ang="0">
                    <a:pos x="12" y="920"/>
                  </a:cxn>
                  <a:cxn ang="0">
                    <a:pos x="38" y="958"/>
                  </a:cxn>
                  <a:cxn ang="0">
                    <a:pos x="64" y="984"/>
                  </a:cxn>
                  <a:cxn ang="0">
                    <a:pos x="103" y="1010"/>
                  </a:cxn>
                  <a:cxn ang="0">
                    <a:pos x="206" y="1010"/>
                  </a:cxn>
                  <a:cxn ang="0">
                    <a:pos x="283" y="958"/>
                  </a:cxn>
                  <a:cxn ang="0">
                    <a:pos x="334" y="881"/>
                  </a:cxn>
                  <a:cxn ang="0">
                    <a:pos x="360" y="829"/>
                  </a:cxn>
                  <a:cxn ang="0">
                    <a:pos x="630" y="143"/>
                  </a:cxn>
                </a:cxnLst>
                <a:rect l="0" t="0" r="r" b="b"/>
                <a:pathLst>
                  <a:path w="785" h="1010">
                    <a:moveTo>
                      <a:pt x="630" y="143"/>
                    </a:moveTo>
                    <a:lnTo>
                      <a:pt x="656" y="104"/>
                    </a:lnTo>
                    <a:lnTo>
                      <a:pt x="682" y="78"/>
                    </a:lnTo>
                    <a:lnTo>
                      <a:pt x="721" y="52"/>
                    </a:lnTo>
                    <a:lnTo>
                      <a:pt x="746" y="52"/>
                    </a:lnTo>
                    <a:lnTo>
                      <a:pt x="772" y="39"/>
                    </a:lnTo>
                    <a:lnTo>
                      <a:pt x="785" y="39"/>
                    </a:lnTo>
                    <a:lnTo>
                      <a:pt x="785" y="0"/>
                    </a:lnTo>
                    <a:lnTo>
                      <a:pt x="527" y="0"/>
                    </a:lnTo>
                    <a:lnTo>
                      <a:pt x="527" y="39"/>
                    </a:lnTo>
                    <a:lnTo>
                      <a:pt x="579" y="65"/>
                    </a:lnTo>
                    <a:lnTo>
                      <a:pt x="605" y="117"/>
                    </a:lnTo>
                    <a:lnTo>
                      <a:pt x="605" y="130"/>
                    </a:lnTo>
                    <a:lnTo>
                      <a:pt x="592" y="143"/>
                    </a:lnTo>
                    <a:lnTo>
                      <a:pt x="592" y="156"/>
                    </a:lnTo>
                    <a:lnTo>
                      <a:pt x="424" y="544"/>
                    </a:lnTo>
                    <a:lnTo>
                      <a:pt x="257" y="117"/>
                    </a:lnTo>
                    <a:lnTo>
                      <a:pt x="244" y="104"/>
                    </a:lnTo>
                    <a:lnTo>
                      <a:pt x="244" y="65"/>
                    </a:lnTo>
                    <a:lnTo>
                      <a:pt x="270" y="52"/>
                    </a:lnTo>
                    <a:lnTo>
                      <a:pt x="283" y="52"/>
                    </a:lnTo>
                    <a:lnTo>
                      <a:pt x="309" y="39"/>
                    </a:lnTo>
                    <a:lnTo>
                      <a:pt x="334" y="39"/>
                    </a:lnTo>
                    <a:lnTo>
                      <a:pt x="334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1" y="39"/>
                    </a:lnTo>
                    <a:lnTo>
                      <a:pt x="90" y="52"/>
                    </a:lnTo>
                    <a:lnTo>
                      <a:pt x="115" y="65"/>
                    </a:lnTo>
                    <a:lnTo>
                      <a:pt x="128" y="104"/>
                    </a:lnTo>
                    <a:lnTo>
                      <a:pt x="373" y="687"/>
                    </a:lnTo>
                    <a:lnTo>
                      <a:pt x="360" y="712"/>
                    </a:lnTo>
                    <a:lnTo>
                      <a:pt x="360" y="738"/>
                    </a:lnTo>
                    <a:lnTo>
                      <a:pt x="347" y="764"/>
                    </a:lnTo>
                    <a:lnTo>
                      <a:pt x="334" y="777"/>
                    </a:lnTo>
                    <a:lnTo>
                      <a:pt x="321" y="816"/>
                    </a:lnTo>
                    <a:lnTo>
                      <a:pt x="296" y="855"/>
                    </a:lnTo>
                    <a:lnTo>
                      <a:pt x="283" y="894"/>
                    </a:lnTo>
                    <a:lnTo>
                      <a:pt x="257" y="933"/>
                    </a:lnTo>
                    <a:lnTo>
                      <a:pt x="231" y="958"/>
                    </a:lnTo>
                    <a:lnTo>
                      <a:pt x="154" y="984"/>
                    </a:lnTo>
                    <a:lnTo>
                      <a:pt x="141" y="984"/>
                    </a:lnTo>
                    <a:lnTo>
                      <a:pt x="103" y="971"/>
                    </a:lnTo>
                    <a:lnTo>
                      <a:pt x="77" y="946"/>
                    </a:lnTo>
                    <a:lnTo>
                      <a:pt x="103" y="946"/>
                    </a:lnTo>
                    <a:lnTo>
                      <a:pt x="141" y="907"/>
                    </a:lnTo>
                    <a:lnTo>
                      <a:pt x="141" y="881"/>
                    </a:lnTo>
                    <a:lnTo>
                      <a:pt x="115" y="829"/>
                    </a:lnTo>
                    <a:lnTo>
                      <a:pt x="103" y="816"/>
                    </a:lnTo>
                    <a:lnTo>
                      <a:pt x="51" y="816"/>
                    </a:lnTo>
                    <a:lnTo>
                      <a:pt x="25" y="829"/>
                    </a:lnTo>
                    <a:lnTo>
                      <a:pt x="0" y="881"/>
                    </a:lnTo>
                    <a:lnTo>
                      <a:pt x="12" y="920"/>
                    </a:lnTo>
                    <a:lnTo>
                      <a:pt x="38" y="958"/>
                    </a:lnTo>
                    <a:lnTo>
                      <a:pt x="64" y="984"/>
                    </a:lnTo>
                    <a:lnTo>
                      <a:pt x="103" y="1010"/>
                    </a:lnTo>
                    <a:lnTo>
                      <a:pt x="206" y="1010"/>
                    </a:lnTo>
                    <a:lnTo>
                      <a:pt x="283" y="958"/>
                    </a:lnTo>
                    <a:lnTo>
                      <a:pt x="334" y="881"/>
                    </a:lnTo>
                    <a:lnTo>
                      <a:pt x="360" y="829"/>
                    </a:lnTo>
                    <a:lnTo>
                      <a:pt x="630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8" name="Freeform 1342"/>
              <p:cNvSpPr>
                <a:spLocks/>
              </p:cNvSpPr>
              <p:nvPr/>
            </p:nvSpPr>
            <p:spPr bwMode="auto">
              <a:xfrm>
                <a:off x="12493" y="4948"/>
                <a:ext cx="1249" cy="713"/>
              </a:xfrm>
              <a:custGeom>
                <a:avLst/>
                <a:gdLst/>
                <a:ahLst/>
                <a:cxnLst>
                  <a:cxn ang="0">
                    <a:pos x="129" y="635"/>
                  </a:cxn>
                  <a:cxn ang="0">
                    <a:pos x="90" y="661"/>
                  </a:cxn>
                  <a:cxn ang="0">
                    <a:pos x="0" y="713"/>
                  </a:cxn>
                  <a:cxn ang="0">
                    <a:pos x="360" y="661"/>
                  </a:cxn>
                  <a:cxn ang="0">
                    <a:pos x="245" y="648"/>
                  </a:cxn>
                  <a:cxn ang="0">
                    <a:pos x="232" y="298"/>
                  </a:cxn>
                  <a:cxn ang="0">
                    <a:pos x="309" y="104"/>
                  </a:cxn>
                  <a:cxn ang="0">
                    <a:pos x="451" y="39"/>
                  </a:cxn>
                  <a:cxn ang="0">
                    <a:pos x="515" y="52"/>
                  </a:cxn>
                  <a:cxn ang="0">
                    <a:pos x="554" y="104"/>
                  </a:cxn>
                  <a:cxn ang="0">
                    <a:pos x="566" y="635"/>
                  </a:cxn>
                  <a:cxn ang="0">
                    <a:pos x="528" y="661"/>
                  </a:cxn>
                  <a:cxn ang="0">
                    <a:pos x="438" y="713"/>
                  </a:cxn>
                  <a:cxn ang="0">
                    <a:pos x="798" y="661"/>
                  </a:cxn>
                  <a:cxn ang="0">
                    <a:pos x="695" y="648"/>
                  </a:cxn>
                  <a:cxn ang="0">
                    <a:pos x="682" y="298"/>
                  </a:cxn>
                  <a:cxn ang="0">
                    <a:pos x="747" y="104"/>
                  </a:cxn>
                  <a:cxn ang="0">
                    <a:pos x="888" y="39"/>
                  </a:cxn>
                  <a:cxn ang="0">
                    <a:pos x="965" y="52"/>
                  </a:cxn>
                  <a:cxn ang="0">
                    <a:pos x="1017" y="182"/>
                  </a:cxn>
                  <a:cxn ang="0">
                    <a:pos x="1004" y="648"/>
                  </a:cxn>
                  <a:cxn ang="0">
                    <a:pos x="888" y="661"/>
                  </a:cxn>
                  <a:cxn ang="0">
                    <a:pos x="1249" y="713"/>
                  </a:cxn>
                  <a:cxn ang="0">
                    <a:pos x="1171" y="661"/>
                  </a:cxn>
                  <a:cxn ang="0">
                    <a:pos x="1133" y="635"/>
                  </a:cxn>
                  <a:cxn ang="0">
                    <a:pos x="1120" y="195"/>
                  </a:cxn>
                  <a:cxn ang="0">
                    <a:pos x="1068" y="65"/>
                  </a:cxn>
                  <a:cxn ang="0">
                    <a:pos x="953" y="0"/>
                  </a:cxn>
                  <a:cxn ang="0">
                    <a:pos x="785" y="26"/>
                  </a:cxn>
                  <a:cxn ang="0">
                    <a:pos x="669" y="156"/>
                  </a:cxn>
                  <a:cxn ang="0">
                    <a:pos x="579" y="26"/>
                  </a:cxn>
                  <a:cxn ang="0">
                    <a:pos x="463" y="0"/>
                  </a:cxn>
                  <a:cxn ang="0">
                    <a:pos x="283" y="78"/>
                  </a:cxn>
                  <a:cxn ang="0">
                    <a:pos x="219" y="0"/>
                  </a:cxn>
                  <a:cxn ang="0">
                    <a:pos x="0" y="65"/>
                  </a:cxn>
                  <a:cxn ang="0">
                    <a:pos x="90" y="78"/>
                  </a:cxn>
                  <a:cxn ang="0">
                    <a:pos x="116" y="117"/>
                  </a:cxn>
                </a:cxnLst>
                <a:rect l="0" t="0" r="r" b="b"/>
                <a:pathLst>
                  <a:path w="1249" h="713">
                    <a:moveTo>
                      <a:pt x="129" y="156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60" y="713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57" y="182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54" y="648"/>
                    </a:lnTo>
                    <a:lnTo>
                      <a:pt x="528" y="661"/>
                    </a:lnTo>
                    <a:lnTo>
                      <a:pt x="438" y="661"/>
                    </a:lnTo>
                    <a:lnTo>
                      <a:pt x="438" y="713"/>
                    </a:lnTo>
                    <a:lnTo>
                      <a:pt x="798" y="713"/>
                    </a:lnTo>
                    <a:lnTo>
                      <a:pt x="798" y="661"/>
                    </a:lnTo>
                    <a:lnTo>
                      <a:pt x="708" y="661"/>
                    </a:lnTo>
                    <a:lnTo>
                      <a:pt x="695" y="648"/>
                    </a:lnTo>
                    <a:lnTo>
                      <a:pt x="682" y="622"/>
                    </a:lnTo>
                    <a:lnTo>
                      <a:pt x="682" y="298"/>
                    </a:lnTo>
                    <a:lnTo>
                      <a:pt x="695" y="182"/>
                    </a:lnTo>
                    <a:lnTo>
                      <a:pt x="747" y="104"/>
                    </a:lnTo>
                    <a:lnTo>
                      <a:pt x="811" y="52"/>
                    </a:lnTo>
                    <a:lnTo>
                      <a:pt x="888" y="39"/>
                    </a:lnTo>
                    <a:lnTo>
                      <a:pt x="927" y="39"/>
                    </a:lnTo>
                    <a:lnTo>
                      <a:pt x="965" y="52"/>
                    </a:lnTo>
                    <a:lnTo>
                      <a:pt x="991" y="104"/>
                    </a:lnTo>
                    <a:lnTo>
                      <a:pt x="1017" y="182"/>
                    </a:lnTo>
                    <a:lnTo>
                      <a:pt x="1017" y="635"/>
                    </a:lnTo>
                    <a:lnTo>
                      <a:pt x="1004" y="648"/>
                    </a:lnTo>
                    <a:lnTo>
                      <a:pt x="978" y="661"/>
                    </a:lnTo>
                    <a:lnTo>
                      <a:pt x="888" y="661"/>
                    </a:lnTo>
                    <a:lnTo>
                      <a:pt x="888" y="713"/>
                    </a:lnTo>
                    <a:lnTo>
                      <a:pt x="1249" y="713"/>
                    </a:lnTo>
                    <a:lnTo>
                      <a:pt x="1249" y="661"/>
                    </a:lnTo>
                    <a:lnTo>
                      <a:pt x="1171" y="661"/>
                    </a:lnTo>
                    <a:lnTo>
                      <a:pt x="1146" y="648"/>
                    </a:lnTo>
                    <a:lnTo>
                      <a:pt x="1133" y="635"/>
                    </a:lnTo>
                    <a:lnTo>
                      <a:pt x="1120" y="609"/>
                    </a:lnTo>
                    <a:lnTo>
                      <a:pt x="1120" y="195"/>
                    </a:lnTo>
                    <a:lnTo>
                      <a:pt x="1107" y="117"/>
                    </a:lnTo>
                    <a:lnTo>
                      <a:pt x="1068" y="65"/>
                    </a:lnTo>
                    <a:lnTo>
                      <a:pt x="1030" y="26"/>
                    </a:lnTo>
                    <a:lnTo>
                      <a:pt x="953" y="0"/>
                    </a:lnTo>
                    <a:lnTo>
                      <a:pt x="901" y="0"/>
                    </a:lnTo>
                    <a:lnTo>
                      <a:pt x="785" y="26"/>
                    </a:lnTo>
                    <a:lnTo>
                      <a:pt x="721" y="91"/>
                    </a:lnTo>
                    <a:lnTo>
                      <a:pt x="669" y="156"/>
                    </a:lnTo>
                    <a:lnTo>
                      <a:pt x="644" y="78"/>
                    </a:lnTo>
                    <a:lnTo>
                      <a:pt x="579" y="26"/>
                    </a:lnTo>
                    <a:lnTo>
                      <a:pt x="528" y="13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19" y="169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16" y="117"/>
                    </a:lnTo>
                    <a:lnTo>
                      <a:pt x="129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19" name="Freeform 1343"/>
              <p:cNvSpPr>
                <a:spLocks noEditPoints="1"/>
              </p:cNvSpPr>
              <p:nvPr/>
            </p:nvSpPr>
            <p:spPr bwMode="auto">
              <a:xfrm>
                <a:off x="13819" y="4586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2"/>
                  </a:cxn>
                  <a:cxn ang="0">
                    <a:pos x="13" y="388"/>
                  </a:cxn>
                  <a:cxn ang="0">
                    <a:pos x="13" y="427"/>
                  </a:cxn>
                  <a:cxn ang="0">
                    <a:pos x="64" y="427"/>
                  </a:cxn>
                  <a:cxn ang="0">
                    <a:pos x="103" y="440"/>
                  </a:cxn>
                  <a:cxn ang="0">
                    <a:pos x="116" y="453"/>
                  </a:cxn>
                  <a:cxn ang="0">
                    <a:pos x="129" y="479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3"/>
                  </a:cxn>
                  <a:cxn ang="0">
                    <a:pos x="270" y="1023"/>
                  </a:cxn>
                  <a:cxn ang="0">
                    <a:pos x="232" y="984"/>
                  </a:cxn>
                  <a:cxn ang="0">
                    <a:pos x="232" y="958"/>
                  </a:cxn>
                  <a:cxn ang="0">
                    <a:pos x="232" y="362"/>
                  </a:cxn>
                  <a:cxn ang="0">
                    <a:pos x="245" y="90"/>
                  </a:cxn>
                  <a:cxn ang="0">
                    <a:pos x="232" y="51"/>
                  </a:cxn>
                  <a:cxn ang="0">
                    <a:pos x="219" y="26"/>
                  </a:cxn>
                  <a:cxn ang="0">
                    <a:pos x="193" y="0"/>
                  </a:cxn>
                  <a:cxn ang="0">
                    <a:pos x="154" y="0"/>
                  </a:cxn>
                  <a:cxn ang="0">
                    <a:pos x="103" y="26"/>
                  </a:cxn>
                  <a:cxn ang="0">
                    <a:pos x="77" y="51"/>
                  </a:cxn>
                  <a:cxn ang="0">
                    <a:pos x="77" y="116"/>
                  </a:cxn>
                  <a:cxn ang="0">
                    <a:pos x="129" y="168"/>
                  </a:cxn>
                  <a:cxn ang="0">
                    <a:pos x="193" y="168"/>
                  </a:cxn>
                  <a:cxn ang="0">
                    <a:pos x="219" y="142"/>
                  </a:cxn>
                  <a:cxn ang="0">
                    <a:pos x="245" y="90"/>
                  </a:cxn>
                </a:cxnLst>
                <a:rect l="0" t="0" r="r" b="b"/>
                <a:pathLst>
                  <a:path w="348" h="1075">
                    <a:moveTo>
                      <a:pt x="232" y="362"/>
                    </a:moveTo>
                    <a:lnTo>
                      <a:pt x="13" y="388"/>
                    </a:lnTo>
                    <a:lnTo>
                      <a:pt x="13" y="427"/>
                    </a:lnTo>
                    <a:lnTo>
                      <a:pt x="64" y="427"/>
                    </a:lnTo>
                    <a:lnTo>
                      <a:pt x="103" y="440"/>
                    </a:lnTo>
                    <a:lnTo>
                      <a:pt x="116" y="453"/>
                    </a:lnTo>
                    <a:lnTo>
                      <a:pt x="129" y="479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3"/>
                    </a:lnTo>
                    <a:lnTo>
                      <a:pt x="270" y="1023"/>
                    </a:lnTo>
                    <a:lnTo>
                      <a:pt x="232" y="984"/>
                    </a:lnTo>
                    <a:lnTo>
                      <a:pt x="232" y="958"/>
                    </a:lnTo>
                    <a:lnTo>
                      <a:pt x="232" y="362"/>
                    </a:lnTo>
                    <a:close/>
                    <a:moveTo>
                      <a:pt x="245" y="90"/>
                    </a:moveTo>
                    <a:lnTo>
                      <a:pt x="232" y="51"/>
                    </a:lnTo>
                    <a:lnTo>
                      <a:pt x="219" y="26"/>
                    </a:lnTo>
                    <a:lnTo>
                      <a:pt x="193" y="0"/>
                    </a:lnTo>
                    <a:lnTo>
                      <a:pt x="154" y="0"/>
                    </a:lnTo>
                    <a:lnTo>
                      <a:pt x="103" y="26"/>
                    </a:lnTo>
                    <a:lnTo>
                      <a:pt x="77" y="51"/>
                    </a:lnTo>
                    <a:lnTo>
                      <a:pt x="77" y="116"/>
                    </a:lnTo>
                    <a:lnTo>
                      <a:pt x="129" y="168"/>
                    </a:lnTo>
                    <a:lnTo>
                      <a:pt x="193" y="168"/>
                    </a:lnTo>
                    <a:lnTo>
                      <a:pt x="219" y="142"/>
                    </a:lnTo>
                    <a:lnTo>
                      <a:pt x="245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0" name="Freeform 1344"/>
              <p:cNvSpPr>
                <a:spLocks/>
              </p:cNvSpPr>
              <p:nvPr/>
            </p:nvSpPr>
            <p:spPr bwMode="auto">
              <a:xfrm>
                <a:off x="14270" y="4948"/>
                <a:ext cx="798" cy="713"/>
              </a:xfrm>
              <a:custGeom>
                <a:avLst/>
                <a:gdLst/>
                <a:ahLst/>
                <a:cxnLst>
                  <a:cxn ang="0">
                    <a:pos x="115" y="156"/>
                  </a:cxn>
                  <a:cxn ang="0">
                    <a:pos x="115" y="635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3"/>
                  </a:cxn>
                  <a:cxn ang="0">
                    <a:pos x="360" y="713"/>
                  </a:cxn>
                  <a:cxn ang="0">
                    <a:pos x="360" y="661"/>
                  </a:cxn>
                  <a:cxn ang="0">
                    <a:pos x="270" y="661"/>
                  </a:cxn>
                  <a:cxn ang="0">
                    <a:pos x="244" y="648"/>
                  </a:cxn>
                  <a:cxn ang="0">
                    <a:pos x="231" y="622"/>
                  </a:cxn>
                  <a:cxn ang="0">
                    <a:pos x="231" y="298"/>
                  </a:cxn>
                  <a:cxn ang="0">
                    <a:pos x="257" y="182"/>
                  </a:cxn>
                  <a:cxn ang="0">
                    <a:pos x="296" y="104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4" y="52"/>
                  </a:cxn>
                  <a:cxn ang="0">
                    <a:pos x="540" y="78"/>
                  </a:cxn>
                  <a:cxn ang="0">
                    <a:pos x="553" y="104"/>
                  </a:cxn>
                  <a:cxn ang="0">
                    <a:pos x="566" y="143"/>
                  </a:cxn>
                  <a:cxn ang="0">
                    <a:pos x="566" y="635"/>
                  </a:cxn>
                  <a:cxn ang="0">
                    <a:pos x="553" y="648"/>
                  </a:cxn>
                  <a:cxn ang="0">
                    <a:pos x="527" y="661"/>
                  </a:cxn>
                  <a:cxn ang="0">
                    <a:pos x="437" y="661"/>
                  </a:cxn>
                  <a:cxn ang="0">
                    <a:pos x="437" y="713"/>
                  </a:cxn>
                  <a:cxn ang="0">
                    <a:pos x="798" y="713"/>
                  </a:cxn>
                  <a:cxn ang="0">
                    <a:pos x="798" y="661"/>
                  </a:cxn>
                  <a:cxn ang="0">
                    <a:pos x="720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5"/>
                  </a:cxn>
                  <a:cxn ang="0">
                    <a:pos x="656" y="117"/>
                  </a:cxn>
                  <a:cxn ang="0">
                    <a:pos x="630" y="65"/>
                  </a:cxn>
                  <a:cxn ang="0">
                    <a:pos x="592" y="26"/>
                  </a:cxn>
                  <a:cxn ang="0">
                    <a:pos x="514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18" y="169"/>
                  </a:cxn>
                  <a:cxn ang="0">
                    <a:pos x="218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5" y="91"/>
                  </a:cxn>
                  <a:cxn ang="0">
                    <a:pos x="115" y="156"/>
                  </a:cxn>
                </a:cxnLst>
                <a:rect l="0" t="0" r="r" b="b"/>
                <a:pathLst>
                  <a:path w="798" h="713">
                    <a:moveTo>
                      <a:pt x="115" y="156"/>
                    </a:moveTo>
                    <a:lnTo>
                      <a:pt x="115" y="635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60" y="713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4" y="648"/>
                    </a:lnTo>
                    <a:lnTo>
                      <a:pt x="231" y="622"/>
                    </a:lnTo>
                    <a:lnTo>
                      <a:pt x="231" y="298"/>
                    </a:lnTo>
                    <a:lnTo>
                      <a:pt x="257" y="182"/>
                    </a:lnTo>
                    <a:lnTo>
                      <a:pt x="296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4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53" y="648"/>
                    </a:lnTo>
                    <a:lnTo>
                      <a:pt x="527" y="661"/>
                    </a:lnTo>
                    <a:lnTo>
                      <a:pt x="437" y="661"/>
                    </a:lnTo>
                    <a:lnTo>
                      <a:pt x="437" y="713"/>
                    </a:lnTo>
                    <a:lnTo>
                      <a:pt x="798" y="713"/>
                    </a:lnTo>
                    <a:lnTo>
                      <a:pt x="798" y="661"/>
                    </a:lnTo>
                    <a:lnTo>
                      <a:pt x="720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5"/>
                    </a:lnTo>
                    <a:lnTo>
                      <a:pt x="656" y="117"/>
                    </a:lnTo>
                    <a:lnTo>
                      <a:pt x="630" y="65"/>
                    </a:lnTo>
                    <a:lnTo>
                      <a:pt x="592" y="26"/>
                    </a:lnTo>
                    <a:lnTo>
                      <a:pt x="514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18" y="169"/>
                    </a:lnTo>
                    <a:lnTo>
                      <a:pt x="218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5" y="91"/>
                    </a:ln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1" name="Freeform 1345"/>
              <p:cNvSpPr>
                <a:spLocks noEditPoints="1"/>
              </p:cNvSpPr>
              <p:nvPr/>
            </p:nvSpPr>
            <p:spPr bwMode="auto">
              <a:xfrm>
                <a:off x="15158" y="4586"/>
                <a:ext cx="335" cy="1075"/>
              </a:xfrm>
              <a:custGeom>
                <a:avLst/>
                <a:gdLst/>
                <a:ahLst/>
                <a:cxnLst>
                  <a:cxn ang="0">
                    <a:pos x="232" y="362"/>
                  </a:cxn>
                  <a:cxn ang="0">
                    <a:pos x="0" y="388"/>
                  </a:cxn>
                  <a:cxn ang="0">
                    <a:pos x="0" y="427"/>
                  </a:cxn>
                  <a:cxn ang="0">
                    <a:pos x="51" y="427"/>
                  </a:cxn>
                  <a:cxn ang="0">
                    <a:pos x="90" y="440"/>
                  </a:cxn>
                  <a:cxn ang="0">
                    <a:pos x="116" y="453"/>
                  </a:cxn>
                  <a:cxn ang="0">
                    <a:pos x="116" y="479"/>
                  </a:cxn>
                  <a:cxn ang="0">
                    <a:pos x="129" y="518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7" y="1023"/>
                  </a:cxn>
                  <a:cxn ang="0">
                    <a:pos x="232" y="1010"/>
                  </a:cxn>
                  <a:cxn ang="0">
                    <a:pos x="232" y="958"/>
                  </a:cxn>
                  <a:cxn ang="0">
                    <a:pos x="232" y="362"/>
                  </a:cxn>
                  <a:cxn ang="0">
                    <a:pos x="232" y="90"/>
                  </a:cxn>
                  <a:cxn ang="0">
                    <a:pos x="232" y="51"/>
                  </a:cxn>
                  <a:cxn ang="0">
                    <a:pos x="180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1"/>
                  </a:cxn>
                  <a:cxn ang="0">
                    <a:pos x="64" y="90"/>
                  </a:cxn>
                  <a:cxn ang="0">
                    <a:pos x="90" y="142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2" y="116"/>
                  </a:cxn>
                  <a:cxn ang="0">
                    <a:pos x="232" y="90"/>
                  </a:cxn>
                </a:cxnLst>
                <a:rect l="0" t="0" r="r" b="b"/>
                <a:pathLst>
                  <a:path w="335" h="1075">
                    <a:moveTo>
                      <a:pt x="232" y="362"/>
                    </a:moveTo>
                    <a:lnTo>
                      <a:pt x="0" y="388"/>
                    </a:lnTo>
                    <a:lnTo>
                      <a:pt x="0" y="427"/>
                    </a:lnTo>
                    <a:lnTo>
                      <a:pt x="51" y="427"/>
                    </a:lnTo>
                    <a:lnTo>
                      <a:pt x="90" y="440"/>
                    </a:lnTo>
                    <a:lnTo>
                      <a:pt x="116" y="453"/>
                    </a:lnTo>
                    <a:lnTo>
                      <a:pt x="116" y="479"/>
                    </a:lnTo>
                    <a:lnTo>
                      <a:pt x="129" y="518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7" y="1023"/>
                    </a:lnTo>
                    <a:lnTo>
                      <a:pt x="232" y="1010"/>
                    </a:lnTo>
                    <a:lnTo>
                      <a:pt x="232" y="958"/>
                    </a:lnTo>
                    <a:lnTo>
                      <a:pt x="232" y="362"/>
                    </a:lnTo>
                    <a:close/>
                    <a:moveTo>
                      <a:pt x="232" y="90"/>
                    </a:moveTo>
                    <a:lnTo>
                      <a:pt x="232" y="51"/>
                    </a:lnTo>
                    <a:lnTo>
                      <a:pt x="180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1"/>
                    </a:lnTo>
                    <a:lnTo>
                      <a:pt x="64" y="90"/>
                    </a:lnTo>
                    <a:lnTo>
                      <a:pt x="90" y="142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2" y="116"/>
                    </a:lnTo>
                    <a:lnTo>
                      <a:pt x="232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2" name="Freeform 1346"/>
              <p:cNvSpPr>
                <a:spLocks/>
              </p:cNvSpPr>
              <p:nvPr/>
            </p:nvSpPr>
            <p:spPr bwMode="auto">
              <a:xfrm>
                <a:off x="15596" y="4948"/>
                <a:ext cx="1248" cy="713"/>
              </a:xfrm>
              <a:custGeom>
                <a:avLst/>
                <a:gdLst/>
                <a:ahLst/>
                <a:cxnLst>
                  <a:cxn ang="0">
                    <a:pos x="128" y="635"/>
                  </a:cxn>
                  <a:cxn ang="0">
                    <a:pos x="90" y="661"/>
                  </a:cxn>
                  <a:cxn ang="0">
                    <a:pos x="0" y="713"/>
                  </a:cxn>
                  <a:cxn ang="0">
                    <a:pos x="360" y="661"/>
                  </a:cxn>
                  <a:cxn ang="0">
                    <a:pos x="244" y="648"/>
                  </a:cxn>
                  <a:cxn ang="0">
                    <a:pos x="231" y="596"/>
                  </a:cxn>
                  <a:cxn ang="0">
                    <a:pos x="257" y="182"/>
                  </a:cxn>
                  <a:cxn ang="0">
                    <a:pos x="373" y="52"/>
                  </a:cxn>
                  <a:cxn ang="0">
                    <a:pos x="489" y="39"/>
                  </a:cxn>
                  <a:cxn ang="0">
                    <a:pos x="540" y="78"/>
                  </a:cxn>
                  <a:cxn ang="0">
                    <a:pos x="566" y="143"/>
                  </a:cxn>
                  <a:cxn ang="0">
                    <a:pos x="540" y="661"/>
                  </a:cxn>
                  <a:cxn ang="0">
                    <a:pos x="450" y="713"/>
                  </a:cxn>
                  <a:cxn ang="0">
                    <a:pos x="811" y="661"/>
                  </a:cxn>
                  <a:cxn ang="0">
                    <a:pos x="695" y="648"/>
                  </a:cxn>
                  <a:cxn ang="0">
                    <a:pos x="682" y="298"/>
                  </a:cxn>
                  <a:cxn ang="0">
                    <a:pos x="746" y="104"/>
                  </a:cxn>
                  <a:cxn ang="0">
                    <a:pos x="901" y="39"/>
                  </a:cxn>
                  <a:cxn ang="0">
                    <a:pos x="965" y="52"/>
                  </a:cxn>
                  <a:cxn ang="0">
                    <a:pos x="1004" y="104"/>
                  </a:cxn>
                  <a:cxn ang="0">
                    <a:pos x="1017" y="182"/>
                  </a:cxn>
                  <a:cxn ang="0">
                    <a:pos x="1004" y="648"/>
                  </a:cxn>
                  <a:cxn ang="0">
                    <a:pos x="888" y="661"/>
                  </a:cxn>
                  <a:cxn ang="0">
                    <a:pos x="1248" y="713"/>
                  </a:cxn>
                  <a:cxn ang="0">
                    <a:pos x="1171" y="661"/>
                  </a:cxn>
                  <a:cxn ang="0">
                    <a:pos x="1132" y="635"/>
                  </a:cxn>
                  <a:cxn ang="0">
                    <a:pos x="1120" y="195"/>
                  </a:cxn>
                  <a:cxn ang="0">
                    <a:pos x="1081" y="65"/>
                  </a:cxn>
                  <a:cxn ang="0">
                    <a:pos x="1029" y="26"/>
                  </a:cxn>
                  <a:cxn ang="0">
                    <a:pos x="965" y="0"/>
                  </a:cxn>
                  <a:cxn ang="0">
                    <a:pos x="823" y="13"/>
                  </a:cxn>
                  <a:cxn ang="0">
                    <a:pos x="708" y="104"/>
                  </a:cxn>
                  <a:cxn ang="0">
                    <a:pos x="643" y="78"/>
                  </a:cxn>
                  <a:cxn ang="0">
                    <a:pos x="463" y="0"/>
                  </a:cxn>
                  <a:cxn ang="0">
                    <a:pos x="283" y="78"/>
                  </a:cxn>
                  <a:cxn ang="0">
                    <a:pos x="231" y="0"/>
                  </a:cxn>
                  <a:cxn ang="0">
                    <a:pos x="0" y="65"/>
                  </a:cxn>
                  <a:cxn ang="0">
                    <a:pos x="90" y="78"/>
                  </a:cxn>
                  <a:cxn ang="0">
                    <a:pos x="128" y="130"/>
                  </a:cxn>
                </a:cxnLst>
                <a:rect l="0" t="0" r="r" b="b"/>
                <a:pathLst>
                  <a:path w="1248" h="713">
                    <a:moveTo>
                      <a:pt x="128" y="156"/>
                    </a:moveTo>
                    <a:lnTo>
                      <a:pt x="128" y="635"/>
                    </a:lnTo>
                    <a:lnTo>
                      <a:pt x="115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60" y="713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4" y="648"/>
                    </a:lnTo>
                    <a:lnTo>
                      <a:pt x="244" y="622"/>
                    </a:lnTo>
                    <a:lnTo>
                      <a:pt x="231" y="596"/>
                    </a:lnTo>
                    <a:lnTo>
                      <a:pt x="231" y="298"/>
                    </a:lnTo>
                    <a:lnTo>
                      <a:pt x="257" y="182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40" y="661"/>
                    </a:lnTo>
                    <a:lnTo>
                      <a:pt x="450" y="661"/>
                    </a:lnTo>
                    <a:lnTo>
                      <a:pt x="450" y="713"/>
                    </a:lnTo>
                    <a:lnTo>
                      <a:pt x="811" y="713"/>
                    </a:lnTo>
                    <a:lnTo>
                      <a:pt x="811" y="661"/>
                    </a:lnTo>
                    <a:lnTo>
                      <a:pt x="720" y="661"/>
                    </a:lnTo>
                    <a:lnTo>
                      <a:pt x="695" y="648"/>
                    </a:lnTo>
                    <a:lnTo>
                      <a:pt x="682" y="622"/>
                    </a:lnTo>
                    <a:lnTo>
                      <a:pt x="682" y="298"/>
                    </a:lnTo>
                    <a:lnTo>
                      <a:pt x="695" y="182"/>
                    </a:lnTo>
                    <a:lnTo>
                      <a:pt x="746" y="104"/>
                    </a:lnTo>
                    <a:lnTo>
                      <a:pt x="823" y="52"/>
                    </a:lnTo>
                    <a:lnTo>
                      <a:pt x="901" y="39"/>
                    </a:lnTo>
                    <a:lnTo>
                      <a:pt x="939" y="39"/>
                    </a:lnTo>
                    <a:lnTo>
                      <a:pt x="965" y="52"/>
                    </a:lnTo>
                    <a:lnTo>
                      <a:pt x="991" y="78"/>
                    </a:lnTo>
                    <a:lnTo>
                      <a:pt x="1004" y="104"/>
                    </a:lnTo>
                    <a:lnTo>
                      <a:pt x="1004" y="143"/>
                    </a:lnTo>
                    <a:lnTo>
                      <a:pt x="1017" y="182"/>
                    </a:lnTo>
                    <a:lnTo>
                      <a:pt x="1017" y="635"/>
                    </a:lnTo>
                    <a:lnTo>
                      <a:pt x="1004" y="648"/>
                    </a:lnTo>
                    <a:lnTo>
                      <a:pt x="978" y="661"/>
                    </a:lnTo>
                    <a:lnTo>
                      <a:pt x="888" y="661"/>
                    </a:lnTo>
                    <a:lnTo>
                      <a:pt x="888" y="713"/>
                    </a:lnTo>
                    <a:lnTo>
                      <a:pt x="1248" y="713"/>
                    </a:lnTo>
                    <a:lnTo>
                      <a:pt x="1248" y="661"/>
                    </a:lnTo>
                    <a:lnTo>
                      <a:pt x="1171" y="661"/>
                    </a:lnTo>
                    <a:lnTo>
                      <a:pt x="1145" y="648"/>
                    </a:lnTo>
                    <a:lnTo>
                      <a:pt x="1132" y="635"/>
                    </a:lnTo>
                    <a:lnTo>
                      <a:pt x="1120" y="609"/>
                    </a:lnTo>
                    <a:lnTo>
                      <a:pt x="1120" y="195"/>
                    </a:lnTo>
                    <a:lnTo>
                      <a:pt x="1107" y="117"/>
                    </a:lnTo>
                    <a:lnTo>
                      <a:pt x="1081" y="65"/>
                    </a:lnTo>
                    <a:lnTo>
                      <a:pt x="1055" y="52"/>
                    </a:lnTo>
                    <a:lnTo>
                      <a:pt x="1029" y="26"/>
                    </a:lnTo>
                    <a:lnTo>
                      <a:pt x="1004" y="13"/>
                    </a:lnTo>
                    <a:lnTo>
                      <a:pt x="965" y="0"/>
                    </a:lnTo>
                    <a:lnTo>
                      <a:pt x="914" y="0"/>
                    </a:lnTo>
                    <a:lnTo>
                      <a:pt x="823" y="13"/>
                    </a:lnTo>
                    <a:lnTo>
                      <a:pt x="746" y="52"/>
                    </a:lnTo>
                    <a:lnTo>
                      <a:pt x="708" y="104"/>
                    </a:lnTo>
                    <a:lnTo>
                      <a:pt x="682" y="156"/>
                    </a:lnTo>
                    <a:lnTo>
                      <a:pt x="643" y="78"/>
                    </a:lnTo>
                    <a:lnTo>
                      <a:pt x="592" y="26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31" y="169"/>
                    </a:lnTo>
                    <a:lnTo>
                      <a:pt x="231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5" y="104"/>
                    </a:lnTo>
                    <a:lnTo>
                      <a:pt x="128" y="130"/>
                    </a:lnTo>
                    <a:lnTo>
                      <a:pt x="128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3" name="Freeform 1347"/>
              <p:cNvSpPr>
                <a:spLocks/>
              </p:cNvSpPr>
              <p:nvPr/>
            </p:nvSpPr>
            <p:spPr bwMode="auto">
              <a:xfrm>
                <a:off x="16896" y="4948"/>
                <a:ext cx="798" cy="725"/>
              </a:xfrm>
              <a:custGeom>
                <a:avLst/>
                <a:gdLst/>
                <a:ahLst/>
                <a:cxnLst>
                  <a:cxn ang="0">
                    <a:pos x="579" y="583"/>
                  </a:cxn>
                  <a:cxn ang="0">
                    <a:pos x="579" y="725"/>
                  </a:cxn>
                  <a:cxn ang="0">
                    <a:pos x="798" y="713"/>
                  </a:cxn>
                  <a:cxn ang="0">
                    <a:pos x="798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0"/>
                  </a:cxn>
                  <a:cxn ang="0">
                    <a:pos x="438" y="26"/>
                  </a:cxn>
                  <a:cxn ang="0">
                    <a:pos x="438" y="65"/>
                  </a:cxn>
                  <a:cxn ang="0">
                    <a:pos x="489" y="65"/>
                  </a:cxn>
                  <a:cxn ang="0">
                    <a:pos x="528" y="78"/>
                  </a:cxn>
                  <a:cxn ang="0">
                    <a:pos x="541" y="91"/>
                  </a:cxn>
                  <a:cxn ang="0">
                    <a:pos x="566" y="104"/>
                  </a:cxn>
                  <a:cxn ang="0">
                    <a:pos x="566" y="441"/>
                  </a:cxn>
                  <a:cxn ang="0">
                    <a:pos x="541" y="570"/>
                  </a:cxn>
                  <a:cxn ang="0">
                    <a:pos x="476" y="661"/>
                  </a:cxn>
                  <a:cxn ang="0">
                    <a:pos x="373" y="700"/>
                  </a:cxn>
                  <a:cxn ang="0">
                    <a:pos x="322" y="700"/>
                  </a:cxn>
                  <a:cxn ang="0">
                    <a:pos x="283" y="674"/>
                  </a:cxn>
                  <a:cxn ang="0">
                    <a:pos x="257" y="661"/>
                  </a:cxn>
                  <a:cxn ang="0">
                    <a:pos x="244" y="635"/>
                  </a:cxn>
                  <a:cxn ang="0">
                    <a:pos x="244" y="609"/>
                  </a:cxn>
                  <a:cxn ang="0">
                    <a:pos x="232" y="570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03" y="91"/>
                  </a:cxn>
                  <a:cxn ang="0">
                    <a:pos x="116" y="117"/>
                  </a:cxn>
                  <a:cxn ang="0">
                    <a:pos x="129" y="156"/>
                  </a:cxn>
                  <a:cxn ang="0">
                    <a:pos x="129" y="531"/>
                  </a:cxn>
                  <a:cxn ang="0">
                    <a:pos x="141" y="609"/>
                  </a:cxn>
                  <a:cxn ang="0">
                    <a:pos x="180" y="674"/>
                  </a:cxn>
                  <a:cxn ang="0">
                    <a:pos x="244" y="713"/>
                  </a:cxn>
                  <a:cxn ang="0">
                    <a:pos x="373" y="725"/>
                  </a:cxn>
                  <a:cxn ang="0">
                    <a:pos x="425" y="725"/>
                  </a:cxn>
                  <a:cxn ang="0">
                    <a:pos x="463" y="713"/>
                  </a:cxn>
                  <a:cxn ang="0">
                    <a:pos x="541" y="635"/>
                  </a:cxn>
                  <a:cxn ang="0">
                    <a:pos x="579" y="583"/>
                  </a:cxn>
                </a:cxnLst>
                <a:rect l="0" t="0" r="r" b="b"/>
                <a:pathLst>
                  <a:path w="798" h="725">
                    <a:moveTo>
                      <a:pt x="579" y="583"/>
                    </a:moveTo>
                    <a:lnTo>
                      <a:pt x="579" y="725"/>
                    </a:lnTo>
                    <a:lnTo>
                      <a:pt x="798" y="713"/>
                    </a:lnTo>
                    <a:lnTo>
                      <a:pt x="798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0"/>
                    </a:lnTo>
                    <a:lnTo>
                      <a:pt x="438" y="26"/>
                    </a:lnTo>
                    <a:lnTo>
                      <a:pt x="438" y="65"/>
                    </a:lnTo>
                    <a:lnTo>
                      <a:pt x="489" y="65"/>
                    </a:lnTo>
                    <a:lnTo>
                      <a:pt x="528" y="78"/>
                    </a:lnTo>
                    <a:lnTo>
                      <a:pt x="541" y="91"/>
                    </a:lnTo>
                    <a:lnTo>
                      <a:pt x="566" y="104"/>
                    </a:lnTo>
                    <a:lnTo>
                      <a:pt x="566" y="441"/>
                    </a:lnTo>
                    <a:lnTo>
                      <a:pt x="541" y="570"/>
                    </a:lnTo>
                    <a:lnTo>
                      <a:pt x="476" y="661"/>
                    </a:lnTo>
                    <a:lnTo>
                      <a:pt x="373" y="700"/>
                    </a:lnTo>
                    <a:lnTo>
                      <a:pt x="322" y="700"/>
                    </a:lnTo>
                    <a:lnTo>
                      <a:pt x="283" y="674"/>
                    </a:lnTo>
                    <a:lnTo>
                      <a:pt x="257" y="661"/>
                    </a:lnTo>
                    <a:lnTo>
                      <a:pt x="244" y="635"/>
                    </a:lnTo>
                    <a:lnTo>
                      <a:pt x="244" y="609"/>
                    </a:lnTo>
                    <a:lnTo>
                      <a:pt x="232" y="570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03" y="91"/>
                    </a:lnTo>
                    <a:lnTo>
                      <a:pt x="116" y="117"/>
                    </a:lnTo>
                    <a:lnTo>
                      <a:pt x="129" y="156"/>
                    </a:lnTo>
                    <a:lnTo>
                      <a:pt x="129" y="531"/>
                    </a:lnTo>
                    <a:lnTo>
                      <a:pt x="141" y="609"/>
                    </a:lnTo>
                    <a:lnTo>
                      <a:pt x="180" y="674"/>
                    </a:lnTo>
                    <a:lnTo>
                      <a:pt x="244" y="713"/>
                    </a:lnTo>
                    <a:lnTo>
                      <a:pt x="373" y="725"/>
                    </a:lnTo>
                    <a:lnTo>
                      <a:pt x="425" y="725"/>
                    </a:lnTo>
                    <a:lnTo>
                      <a:pt x="463" y="713"/>
                    </a:lnTo>
                    <a:lnTo>
                      <a:pt x="541" y="635"/>
                    </a:lnTo>
                    <a:lnTo>
                      <a:pt x="579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4" name="Freeform 1348"/>
              <p:cNvSpPr>
                <a:spLocks/>
              </p:cNvSpPr>
              <p:nvPr/>
            </p:nvSpPr>
            <p:spPr bwMode="auto">
              <a:xfrm>
                <a:off x="17784" y="4948"/>
                <a:ext cx="1249" cy="713"/>
              </a:xfrm>
              <a:custGeom>
                <a:avLst/>
                <a:gdLst/>
                <a:ahLst/>
                <a:cxnLst>
                  <a:cxn ang="0">
                    <a:pos x="129" y="635"/>
                  </a:cxn>
                  <a:cxn ang="0">
                    <a:pos x="90" y="661"/>
                  </a:cxn>
                  <a:cxn ang="0">
                    <a:pos x="0" y="713"/>
                  </a:cxn>
                  <a:cxn ang="0">
                    <a:pos x="361" y="661"/>
                  </a:cxn>
                  <a:cxn ang="0">
                    <a:pos x="245" y="648"/>
                  </a:cxn>
                  <a:cxn ang="0">
                    <a:pos x="232" y="298"/>
                  </a:cxn>
                  <a:cxn ang="0">
                    <a:pos x="309" y="104"/>
                  </a:cxn>
                  <a:cxn ang="0">
                    <a:pos x="451" y="39"/>
                  </a:cxn>
                  <a:cxn ang="0">
                    <a:pos x="515" y="52"/>
                  </a:cxn>
                  <a:cxn ang="0">
                    <a:pos x="554" y="104"/>
                  </a:cxn>
                  <a:cxn ang="0">
                    <a:pos x="567" y="635"/>
                  </a:cxn>
                  <a:cxn ang="0">
                    <a:pos x="528" y="661"/>
                  </a:cxn>
                  <a:cxn ang="0">
                    <a:pos x="438" y="713"/>
                  </a:cxn>
                  <a:cxn ang="0">
                    <a:pos x="798" y="661"/>
                  </a:cxn>
                  <a:cxn ang="0">
                    <a:pos x="695" y="648"/>
                  </a:cxn>
                  <a:cxn ang="0">
                    <a:pos x="682" y="298"/>
                  </a:cxn>
                  <a:cxn ang="0">
                    <a:pos x="747" y="104"/>
                  </a:cxn>
                  <a:cxn ang="0">
                    <a:pos x="888" y="39"/>
                  </a:cxn>
                  <a:cxn ang="0">
                    <a:pos x="953" y="52"/>
                  </a:cxn>
                  <a:cxn ang="0">
                    <a:pos x="991" y="104"/>
                  </a:cxn>
                  <a:cxn ang="0">
                    <a:pos x="1004" y="182"/>
                  </a:cxn>
                  <a:cxn ang="0">
                    <a:pos x="1017" y="635"/>
                  </a:cxn>
                  <a:cxn ang="0">
                    <a:pos x="979" y="661"/>
                  </a:cxn>
                  <a:cxn ang="0">
                    <a:pos x="888" y="713"/>
                  </a:cxn>
                  <a:cxn ang="0">
                    <a:pos x="1249" y="661"/>
                  </a:cxn>
                  <a:cxn ang="0">
                    <a:pos x="1146" y="648"/>
                  </a:cxn>
                  <a:cxn ang="0">
                    <a:pos x="1120" y="609"/>
                  </a:cxn>
                  <a:cxn ang="0">
                    <a:pos x="1107" y="117"/>
                  </a:cxn>
                  <a:cxn ang="0">
                    <a:pos x="1030" y="26"/>
                  </a:cxn>
                  <a:cxn ang="0">
                    <a:pos x="901" y="0"/>
                  </a:cxn>
                  <a:cxn ang="0">
                    <a:pos x="747" y="52"/>
                  </a:cxn>
                  <a:cxn ang="0">
                    <a:pos x="670" y="156"/>
                  </a:cxn>
                  <a:cxn ang="0">
                    <a:pos x="579" y="26"/>
                  </a:cxn>
                  <a:cxn ang="0">
                    <a:pos x="464" y="0"/>
                  </a:cxn>
                  <a:cxn ang="0">
                    <a:pos x="283" y="78"/>
                  </a:cxn>
                  <a:cxn ang="0">
                    <a:pos x="219" y="0"/>
                  </a:cxn>
                  <a:cxn ang="0">
                    <a:pos x="0" y="65"/>
                  </a:cxn>
                  <a:cxn ang="0">
                    <a:pos x="90" y="78"/>
                  </a:cxn>
                  <a:cxn ang="0">
                    <a:pos x="116" y="117"/>
                  </a:cxn>
                </a:cxnLst>
                <a:rect l="0" t="0" r="r" b="b"/>
                <a:pathLst>
                  <a:path w="1249" h="713">
                    <a:moveTo>
                      <a:pt x="129" y="156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61" y="713"/>
                    </a:lnTo>
                    <a:lnTo>
                      <a:pt x="361" y="661"/>
                    </a:lnTo>
                    <a:lnTo>
                      <a:pt x="270" y="661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58" y="182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7" y="143"/>
                    </a:lnTo>
                    <a:lnTo>
                      <a:pt x="567" y="635"/>
                    </a:lnTo>
                    <a:lnTo>
                      <a:pt x="554" y="648"/>
                    </a:lnTo>
                    <a:lnTo>
                      <a:pt x="528" y="661"/>
                    </a:lnTo>
                    <a:lnTo>
                      <a:pt x="438" y="661"/>
                    </a:lnTo>
                    <a:lnTo>
                      <a:pt x="438" y="713"/>
                    </a:lnTo>
                    <a:lnTo>
                      <a:pt x="798" y="713"/>
                    </a:lnTo>
                    <a:lnTo>
                      <a:pt x="798" y="661"/>
                    </a:lnTo>
                    <a:lnTo>
                      <a:pt x="708" y="661"/>
                    </a:lnTo>
                    <a:lnTo>
                      <a:pt x="695" y="648"/>
                    </a:lnTo>
                    <a:lnTo>
                      <a:pt x="682" y="622"/>
                    </a:lnTo>
                    <a:lnTo>
                      <a:pt x="682" y="298"/>
                    </a:lnTo>
                    <a:lnTo>
                      <a:pt x="695" y="182"/>
                    </a:lnTo>
                    <a:lnTo>
                      <a:pt x="747" y="104"/>
                    </a:lnTo>
                    <a:lnTo>
                      <a:pt x="811" y="52"/>
                    </a:lnTo>
                    <a:lnTo>
                      <a:pt x="888" y="39"/>
                    </a:lnTo>
                    <a:lnTo>
                      <a:pt x="927" y="39"/>
                    </a:lnTo>
                    <a:lnTo>
                      <a:pt x="953" y="52"/>
                    </a:lnTo>
                    <a:lnTo>
                      <a:pt x="979" y="78"/>
                    </a:lnTo>
                    <a:lnTo>
                      <a:pt x="991" y="104"/>
                    </a:lnTo>
                    <a:lnTo>
                      <a:pt x="1004" y="143"/>
                    </a:lnTo>
                    <a:lnTo>
                      <a:pt x="1004" y="182"/>
                    </a:lnTo>
                    <a:lnTo>
                      <a:pt x="1017" y="220"/>
                    </a:lnTo>
                    <a:lnTo>
                      <a:pt x="1017" y="635"/>
                    </a:lnTo>
                    <a:lnTo>
                      <a:pt x="1004" y="648"/>
                    </a:lnTo>
                    <a:lnTo>
                      <a:pt x="979" y="661"/>
                    </a:lnTo>
                    <a:lnTo>
                      <a:pt x="888" y="661"/>
                    </a:lnTo>
                    <a:lnTo>
                      <a:pt x="888" y="713"/>
                    </a:lnTo>
                    <a:lnTo>
                      <a:pt x="1249" y="713"/>
                    </a:lnTo>
                    <a:lnTo>
                      <a:pt x="1249" y="661"/>
                    </a:lnTo>
                    <a:lnTo>
                      <a:pt x="1172" y="661"/>
                    </a:lnTo>
                    <a:lnTo>
                      <a:pt x="1146" y="648"/>
                    </a:lnTo>
                    <a:lnTo>
                      <a:pt x="1133" y="635"/>
                    </a:lnTo>
                    <a:lnTo>
                      <a:pt x="1120" y="609"/>
                    </a:lnTo>
                    <a:lnTo>
                      <a:pt x="1120" y="195"/>
                    </a:lnTo>
                    <a:lnTo>
                      <a:pt x="1107" y="117"/>
                    </a:lnTo>
                    <a:lnTo>
                      <a:pt x="1069" y="65"/>
                    </a:lnTo>
                    <a:lnTo>
                      <a:pt x="1030" y="26"/>
                    </a:lnTo>
                    <a:lnTo>
                      <a:pt x="953" y="0"/>
                    </a:lnTo>
                    <a:lnTo>
                      <a:pt x="901" y="0"/>
                    </a:lnTo>
                    <a:lnTo>
                      <a:pt x="811" y="13"/>
                    </a:lnTo>
                    <a:lnTo>
                      <a:pt x="747" y="52"/>
                    </a:lnTo>
                    <a:lnTo>
                      <a:pt x="695" y="104"/>
                    </a:lnTo>
                    <a:lnTo>
                      <a:pt x="670" y="156"/>
                    </a:lnTo>
                    <a:lnTo>
                      <a:pt x="644" y="78"/>
                    </a:lnTo>
                    <a:lnTo>
                      <a:pt x="579" y="26"/>
                    </a:lnTo>
                    <a:lnTo>
                      <a:pt x="515" y="13"/>
                    </a:lnTo>
                    <a:lnTo>
                      <a:pt x="464" y="0"/>
                    </a:lnTo>
                    <a:lnTo>
                      <a:pt x="361" y="26"/>
                    </a:lnTo>
                    <a:lnTo>
                      <a:pt x="283" y="78"/>
                    </a:lnTo>
                    <a:lnTo>
                      <a:pt x="219" y="169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16" y="117"/>
                    </a:lnTo>
                    <a:lnTo>
                      <a:pt x="129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5" name="Rectangle 1349"/>
              <p:cNvSpPr>
                <a:spLocks noChangeArrowheads="1"/>
              </p:cNvSpPr>
              <p:nvPr/>
            </p:nvSpPr>
            <p:spPr bwMode="auto">
              <a:xfrm>
                <a:off x="19084" y="5272"/>
                <a:ext cx="425" cy="91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6" name="Freeform 1350"/>
              <p:cNvSpPr>
                <a:spLocks/>
              </p:cNvSpPr>
              <p:nvPr/>
            </p:nvSpPr>
            <p:spPr bwMode="auto">
              <a:xfrm>
                <a:off x="19625" y="4974"/>
                <a:ext cx="1094" cy="699"/>
              </a:xfrm>
              <a:custGeom>
                <a:avLst/>
                <a:gdLst/>
                <a:ahLst/>
                <a:cxnLst>
                  <a:cxn ang="0">
                    <a:pos x="953" y="143"/>
                  </a:cxn>
                  <a:cxn ang="0">
                    <a:pos x="978" y="104"/>
                  </a:cxn>
                  <a:cxn ang="0">
                    <a:pos x="1030" y="52"/>
                  </a:cxn>
                  <a:cxn ang="0">
                    <a:pos x="1056" y="52"/>
                  </a:cxn>
                  <a:cxn ang="0">
                    <a:pos x="1094" y="39"/>
                  </a:cxn>
                  <a:cxn ang="0">
                    <a:pos x="1094" y="0"/>
                  </a:cxn>
                  <a:cxn ang="0">
                    <a:pos x="824" y="0"/>
                  </a:cxn>
                  <a:cxn ang="0">
                    <a:pos x="824" y="39"/>
                  </a:cxn>
                  <a:cxn ang="0">
                    <a:pos x="901" y="65"/>
                  </a:cxn>
                  <a:cxn ang="0">
                    <a:pos x="914" y="91"/>
                  </a:cxn>
                  <a:cxn ang="0">
                    <a:pos x="914" y="156"/>
                  </a:cxn>
                  <a:cxn ang="0">
                    <a:pos x="772" y="570"/>
                  </a:cxn>
                  <a:cxn ang="0">
                    <a:pos x="605" y="117"/>
                  </a:cxn>
                  <a:cxn ang="0">
                    <a:pos x="605" y="65"/>
                  </a:cxn>
                  <a:cxn ang="0">
                    <a:pos x="618" y="52"/>
                  </a:cxn>
                  <a:cxn ang="0">
                    <a:pos x="657" y="52"/>
                  </a:cxn>
                  <a:cxn ang="0">
                    <a:pos x="682" y="39"/>
                  </a:cxn>
                  <a:cxn ang="0">
                    <a:pos x="695" y="39"/>
                  </a:cxn>
                  <a:cxn ang="0">
                    <a:pos x="695" y="0"/>
                  </a:cxn>
                  <a:cxn ang="0">
                    <a:pos x="386" y="0"/>
                  </a:cxn>
                  <a:cxn ang="0">
                    <a:pos x="386" y="39"/>
                  </a:cxn>
                  <a:cxn ang="0">
                    <a:pos x="438" y="39"/>
                  </a:cxn>
                  <a:cxn ang="0">
                    <a:pos x="489" y="65"/>
                  </a:cxn>
                  <a:cxn ang="0">
                    <a:pos x="502" y="78"/>
                  </a:cxn>
                  <a:cxn ang="0">
                    <a:pos x="502" y="104"/>
                  </a:cxn>
                  <a:cxn ang="0">
                    <a:pos x="528" y="156"/>
                  </a:cxn>
                  <a:cxn ang="0">
                    <a:pos x="386" y="544"/>
                  </a:cxn>
                  <a:cxn ang="0">
                    <a:pos x="232" y="117"/>
                  </a:cxn>
                  <a:cxn ang="0">
                    <a:pos x="232" y="65"/>
                  </a:cxn>
                  <a:cxn ang="0">
                    <a:pos x="245" y="52"/>
                  </a:cxn>
                  <a:cxn ang="0">
                    <a:pos x="283" y="52"/>
                  </a:cxn>
                  <a:cxn ang="0">
                    <a:pos x="309" y="39"/>
                  </a:cxn>
                  <a:cxn ang="0">
                    <a:pos x="322" y="39"/>
                  </a:cxn>
                  <a:cxn ang="0">
                    <a:pos x="322" y="0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52" y="39"/>
                  </a:cxn>
                  <a:cxn ang="0">
                    <a:pos x="103" y="65"/>
                  </a:cxn>
                  <a:cxn ang="0">
                    <a:pos x="116" y="104"/>
                  </a:cxn>
                  <a:cxn ang="0">
                    <a:pos x="322" y="674"/>
                  </a:cxn>
                  <a:cxn ang="0">
                    <a:pos x="322" y="687"/>
                  </a:cxn>
                  <a:cxn ang="0">
                    <a:pos x="335" y="699"/>
                  </a:cxn>
                  <a:cxn ang="0">
                    <a:pos x="361" y="699"/>
                  </a:cxn>
                  <a:cxn ang="0">
                    <a:pos x="386" y="674"/>
                  </a:cxn>
                  <a:cxn ang="0">
                    <a:pos x="541" y="220"/>
                  </a:cxn>
                  <a:cxn ang="0">
                    <a:pos x="708" y="674"/>
                  </a:cxn>
                  <a:cxn ang="0">
                    <a:pos x="708" y="687"/>
                  </a:cxn>
                  <a:cxn ang="0">
                    <a:pos x="721" y="699"/>
                  </a:cxn>
                  <a:cxn ang="0">
                    <a:pos x="760" y="699"/>
                  </a:cxn>
                  <a:cxn ang="0">
                    <a:pos x="772" y="687"/>
                  </a:cxn>
                  <a:cxn ang="0">
                    <a:pos x="772" y="674"/>
                  </a:cxn>
                  <a:cxn ang="0">
                    <a:pos x="953" y="143"/>
                  </a:cxn>
                </a:cxnLst>
                <a:rect l="0" t="0" r="r" b="b"/>
                <a:pathLst>
                  <a:path w="1094" h="699">
                    <a:moveTo>
                      <a:pt x="953" y="143"/>
                    </a:moveTo>
                    <a:lnTo>
                      <a:pt x="978" y="104"/>
                    </a:lnTo>
                    <a:lnTo>
                      <a:pt x="1030" y="52"/>
                    </a:lnTo>
                    <a:lnTo>
                      <a:pt x="1056" y="52"/>
                    </a:lnTo>
                    <a:lnTo>
                      <a:pt x="1094" y="39"/>
                    </a:lnTo>
                    <a:lnTo>
                      <a:pt x="1094" y="0"/>
                    </a:lnTo>
                    <a:lnTo>
                      <a:pt x="824" y="0"/>
                    </a:lnTo>
                    <a:lnTo>
                      <a:pt x="824" y="39"/>
                    </a:lnTo>
                    <a:lnTo>
                      <a:pt x="901" y="65"/>
                    </a:lnTo>
                    <a:lnTo>
                      <a:pt x="914" y="91"/>
                    </a:lnTo>
                    <a:lnTo>
                      <a:pt x="914" y="156"/>
                    </a:lnTo>
                    <a:lnTo>
                      <a:pt x="772" y="570"/>
                    </a:lnTo>
                    <a:lnTo>
                      <a:pt x="605" y="117"/>
                    </a:lnTo>
                    <a:lnTo>
                      <a:pt x="605" y="65"/>
                    </a:lnTo>
                    <a:lnTo>
                      <a:pt x="618" y="52"/>
                    </a:lnTo>
                    <a:lnTo>
                      <a:pt x="657" y="52"/>
                    </a:lnTo>
                    <a:lnTo>
                      <a:pt x="682" y="39"/>
                    </a:lnTo>
                    <a:lnTo>
                      <a:pt x="695" y="39"/>
                    </a:lnTo>
                    <a:lnTo>
                      <a:pt x="695" y="0"/>
                    </a:lnTo>
                    <a:lnTo>
                      <a:pt x="386" y="0"/>
                    </a:lnTo>
                    <a:lnTo>
                      <a:pt x="386" y="39"/>
                    </a:lnTo>
                    <a:lnTo>
                      <a:pt x="438" y="39"/>
                    </a:lnTo>
                    <a:lnTo>
                      <a:pt x="489" y="65"/>
                    </a:lnTo>
                    <a:lnTo>
                      <a:pt x="502" y="78"/>
                    </a:lnTo>
                    <a:lnTo>
                      <a:pt x="502" y="104"/>
                    </a:lnTo>
                    <a:lnTo>
                      <a:pt x="528" y="156"/>
                    </a:lnTo>
                    <a:lnTo>
                      <a:pt x="386" y="544"/>
                    </a:lnTo>
                    <a:lnTo>
                      <a:pt x="232" y="117"/>
                    </a:lnTo>
                    <a:lnTo>
                      <a:pt x="232" y="65"/>
                    </a:lnTo>
                    <a:lnTo>
                      <a:pt x="245" y="52"/>
                    </a:lnTo>
                    <a:lnTo>
                      <a:pt x="283" y="52"/>
                    </a:lnTo>
                    <a:lnTo>
                      <a:pt x="309" y="39"/>
                    </a:lnTo>
                    <a:lnTo>
                      <a:pt x="322" y="39"/>
                    </a:lnTo>
                    <a:lnTo>
                      <a:pt x="322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2" y="39"/>
                    </a:lnTo>
                    <a:lnTo>
                      <a:pt x="103" y="65"/>
                    </a:lnTo>
                    <a:lnTo>
                      <a:pt x="116" y="104"/>
                    </a:lnTo>
                    <a:lnTo>
                      <a:pt x="322" y="674"/>
                    </a:lnTo>
                    <a:lnTo>
                      <a:pt x="322" y="687"/>
                    </a:lnTo>
                    <a:lnTo>
                      <a:pt x="335" y="699"/>
                    </a:lnTo>
                    <a:lnTo>
                      <a:pt x="361" y="699"/>
                    </a:lnTo>
                    <a:lnTo>
                      <a:pt x="386" y="674"/>
                    </a:lnTo>
                    <a:lnTo>
                      <a:pt x="541" y="220"/>
                    </a:lnTo>
                    <a:lnTo>
                      <a:pt x="708" y="674"/>
                    </a:lnTo>
                    <a:lnTo>
                      <a:pt x="708" y="687"/>
                    </a:lnTo>
                    <a:lnTo>
                      <a:pt x="721" y="699"/>
                    </a:lnTo>
                    <a:lnTo>
                      <a:pt x="760" y="699"/>
                    </a:lnTo>
                    <a:lnTo>
                      <a:pt x="772" y="687"/>
                    </a:lnTo>
                    <a:lnTo>
                      <a:pt x="772" y="674"/>
                    </a:lnTo>
                    <a:lnTo>
                      <a:pt x="953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7" name="Freeform 1351"/>
              <p:cNvSpPr>
                <a:spLocks noEditPoints="1"/>
              </p:cNvSpPr>
              <p:nvPr/>
            </p:nvSpPr>
            <p:spPr bwMode="auto">
              <a:xfrm>
                <a:off x="20745" y="4935"/>
                <a:ext cx="618" cy="738"/>
              </a:xfrm>
              <a:custGeom>
                <a:avLst/>
                <a:gdLst/>
                <a:ahLst/>
                <a:cxnLst>
                  <a:cxn ang="0">
                    <a:pos x="579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8"/>
                  </a:cxn>
                  <a:cxn ang="0">
                    <a:pos x="554" y="104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39" y="518"/>
                  </a:cxn>
                  <a:cxn ang="0">
                    <a:pos x="116" y="635"/>
                  </a:cxn>
                  <a:cxn ang="0">
                    <a:pos x="219" y="713"/>
                  </a:cxn>
                  <a:cxn ang="0">
                    <a:pos x="361" y="738"/>
                  </a:cxn>
                  <a:cxn ang="0">
                    <a:pos x="464" y="726"/>
                  </a:cxn>
                  <a:cxn ang="0">
                    <a:pos x="541" y="674"/>
                  </a:cxn>
                  <a:cxn ang="0">
                    <a:pos x="592" y="622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8" y="635"/>
                  </a:cxn>
                  <a:cxn ang="0">
                    <a:pos x="464" y="687"/>
                  </a:cxn>
                  <a:cxn ang="0">
                    <a:pos x="399" y="700"/>
                  </a:cxn>
                  <a:cxn ang="0">
                    <a:pos x="322" y="700"/>
                  </a:cxn>
                  <a:cxn ang="0">
                    <a:pos x="283" y="687"/>
                  </a:cxn>
                  <a:cxn ang="0">
                    <a:pos x="206" y="635"/>
                  </a:cxn>
                  <a:cxn ang="0">
                    <a:pos x="180" y="596"/>
                  </a:cxn>
                  <a:cxn ang="0">
                    <a:pos x="155" y="505"/>
                  </a:cxn>
                  <a:cxn ang="0">
                    <a:pos x="142" y="428"/>
                  </a:cxn>
                  <a:cxn ang="0">
                    <a:pos x="142" y="350"/>
                  </a:cxn>
                  <a:cxn ang="0">
                    <a:pos x="579" y="350"/>
                  </a:cxn>
                  <a:cxn ang="0">
                    <a:pos x="142" y="324"/>
                  </a:cxn>
                  <a:cxn ang="0">
                    <a:pos x="155" y="208"/>
                  </a:cxn>
                  <a:cxn ang="0">
                    <a:pos x="193" y="117"/>
                  </a:cxn>
                  <a:cxn ang="0">
                    <a:pos x="245" y="65"/>
                  </a:cxn>
                  <a:cxn ang="0">
                    <a:pos x="296" y="52"/>
                  </a:cxn>
                  <a:cxn ang="0">
                    <a:pos x="335" y="39"/>
                  </a:cxn>
                  <a:cxn ang="0">
                    <a:pos x="425" y="65"/>
                  </a:cxn>
                  <a:cxn ang="0">
                    <a:pos x="476" y="117"/>
                  </a:cxn>
                  <a:cxn ang="0">
                    <a:pos x="502" y="195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2" y="324"/>
                  </a:cxn>
                </a:cxnLst>
                <a:rect l="0" t="0" r="r" b="b"/>
                <a:pathLst>
                  <a:path w="618" h="738">
                    <a:moveTo>
                      <a:pt x="579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8"/>
                    </a:lnTo>
                    <a:lnTo>
                      <a:pt x="554" y="104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39" y="518"/>
                    </a:lnTo>
                    <a:lnTo>
                      <a:pt x="116" y="635"/>
                    </a:lnTo>
                    <a:lnTo>
                      <a:pt x="219" y="713"/>
                    </a:lnTo>
                    <a:lnTo>
                      <a:pt x="361" y="738"/>
                    </a:lnTo>
                    <a:lnTo>
                      <a:pt x="464" y="726"/>
                    </a:lnTo>
                    <a:lnTo>
                      <a:pt x="541" y="674"/>
                    </a:lnTo>
                    <a:lnTo>
                      <a:pt x="592" y="622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8" y="635"/>
                    </a:lnTo>
                    <a:lnTo>
                      <a:pt x="464" y="687"/>
                    </a:lnTo>
                    <a:lnTo>
                      <a:pt x="399" y="700"/>
                    </a:lnTo>
                    <a:lnTo>
                      <a:pt x="322" y="700"/>
                    </a:lnTo>
                    <a:lnTo>
                      <a:pt x="283" y="687"/>
                    </a:lnTo>
                    <a:lnTo>
                      <a:pt x="206" y="635"/>
                    </a:lnTo>
                    <a:lnTo>
                      <a:pt x="180" y="596"/>
                    </a:lnTo>
                    <a:lnTo>
                      <a:pt x="155" y="505"/>
                    </a:lnTo>
                    <a:lnTo>
                      <a:pt x="142" y="428"/>
                    </a:lnTo>
                    <a:lnTo>
                      <a:pt x="142" y="350"/>
                    </a:lnTo>
                    <a:lnTo>
                      <a:pt x="579" y="350"/>
                    </a:lnTo>
                    <a:close/>
                    <a:moveTo>
                      <a:pt x="142" y="324"/>
                    </a:moveTo>
                    <a:lnTo>
                      <a:pt x="155" y="208"/>
                    </a:lnTo>
                    <a:lnTo>
                      <a:pt x="193" y="117"/>
                    </a:lnTo>
                    <a:lnTo>
                      <a:pt x="245" y="65"/>
                    </a:lnTo>
                    <a:lnTo>
                      <a:pt x="296" y="52"/>
                    </a:lnTo>
                    <a:lnTo>
                      <a:pt x="335" y="39"/>
                    </a:lnTo>
                    <a:lnTo>
                      <a:pt x="425" y="65"/>
                    </a:lnTo>
                    <a:lnTo>
                      <a:pt x="476" y="117"/>
                    </a:lnTo>
                    <a:lnTo>
                      <a:pt x="502" y="195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8" name="Freeform 1352"/>
              <p:cNvSpPr>
                <a:spLocks noEditPoints="1"/>
              </p:cNvSpPr>
              <p:nvPr/>
            </p:nvSpPr>
            <p:spPr bwMode="auto">
              <a:xfrm>
                <a:off x="21466" y="4586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2"/>
                  </a:cxn>
                  <a:cxn ang="0">
                    <a:pos x="13" y="388"/>
                  </a:cxn>
                  <a:cxn ang="0">
                    <a:pos x="13" y="427"/>
                  </a:cxn>
                  <a:cxn ang="0">
                    <a:pos x="64" y="427"/>
                  </a:cxn>
                  <a:cxn ang="0">
                    <a:pos x="116" y="453"/>
                  </a:cxn>
                  <a:cxn ang="0">
                    <a:pos x="129" y="479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3"/>
                  </a:cxn>
                  <a:cxn ang="0">
                    <a:pos x="270" y="1023"/>
                  </a:cxn>
                  <a:cxn ang="0">
                    <a:pos x="245" y="1010"/>
                  </a:cxn>
                  <a:cxn ang="0">
                    <a:pos x="245" y="997"/>
                  </a:cxn>
                  <a:cxn ang="0">
                    <a:pos x="232" y="984"/>
                  </a:cxn>
                  <a:cxn ang="0">
                    <a:pos x="232" y="958"/>
                  </a:cxn>
                  <a:cxn ang="0">
                    <a:pos x="232" y="362"/>
                  </a:cxn>
                  <a:cxn ang="0">
                    <a:pos x="245" y="90"/>
                  </a:cxn>
                  <a:cxn ang="0">
                    <a:pos x="232" y="51"/>
                  </a:cxn>
                  <a:cxn ang="0">
                    <a:pos x="219" y="26"/>
                  </a:cxn>
                  <a:cxn ang="0">
                    <a:pos x="193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1"/>
                  </a:cxn>
                  <a:cxn ang="0">
                    <a:pos x="64" y="90"/>
                  </a:cxn>
                  <a:cxn ang="0">
                    <a:pos x="90" y="142"/>
                  </a:cxn>
                  <a:cxn ang="0">
                    <a:pos x="116" y="168"/>
                  </a:cxn>
                  <a:cxn ang="0">
                    <a:pos x="193" y="168"/>
                  </a:cxn>
                  <a:cxn ang="0">
                    <a:pos x="219" y="142"/>
                  </a:cxn>
                  <a:cxn ang="0">
                    <a:pos x="245" y="90"/>
                  </a:cxn>
                </a:cxnLst>
                <a:rect l="0" t="0" r="r" b="b"/>
                <a:pathLst>
                  <a:path w="348" h="1075">
                    <a:moveTo>
                      <a:pt x="232" y="362"/>
                    </a:moveTo>
                    <a:lnTo>
                      <a:pt x="13" y="388"/>
                    </a:lnTo>
                    <a:lnTo>
                      <a:pt x="13" y="427"/>
                    </a:lnTo>
                    <a:lnTo>
                      <a:pt x="64" y="427"/>
                    </a:lnTo>
                    <a:lnTo>
                      <a:pt x="116" y="453"/>
                    </a:lnTo>
                    <a:lnTo>
                      <a:pt x="129" y="479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3"/>
                    </a:lnTo>
                    <a:lnTo>
                      <a:pt x="270" y="1023"/>
                    </a:lnTo>
                    <a:lnTo>
                      <a:pt x="245" y="1010"/>
                    </a:lnTo>
                    <a:lnTo>
                      <a:pt x="245" y="997"/>
                    </a:lnTo>
                    <a:lnTo>
                      <a:pt x="232" y="984"/>
                    </a:lnTo>
                    <a:lnTo>
                      <a:pt x="232" y="958"/>
                    </a:lnTo>
                    <a:lnTo>
                      <a:pt x="232" y="362"/>
                    </a:lnTo>
                    <a:close/>
                    <a:moveTo>
                      <a:pt x="245" y="90"/>
                    </a:moveTo>
                    <a:lnTo>
                      <a:pt x="232" y="51"/>
                    </a:lnTo>
                    <a:lnTo>
                      <a:pt x="219" y="26"/>
                    </a:lnTo>
                    <a:lnTo>
                      <a:pt x="193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1"/>
                    </a:lnTo>
                    <a:lnTo>
                      <a:pt x="64" y="90"/>
                    </a:lnTo>
                    <a:lnTo>
                      <a:pt x="90" y="142"/>
                    </a:lnTo>
                    <a:lnTo>
                      <a:pt x="116" y="168"/>
                    </a:lnTo>
                    <a:lnTo>
                      <a:pt x="193" y="168"/>
                    </a:lnTo>
                    <a:lnTo>
                      <a:pt x="219" y="142"/>
                    </a:lnTo>
                    <a:lnTo>
                      <a:pt x="245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29" name="Freeform 1353"/>
              <p:cNvSpPr>
                <a:spLocks noEditPoints="1"/>
              </p:cNvSpPr>
              <p:nvPr/>
            </p:nvSpPr>
            <p:spPr bwMode="auto">
              <a:xfrm>
                <a:off x="21904" y="4935"/>
                <a:ext cx="733" cy="1062"/>
              </a:xfrm>
              <a:custGeom>
                <a:avLst/>
                <a:gdLst/>
                <a:ahLst/>
                <a:cxnLst>
                  <a:cxn ang="0">
                    <a:pos x="231" y="428"/>
                  </a:cxn>
                  <a:cxn ang="0">
                    <a:pos x="193" y="376"/>
                  </a:cxn>
                  <a:cxn ang="0">
                    <a:pos x="180" y="324"/>
                  </a:cxn>
                  <a:cxn ang="0">
                    <a:pos x="167" y="208"/>
                  </a:cxn>
                  <a:cxn ang="0">
                    <a:pos x="193" y="117"/>
                  </a:cxn>
                  <a:cxn ang="0">
                    <a:pos x="270" y="52"/>
                  </a:cxn>
                  <a:cxn ang="0">
                    <a:pos x="386" y="78"/>
                  </a:cxn>
                  <a:cxn ang="0">
                    <a:pos x="424" y="117"/>
                  </a:cxn>
                  <a:cxn ang="0">
                    <a:pos x="450" y="182"/>
                  </a:cxn>
                  <a:cxn ang="0">
                    <a:pos x="437" y="337"/>
                  </a:cxn>
                  <a:cxn ang="0">
                    <a:pos x="399" y="415"/>
                  </a:cxn>
                  <a:cxn ang="0">
                    <a:pos x="309" y="454"/>
                  </a:cxn>
                  <a:cxn ang="0">
                    <a:pos x="206" y="467"/>
                  </a:cxn>
                  <a:cxn ang="0">
                    <a:pos x="283" y="479"/>
                  </a:cxn>
                  <a:cxn ang="0">
                    <a:pos x="437" y="454"/>
                  </a:cxn>
                  <a:cxn ang="0">
                    <a:pos x="566" y="246"/>
                  </a:cxn>
                  <a:cxn ang="0">
                    <a:pos x="540" y="143"/>
                  </a:cxn>
                  <a:cxn ang="0">
                    <a:pos x="540" y="65"/>
                  </a:cxn>
                  <a:cxn ang="0">
                    <a:pos x="669" y="39"/>
                  </a:cxn>
                  <a:cxn ang="0">
                    <a:pos x="643" y="104"/>
                  </a:cxn>
                  <a:cxn ang="0">
                    <a:pos x="682" y="130"/>
                  </a:cxn>
                  <a:cxn ang="0">
                    <a:pos x="721" y="104"/>
                  </a:cxn>
                  <a:cxn ang="0">
                    <a:pos x="733" y="52"/>
                  </a:cxn>
                  <a:cxn ang="0">
                    <a:pos x="708" y="13"/>
                  </a:cxn>
                  <a:cxn ang="0">
                    <a:pos x="618" y="0"/>
                  </a:cxn>
                  <a:cxn ang="0">
                    <a:pos x="527" y="39"/>
                  </a:cxn>
                  <a:cxn ang="0">
                    <a:pos x="424" y="39"/>
                  </a:cxn>
                  <a:cxn ang="0">
                    <a:pos x="309" y="13"/>
                  </a:cxn>
                  <a:cxn ang="0">
                    <a:pos x="90" y="130"/>
                  </a:cxn>
                  <a:cxn ang="0">
                    <a:pos x="77" y="350"/>
                  </a:cxn>
                  <a:cxn ang="0">
                    <a:pos x="128" y="415"/>
                  </a:cxn>
                  <a:cxn ang="0">
                    <a:pos x="90" y="492"/>
                  </a:cxn>
                  <a:cxn ang="0">
                    <a:pos x="77" y="583"/>
                  </a:cxn>
                  <a:cxn ang="0">
                    <a:pos x="116" y="661"/>
                  </a:cxn>
                  <a:cxn ang="0">
                    <a:pos x="90" y="713"/>
                  </a:cxn>
                  <a:cxn ang="0">
                    <a:pos x="25" y="777"/>
                  </a:cxn>
                  <a:cxn ang="0">
                    <a:pos x="25" y="933"/>
                  </a:cxn>
                  <a:cxn ang="0">
                    <a:pos x="219" y="1036"/>
                  </a:cxn>
                  <a:cxn ang="0">
                    <a:pos x="489" y="1049"/>
                  </a:cxn>
                  <a:cxn ang="0">
                    <a:pos x="682" y="933"/>
                  </a:cxn>
                  <a:cxn ang="0">
                    <a:pos x="708" y="816"/>
                  </a:cxn>
                  <a:cxn ang="0">
                    <a:pos x="605" y="661"/>
                  </a:cxn>
                  <a:cxn ang="0">
                    <a:pos x="206" y="622"/>
                  </a:cxn>
                  <a:cxn ang="0">
                    <a:pos x="154" y="583"/>
                  </a:cxn>
                  <a:cxn ang="0">
                    <a:pos x="128" y="479"/>
                  </a:cxn>
                  <a:cxn ang="0">
                    <a:pos x="154" y="441"/>
                  </a:cxn>
                  <a:cxn ang="0">
                    <a:pos x="219" y="997"/>
                  </a:cxn>
                  <a:cxn ang="0">
                    <a:pos x="90" y="855"/>
                  </a:cxn>
                  <a:cxn ang="0">
                    <a:pos x="141" y="738"/>
                  </a:cxn>
                  <a:cxn ang="0">
                    <a:pos x="399" y="713"/>
                  </a:cxn>
                  <a:cxn ang="0">
                    <a:pos x="605" y="790"/>
                  </a:cxn>
                  <a:cxn ang="0">
                    <a:pos x="592" y="933"/>
                  </a:cxn>
                  <a:cxn ang="0">
                    <a:pos x="360" y="1023"/>
                  </a:cxn>
                </a:cxnLst>
                <a:rect l="0" t="0" r="r" b="b"/>
                <a:pathLst>
                  <a:path w="733" h="1062">
                    <a:moveTo>
                      <a:pt x="309" y="454"/>
                    </a:moveTo>
                    <a:lnTo>
                      <a:pt x="231" y="428"/>
                    </a:lnTo>
                    <a:lnTo>
                      <a:pt x="219" y="402"/>
                    </a:lnTo>
                    <a:lnTo>
                      <a:pt x="193" y="376"/>
                    </a:lnTo>
                    <a:lnTo>
                      <a:pt x="180" y="350"/>
                    </a:lnTo>
                    <a:lnTo>
                      <a:pt x="180" y="324"/>
                    </a:lnTo>
                    <a:lnTo>
                      <a:pt x="167" y="285"/>
                    </a:lnTo>
                    <a:lnTo>
                      <a:pt x="167" y="208"/>
                    </a:lnTo>
                    <a:lnTo>
                      <a:pt x="180" y="156"/>
                    </a:lnTo>
                    <a:lnTo>
                      <a:pt x="193" y="117"/>
                    </a:lnTo>
                    <a:lnTo>
                      <a:pt x="244" y="65"/>
                    </a:lnTo>
                    <a:lnTo>
                      <a:pt x="270" y="52"/>
                    </a:lnTo>
                    <a:lnTo>
                      <a:pt x="347" y="52"/>
                    </a:lnTo>
                    <a:lnTo>
                      <a:pt x="386" y="78"/>
                    </a:lnTo>
                    <a:lnTo>
                      <a:pt x="412" y="91"/>
                    </a:lnTo>
                    <a:lnTo>
                      <a:pt x="424" y="117"/>
                    </a:lnTo>
                    <a:lnTo>
                      <a:pt x="437" y="156"/>
                    </a:lnTo>
                    <a:lnTo>
                      <a:pt x="450" y="182"/>
                    </a:lnTo>
                    <a:lnTo>
                      <a:pt x="450" y="298"/>
                    </a:lnTo>
                    <a:lnTo>
                      <a:pt x="437" y="337"/>
                    </a:lnTo>
                    <a:lnTo>
                      <a:pt x="424" y="389"/>
                    </a:lnTo>
                    <a:lnTo>
                      <a:pt x="399" y="415"/>
                    </a:lnTo>
                    <a:lnTo>
                      <a:pt x="347" y="441"/>
                    </a:lnTo>
                    <a:lnTo>
                      <a:pt x="309" y="454"/>
                    </a:lnTo>
                    <a:close/>
                    <a:moveTo>
                      <a:pt x="154" y="441"/>
                    </a:moveTo>
                    <a:lnTo>
                      <a:pt x="206" y="467"/>
                    </a:lnTo>
                    <a:lnTo>
                      <a:pt x="244" y="479"/>
                    </a:lnTo>
                    <a:lnTo>
                      <a:pt x="283" y="479"/>
                    </a:lnTo>
                    <a:lnTo>
                      <a:pt x="309" y="492"/>
                    </a:lnTo>
                    <a:lnTo>
                      <a:pt x="437" y="454"/>
                    </a:lnTo>
                    <a:lnTo>
                      <a:pt x="540" y="363"/>
                    </a:lnTo>
                    <a:lnTo>
                      <a:pt x="566" y="246"/>
                    </a:lnTo>
                    <a:lnTo>
                      <a:pt x="566" y="195"/>
                    </a:lnTo>
                    <a:lnTo>
                      <a:pt x="540" y="143"/>
                    </a:lnTo>
                    <a:lnTo>
                      <a:pt x="502" y="91"/>
                    </a:lnTo>
                    <a:lnTo>
                      <a:pt x="540" y="65"/>
                    </a:lnTo>
                    <a:lnTo>
                      <a:pt x="592" y="39"/>
                    </a:lnTo>
                    <a:lnTo>
                      <a:pt x="669" y="39"/>
                    </a:lnTo>
                    <a:lnTo>
                      <a:pt x="643" y="65"/>
                    </a:lnTo>
                    <a:lnTo>
                      <a:pt x="643" y="104"/>
                    </a:lnTo>
                    <a:lnTo>
                      <a:pt x="656" y="117"/>
                    </a:lnTo>
                    <a:lnTo>
                      <a:pt x="682" y="130"/>
                    </a:lnTo>
                    <a:lnTo>
                      <a:pt x="695" y="130"/>
                    </a:lnTo>
                    <a:lnTo>
                      <a:pt x="721" y="104"/>
                    </a:lnTo>
                    <a:lnTo>
                      <a:pt x="733" y="78"/>
                    </a:lnTo>
                    <a:lnTo>
                      <a:pt x="733" y="52"/>
                    </a:lnTo>
                    <a:lnTo>
                      <a:pt x="721" y="39"/>
                    </a:lnTo>
                    <a:lnTo>
                      <a:pt x="708" y="13"/>
                    </a:lnTo>
                    <a:lnTo>
                      <a:pt x="682" y="0"/>
                    </a:lnTo>
                    <a:lnTo>
                      <a:pt x="618" y="0"/>
                    </a:lnTo>
                    <a:lnTo>
                      <a:pt x="579" y="13"/>
                    </a:lnTo>
                    <a:lnTo>
                      <a:pt x="527" y="39"/>
                    </a:lnTo>
                    <a:lnTo>
                      <a:pt x="476" y="78"/>
                    </a:lnTo>
                    <a:lnTo>
                      <a:pt x="424" y="39"/>
                    </a:lnTo>
                    <a:lnTo>
                      <a:pt x="347" y="13"/>
                    </a:lnTo>
                    <a:lnTo>
                      <a:pt x="309" y="13"/>
                    </a:lnTo>
                    <a:lnTo>
                      <a:pt x="180" y="52"/>
                    </a:lnTo>
                    <a:lnTo>
                      <a:pt x="90" y="130"/>
                    </a:lnTo>
                    <a:lnTo>
                      <a:pt x="51" y="246"/>
                    </a:lnTo>
                    <a:lnTo>
                      <a:pt x="77" y="350"/>
                    </a:lnTo>
                    <a:lnTo>
                      <a:pt x="103" y="389"/>
                    </a:lnTo>
                    <a:lnTo>
                      <a:pt x="128" y="415"/>
                    </a:lnTo>
                    <a:lnTo>
                      <a:pt x="103" y="454"/>
                    </a:lnTo>
                    <a:lnTo>
                      <a:pt x="90" y="492"/>
                    </a:lnTo>
                    <a:lnTo>
                      <a:pt x="77" y="544"/>
                    </a:lnTo>
                    <a:lnTo>
                      <a:pt x="77" y="583"/>
                    </a:lnTo>
                    <a:lnTo>
                      <a:pt x="90" y="622"/>
                    </a:lnTo>
                    <a:lnTo>
                      <a:pt x="116" y="661"/>
                    </a:lnTo>
                    <a:lnTo>
                      <a:pt x="141" y="687"/>
                    </a:lnTo>
                    <a:lnTo>
                      <a:pt x="90" y="713"/>
                    </a:lnTo>
                    <a:lnTo>
                      <a:pt x="51" y="738"/>
                    </a:lnTo>
                    <a:lnTo>
                      <a:pt x="25" y="777"/>
                    </a:lnTo>
                    <a:lnTo>
                      <a:pt x="0" y="855"/>
                    </a:lnTo>
                    <a:lnTo>
                      <a:pt x="25" y="933"/>
                    </a:lnTo>
                    <a:lnTo>
                      <a:pt x="103" y="997"/>
                    </a:lnTo>
                    <a:lnTo>
                      <a:pt x="219" y="1036"/>
                    </a:lnTo>
                    <a:lnTo>
                      <a:pt x="347" y="1062"/>
                    </a:lnTo>
                    <a:lnTo>
                      <a:pt x="489" y="1049"/>
                    </a:lnTo>
                    <a:lnTo>
                      <a:pt x="605" y="997"/>
                    </a:lnTo>
                    <a:lnTo>
                      <a:pt x="682" y="933"/>
                    </a:lnTo>
                    <a:lnTo>
                      <a:pt x="708" y="855"/>
                    </a:lnTo>
                    <a:lnTo>
                      <a:pt x="708" y="816"/>
                    </a:lnTo>
                    <a:lnTo>
                      <a:pt x="682" y="738"/>
                    </a:lnTo>
                    <a:lnTo>
                      <a:pt x="605" y="661"/>
                    </a:lnTo>
                    <a:lnTo>
                      <a:pt x="476" y="622"/>
                    </a:lnTo>
                    <a:lnTo>
                      <a:pt x="206" y="622"/>
                    </a:lnTo>
                    <a:lnTo>
                      <a:pt x="167" y="609"/>
                    </a:lnTo>
                    <a:lnTo>
                      <a:pt x="154" y="583"/>
                    </a:lnTo>
                    <a:lnTo>
                      <a:pt x="128" y="544"/>
                    </a:lnTo>
                    <a:lnTo>
                      <a:pt x="128" y="479"/>
                    </a:lnTo>
                    <a:lnTo>
                      <a:pt x="141" y="467"/>
                    </a:lnTo>
                    <a:lnTo>
                      <a:pt x="154" y="441"/>
                    </a:lnTo>
                    <a:close/>
                    <a:moveTo>
                      <a:pt x="360" y="1023"/>
                    </a:moveTo>
                    <a:lnTo>
                      <a:pt x="219" y="997"/>
                    </a:lnTo>
                    <a:lnTo>
                      <a:pt x="116" y="933"/>
                    </a:lnTo>
                    <a:lnTo>
                      <a:pt x="90" y="855"/>
                    </a:lnTo>
                    <a:lnTo>
                      <a:pt x="90" y="816"/>
                    </a:lnTo>
                    <a:lnTo>
                      <a:pt x="141" y="738"/>
                    </a:lnTo>
                    <a:lnTo>
                      <a:pt x="219" y="713"/>
                    </a:lnTo>
                    <a:lnTo>
                      <a:pt x="399" y="713"/>
                    </a:lnTo>
                    <a:lnTo>
                      <a:pt x="553" y="738"/>
                    </a:lnTo>
                    <a:lnTo>
                      <a:pt x="605" y="790"/>
                    </a:lnTo>
                    <a:lnTo>
                      <a:pt x="630" y="855"/>
                    </a:lnTo>
                    <a:lnTo>
                      <a:pt x="592" y="933"/>
                    </a:lnTo>
                    <a:lnTo>
                      <a:pt x="489" y="997"/>
                    </a:lnTo>
                    <a:lnTo>
                      <a:pt x="360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0" name="Freeform 1354"/>
              <p:cNvSpPr>
                <a:spLocks/>
              </p:cNvSpPr>
              <p:nvPr/>
            </p:nvSpPr>
            <p:spPr bwMode="auto">
              <a:xfrm>
                <a:off x="22715" y="4547"/>
                <a:ext cx="798" cy="1114"/>
              </a:xfrm>
              <a:custGeom>
                <a:avLst/>
                <a:gdLst/>
                <a:ahLst/>
                <a:cxnLst>
                  <a:cxn ang="0">
                    <a:pos x="669" y="712"/>
                  </a:cxn>
                  <a:cxn ang="0">
                    <a:pos x="669" y="596"/>
                  </a:cxn>
                  <a:cxn ang="0">
                    <a:pos x="656" y="518"/>
                  </a:cxn>
                  <a:cxn ang="0">
                    <a:pos x="618" y="466"/>
                  </a:cxn>
                  <a:cxn ang="0">
                    <a:pos x="579" y="427"/>
                  </a:cxn>
                  <a:cxn ang="0">
                    <a:pos x="553" y="414"/>
                  </a:cxn>
                  <a:cxn ang="0">
                    <a:pos x="502" y="401"/>
                  </a:cxn>
                  <a:cxn ang="0">
                    <a:pos x="450" y="401"/>
                  </a:cxn>
                  <a:cxn ang="0">
                    <a:pos x="334" y="427"/>
                  </a:cxn>
                  <a:cxn ang="0">
                    <a:pos x="270" y="492"/>
                  </a:cxn>
                  <a:cxn ang="0">
                    <a:pos x="231" y="557"/>
                  </a:cxn>
                  <a:cxn ang="0">
                    <a:pos x="219" y="557"/>
                  </a:cxn>
                  <a:cxn ang="0">
                    <a:pos x="219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03" y="90"/>
                  </a:cxn>
                  <a:cxn ang="0">
                    <a:pos x="116" y="116"/>
                  </a:cxn>
                  <a:cxn ang="0">
                    <a:pos x="116" y="1036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0" y="1114"/>
                  </a:cxn>
                  <a:cxn ang="0">
                    <a:pos x="360" y="1062"/>
                  </a:cxn>
                  <a:cxn ang="0">
                    <a:pos x="270" y="1062"/>
                  </a:cxn>
                  <a:cxn ang="0">
                    <a:pos x="244" y="1049"/>
                  </a:cxn>
                  <a:cxn ang="0">
                    <a:pos x="231" y="1023"/>
                  </a:cxn>
                  <a:cxn ang="0">
                    <a:pos x="231" y="699"/>
                  </a:cxn>
                  <a:cxn ang="0">
                    <a:pos x="244" y="583"/>
                  </a:cxn>
                  <a:cxn ang="0">
                    <a:pos x="296" y="505"/>
                  </a:cxn>
                  <a:cxn ang="0">
                    <a:pos x="373" y="453"/>
                  </a:cxn>
                  <a:cxn ang="0">
                    <a:pos x="450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0" y="479"/>
                  </a:cxn>
                  <a:cxn ang="0">
                    <a:pos x="553" y="505"/>
                  </a:cxn>
                  <a:cxn ang="0">
                    <a:pos x="553" y="544"/>
                  </a:cxn>
                  <a:cxn ang="0">
                    <a:pos x="566" y="583"/>
                  </a:cxn>
                  <a:cxn ang="0">
                    <a:pos x="566" y="1036"/>
                  </a:cxn>
                  <a:cxn ang="0">
                    <a:pos x="553" y="1049"/>
                  </a:cxn>
                  <a:cxn ang="0">
                    <a:pos x="528" y="1062"/>
                  </a:cxn>
                  <a:cxn ang="0">
                    <a:pos x="437" y="1062"/>
                  </a:cxn>
                  <a:cxn ang="0">
                    <a:pos x="437" y="1114"/>
                  </a:cxn>
                  <a:cxn ang="0">
                    <a:pos x="798" y="1114"/>
                  </a:cxn>
                  <a:cxn ang="0">
                    <a:pos x="798" y="1062"/>
                  </a:cxn>
                  <a:cxn ang="0">
                    <a:pos x="721" y="1062"/>
                  </a:cxn>
                  <a:cxn ang="0">
                    <a:pos x="695" y="1049"/>
                  </a:cxn>
                  <a:cxn ang="0">
                    <a:pos x="682" y="1036"/>
                  </a:cxn>
                  <a:cxn ang="0">
                    <a:pos x="669" y="1010"/>
                  </a:cxn>
                  <a:cxn ang="0">
                    <a:pos x="669" y="712"/>
                  </a:cxn>
                </a:cxnLst>
                <a:rect l="0" t="0" r="r" b="b"/>
                <a:pathLst>
                  <a:path w="798" h="1114">
                    <a:moveTo>
                      <a:pt x="669" y="712"/>
                    </a:moveTo>
                    <a:lnTo>
                      <a:pt x="669" y="596"/>
                    </a:lnTo>
                    <a:lnTo>
                      <a:pt x="656" y="518"/>
                    </a:lnTo>
                    <a:lnTo>
                      <a:pt x="618" y="466"/>
                    </a:lnTo>
                    <a:lnTo>
                      <a:pt x="579" y="427"/>
                    </a:lnTo>
                    <a:lnTo>
                      <a:pt x="553" y="414"/>
                    </a:lnTo>
                    <a:lnTo>
                      <a:pt x="502" y="401"/>
                    </a:lnTo>
                    <a:lnTo>
                      <a:pt x="450" y="401"/>
                    </a:lnTo>
                    <a:lnTo>
                      <a:pt x="334" y="427"/>
                    </a:lnTo>
                    <a:lnTo>
                      <a:pt x="270" y="492"/>
                    </a:lnTo>
                    <a:lnTo>
                      <a:pt x="231" y="557"/>
                    </a:lnTo>
                    <a:lnTo>
                      <a:pt x="219" y="557"/>
                    </a:lnTo>
                    <a:lnTo>
                      <a:pt x="219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03" y="90"/>
                    </a:lnTo>
                    <a:lnTo>
                      <a:pt x="116" y="116"/>
                    </a:lnTo>
                    <a:lnTo>
                      <a:pt x="116" y="1036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0" y="1114"/>
                    </a:lnTo>
                    <a:lnTo>
                      <a:pt x="360" y="1062"/>
                    </a:lnTo>
                    <a:lnTo>
                      <a:pt x="270" y="1062"/>
                    </a:lnTo>
                    <a:lnTo>
                      <a:pt x="244" y="1049"/>
                    </a:lnTo>
                    <a:lnTo>
                      <a:pt x="231" y="1023"/>
                    </a:lnTo>
                    <a:lnTo>
                      <a:pt x="231" y="699"/>
                    </a:lnTo>
                    <a:lnTo>
                      <a:pt x="244" y="583"/>
                    </a:lnTo>
                    <a:lnTo>
                      <a:pt x="296" y="505"/>
                    </a:lnTo>
                    <a:lnTo>
                      <a:pt x="373" y="453"/>
                    </a:lnTo>
                    <a:lnTo>
                      <a:pt x="450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0" y="479"/>
                    </a:lnTo>
                    <a:lnTo>
                      <a:pt x="553" y="505"/>
                    </a:lnTo>
                    <a:lnTo>
                      <a:pt x="553" y="544"/>
                    </a:lnTo>
                    <a:lnTo>
                      <a:pt x="566" y="583"/>
                    </a:lnTo>
                    <a:lnTo>
                      <a:pt x="566" y="1036"/>
                    </a:lnTo>
                    <a:lnTo>
                      <a:pt x="553" y="1049"/>
                    </a:lnTo>
                    <a:lnTo>
                      <a:pt x="528" y="1062"/>
                    </a:lnTo>
                    <a:lnTo>
                      <a:pt x="437" y="1062"/>
                    </a:lnTo>
                    <a:lnTo>
                      <a:pt x="437" y="1114"/>
                    </a:lnTo>
                    <a:lnTo>
                      <a:pt x="798" y="1114"/>
                    </a:lnTo>
                    <a:lnTo>
                      <a:pt x="798" y="1062"/>
                    </a:lnTo>
                    <a:lnTo>
                      <a:pt x="721" y="1062"/>
                    </a:lnTo>
                    <a:lnTo>
                      <a:pt x="695" y="1049"/>
                    </a:lnTo>
                    <a:lnTo>
                      <a:pt x="682" y="1036"/>
                    </a:lnTo>
                    <a:lnTo>
                      <a:pt x="669" y="1010"/>
                    </a:lnTo>
                    <a:lnTo>
                      <a:pt x="669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1" name="Freeform 1355"/>
              <p:cNvSpPr>
                <a:spLocks/>
              </p:cNvSpPr>
              <p:nvPr/>
            </p:nvSpPr>
            <p:spPr bwMode="auto">
              <a:xfrm>
                <a:off x="23539" y="4676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7" y="195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1" y="337"/>
                  </a:cxn>
                  <a:cxn ang="0">
                    <a:pos x="141" y="790"/>
                  </a:cxn>
                  <a:cxn ang="0">
                    <a:pos x="154" y="881"/>
                  </a:cxn>
                  <a:cxn ang="0">
                    <a:pos x="193" y="946"/>
                  </a:cxn>
                  <a:cxn ang="0">
                    <a:pos x="244" y="985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4" y="985"/>
                  </a:cxn>
                  <a:cxn ang="0">
                    <a:pos x="463" y="933"/>
                  </a:cxn>
                  <a:cxn ang="0">
                    <a:pos x="502" y="868"/>
                  </a:cxn>
                  <a:cxn ang="0">
                    <a:pos x="502" y="700"/>
                  </a:cxn>
                  <a:cxn ang="0">
                    <a:pos x="463" y="700"/>
                  </a:cxn>
                  <a:cxn ang="0">
                    <a:pos x="463" y="829"/>
                  </a:cxn>
                  <a:cxn ang="0">
                    <a:pos x="450" y="881"/>
                  </a:cxn>
                  <a:cxn ang="0">
                    <a:pos x="437" y="920"/>
                  </a:cxn>
                  <a:cxn ang="0">
                    <a:pos x="412" y="946"/>
                  </a:cxn>
                  <a:cxn ang="0">
                    <a:pos x="386" y="959"/>
                  </a:cxn>
                  <a:cxn ang="0">
                    <a:pos x="321" y="959"/>
                  </a:cxn>
                  <a:cxn ang="0">
                    <a:pos x="283" y="920"/>
                  </a:cxn>
                  <a:cxn ang="0">
                    <a:pos x="270" y="881"/>
                  </a:cxn>
                  <a:cxn ang="0">
                    <a:pos x="257" y="855"/>
                  </a:cxn>
                  <a:cxn ang="0">
                    <a:pos x="257" y="829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7"/>
                  </a:cxn>
                </a:cxnLst>
                <a:rect l="0" t="0" r="r" b="b"/>
                <a:pathLst>
                  <a:path w="502" h="997">
                    <a:moveTo>
                      <a:pt x="244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7" y="195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1" y="337"/>
                    </a:lnTo>
                    <a:lnTo>
                      <a:pt x="141" y="790"/>
                    </a:lnTo>
                    <a:lnTo>
                      <a:pt x="154" y="881"/>
                    </a:lnTo>
                    <a:lnTo>
                      <a:pt x="193" y="946"/>
                    </a:lnTo>
                    <a:lnTo>
                      <a:pt x="244" y="985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4" y="985"/>
                    </a:lnTo>
                    <a:lnTo>
                      <a:pt x="463" y="933"/>
                    </a:lnTo>
                    <a:lnTo>
                      <a:pt x="502" y="868"/>
                    </a:lnTo>
                    <a:lnTo>
                      <a:pt x="502" y="700"/>
                    </a:lnTo>
                    <a:lnTo>
                      <a:pt x="463" y="700"/>
                    </a:lnTo>
                    <a:lnTo>
                      <a:pt x="463" y="829"/>
                    </a:lnTo>
                    <a:lnTo>
                      <a:pt x="450" y="881"/>
                    </a:lnTo>
                    <a:lnTo>
                      <a:pt x="437" y="920"/>
                    </a:lnTo>
                    <a:lnTo>
                      <a:pt x="412" y="946"/>
                    </a:lnTo>
                    <a:lnTo>
                      <a:pt x="386" y="959"/>
                    </a:lnTo>
                    <a:lnTo>
                      <a:pt x="321" y="959"/>
                    </a:lnTo>
                    <a:lnTo>
                      <a:pt x="283" y="920"/>
                    </a:lnTo>
                    <a:lnTo>
                      <a:pt x="270" y="881"/>
                    </a:lnTo>
                    <a:lnTo>
                      <a:pt x="257" y="855"/>
                    </a:lnTo>
                    <a:lnTo>
                      <a:pt x="257" y="829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2" name="Freeform 1356"/>
              <p:cNvSpPr>
                <a:spLocks/>
              </p:cNvSpPr>
              <p:nvPr/>
            </p:nvSpPr>
            <p:spPr bwMode="auto">
              <a:xfrm>
                <a:off x="24723" y="4935"/>
                <a:ext cx="528" cy="738"/>
              </a:xfrm>
              <a:custGeom>
                <a:avLst/>
                <a:gdLst/>
                <a:ahLst/>
                <a:cxnLst>
                  <a:cxn ang="0">
                    <a:pos x="296" y="415"/>
                  </a:cxn>
                  <a:cxn ang="0">
                    <a:pos x="348" y="428"/>
                  </a:cxn>
                  <a:cxn ang="0">
                    <a:pos x="425" y="492"/>
                  </a:cxn>
                  <a:cxn ang="0">
                    <a:pos x="451" y="557"/>
                  </a:cxn>
                  <a:cxn ang="0">
                    <a:pos x="425" y="635"/>
                  </a:cxn>
                  <a:cxn ang="0">
                    <a:pos x="270" y="713"/>
                  </a:cxn>
                  <a:cxn ang="0">
                    <a:pos x="116" y="648"/>
                  </a:cxn>
                  <a:cxn ang="0">
                    <a:pos x="39" y="479"/>
                  </a:cxn>
                  <a:cxn ang="0">
                    <a:pos x="13" y="454"/>
                  </a:cxn>
                  <a:cxn ang="0">
                    <a:pos x="0" y="738"/>
                  </a:cxn>
                  <a:cxn ang="0">
                    <a:pos x="39" y="726"/>
                  </a:cxn>
                  <a:cxn ang="0">
                    <a:pos x="64" y="700"/>
                  </a:cxn>
                  <a:cxn ang="0">
                    <a:pos x="142" y="713"/>
                  </a:cxn>
                  <a:cxn ang="0">
                    <a:pos x="270" y="738"/>
                  </a:cxn>
                  <a:cxn ang="0">
                    <a:pos x="463" y="674"/>
                  </a:cxn>
                  <a:cxn ang="0">
                    <a:pos x="528" y="518"/>
                  </a:cxn>
                  <a:cxn ang="0">
                    <a:pos x="502" y="441"/>
                  </a:cxn>
                  <a:cxn ang="0">
                    <a:pos x="476" y="376"/>
                  </a:cxn>
                  <a:cxn ang="0">
                    <a:pos x="373" y="311"/>
                  </a:cxn>
                  <a:cxn ang="0">
                    <a:pos x="232" y="285"/>
                  </a:cxn>
                  <a:cxn ang="0">
                    <a:pos x="129" y="246"/>
                  </a:cxn>
                  <a:cxn ang="0">
                    <a:pos x="90" y="195"/>
                  </a:cxn>
                  <a:cxn ang="0">
                    <a:pos x="77" y="130"/>
                  </a:cxn>
                  <a:cxn ang="0">
                    <a:pos x="129" y="65"/>
                  </a:cxn>
                  <a:cxn ang="0">
                    <a:pos x="309" y="39"/>
                  </a:cxn>
                  <a:cxn ang="0">
                    <a:pos x="386" y="78"/>
                  </a:cxn>
                  <a:cxn ang="0">
                    <a:pos x="438" y="156"/>
                  </a:cxn>
                  <a:cxn ang="0">
                    <a:pos x="451" y="246"/>
                  </a:cxn>
                  <a:cxn ang="0">
                    <a:pos x="489" y="233"/>
                  </a:cxn>
                  <a:cxn ang="0">
                    <a:pos x="463" y="0"/>
                  </a:cxn>
                  <a:cxn ang="0">
                    <a:pos x="412" y="39"/>
                  </a:cxn>
                  <a:cxn ang="0">
                    <a:pos x="360" y="26"/>
                  </a:cxn>
                  <a:cxn ang="0">
                    <a:pos x="257" y="0"/>
                  </a:cxn>
                  <a:cxn ang="0">
                    <a:pos x="52" y="65"/>
                  </a:cxn>
                  <a:cxn ang="0">
                    <a:pos x="0" y="208"/>
                  </a:cxn>
                  <a:cxn ang="0">
                    <a:pos x="64" y="337"/>
                  </a:cxn>
                  <a:cxn ang="0">
                    <a:pos x="180" y="389"/>
                  </a:cxn>
                </a:cxnLst>
                <a:rect l="0" t="0" r="r" b="b"/>
                <a:pathLst>
                  <a:path w="528" h="738">
                    <a:moveTo>
                      <a:pt x="283" y="415"/>
                    </a:moveTo>
                    <a:lnTo>
                      <a:pt x="296" y="415"/>
                    </a:lnTo>
                    <a:lnTo>
                      <a:pt x="322" y="428"/>
                    </a:lnTo>
                    <a:lnTo>
                      <a:pt x="348" y="428"/>
                    </a:lnTo>
                    <a:lnTo>
                      <a:pt x="373" y="441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51" y="557"/>
                    </a:lnTo>
                    <a:lnTo>
                      <a:pt x="451" y="596"/>
                    </a:lnTo>
                    <a:lnTo>
                      <a:pt x="425" y="635"/>
                    </a:lnTo>
                    <a:lnTo>
                      <a:pt x="373" y="687"/>
                    </a:lnTo>
                    <a:lnTo>
                      <a:pt x="270" y="713"/>
                    </a:lnTo>
                    <a:lnTo>
                      <a:pt x="180" y="700"/>
                    </a:lnTo>
                    <a:lnTo>
                      <a:pt x="116" y="648"/>
                    </a:lnTo>
                    <a:lnTo>
                      <a:pt x="77" y="570"/>
                    </a:lnTo>
                    <a:lnTo>
                      <a:pt x="39" y="479"/>
                    </a:lnTo>
                    <a:lnTo>
                      <a:pt x="39" y="454"/>
                    </a:lnTo>
                    <a:lnTo>
                      <a:pt x="13" y="454"/>
                    </a:lnTo>
                    <a:lnTo>
                      <a:pt x="0" y="467"/>
                    </a:lnTo>
                    <a:lnTo>
                      <a:pt x="0" y="738"/>
                    </a:lnTo>
                    <a:lnTo>
                      <a:pt x="26" y="738"/>
                    </a:lnTo>
                    <a:lnTo>
                      <a:pt x="39" y="726"/>
                    </a:lnTo>
                    <a:lnTo>
                      <a:pt x="64" y="713"/>
                    </a:lnTo>
                    <a:lnTo>
                      <a:pt x="64" y="700"/>
                    </a:lnTo>
                    <a:lnTo>
                      <a:pt x="90" y="674"/>
                    </a:lnTo>
                    <a:lnTo>
                      <a:pt x="142" y="713"/>
                    </a:lnTo>
                    <a:lnTo>
                      <a:pt x="193" y="738"/>
                    </a:lnTo>
                    <a:lnTo>
                      <a:pt x="270" y="738"/>
                    </a:lnTo>
                    <a:lnTo>
                      <a:pt x="386" y="726"/>
                    </a:lnTo>
                    <a:lnTo>
                      <a:pt x="463" y="674"/>
                    </a:lnTo>
                    <a:lnTo>
                      <a:pt x="515" y="609"/>
                    </a:lnTo>
                    <a:lnTo>
                      <a:pt x="528" y="518"/>
                    </a:lnTo>
                    <a:lnTo>
                      <a:pt x="515" y="467"/>
                    </a:lnTo>
                    <a:lnTo>
                      <a:pt x="502" y="441"/>
                    </a:lnTo>
                    <a:lnTo>
                      <a:pt x="489" y="402"/>
                    </a:lnTo>
                    <a:lnTo>
                      <a:pt x="476" y="376"/>
                    </a:lnTo>
                    <a:lnTo>
                      <a:pt x="451" y="363"/>
                    </a:lnTo>
                    <a:lnTo>
                      <a:pt x="373" y="311"/>
                    </a:lnTo>
                    <a:lnTo>
                      <a:pt x="270" y="285"/>
                    </a:lnTo>
                    <a:lnTo>
                      <a:pt x="232" y="285"/>
                    </a:lnTo>
                    <a:lnTo>
                      <a:pt x="155" y="259"/>
                    </a:lnTo>
                    <a:lnTo>
                      <a:pt x="129" y="246"/>
                    </a:lnTo>
                    <a:lnTo>
                      <a:pt x="103" y="220"/>
                    </a:lnTo>
                    <a:lnTo>
                      <a:pt x="90" y="195"/>
                    </a:lnTo>
                    <a:lnTo>
                      <a:pt x="77" y="156"/>
                    </a:lnTo>
                    <a:lnTo>
                      <a:pt x="77" y="130"/>
                    </a:lnTo>
                    <a:lnTo>
                      <a:pt x="90" y="104"/>
                    </a:lnTo>
                    <a:lnTo>
                      <a:pt x="129" y="65"/>
                    </a:lnTo>
                    <a:lnTo>
                      <a:pt x="206" y="39"/>
                    </a:lnTo>
                    <a:lnTo>
                      <a:pt x="309" y="39"/>
                    </a:lnTo>
                    <a:lnTo>
                      <a:pt x="348" y="52"/>
                    </a:lnTo>
                    <a:lnTo>
                      <a:pt x="386" y="78"/>
                    </a:lnTo>
                    <a:lnTo>
                      <a:pt x="412" y="104"/>
                    </a:lnTo>
                    <a:lnTo>
                      <a:pt x="438" y="156"/>
                    </a:lnTo>
                    <a:lnTo>
                      <a:pt x="438" y="233"/>
                    </a:lnTo>
                    <a:lnTo>
                      <a:pt x="451" y="246"/>
                    </a:lnTo>
                    <a:lnTo>
                      <a:pt x="476" y="246"/>
                    </a:lnTo>
                    <a:lnTo>
                      <a:pt x="489" y="233"/>
                    </a:lnTo>
                    <a:lnTo>
                      <a:pt x="489" y="26"/>
                    </a:lnTo>
                    <a:lnTo>
                      <a:pt x="463" y="0"/>
                    </a:lnTo>
                    <a:lnTo>
                      <a:pt x="425" y="39"/>
                    </a:lnTo>
                    <a:lnTo>
                      <a:pt x="412" y="39"/>
                    </a:lnTo>
                    <a:lnTo>
                      <a:pt x="412" y="52"/>
                    </a:lnTo>
                    <a:lnTo>
                      <a:pt x="360" y="26"/>
                    </a:lnTo>
                    <a:lnTo>
                      <a:pt x="283" y="0"/>
                    </a:lnTo>
                    <a:lnTo>
                      <a:pt x="257" y="0"/>
                    </a:lnTo>
                    <a:lnTo>
                      <a:pt x="129" y="26"/>
                    </a:lnTo>
                    <a:lnTo>
                      <a:pt x="52" y="65"/>
                    </a:lnTo>
                    <a:lnTo>
                      <a:pt x="13" y="130"/>
                    </a:lnTo>
                    <a:lnTo>
                      <a:pt x="0" y="208"/>
                    </a:lnTo>
                    <a:lnTo>
                      <a:pt x="13" y="259"/>
                    </a:lnTo>
                    <a:lnTo>
                      <a:pt x="64" y="337"/>
                    </a:lnTo>
                    <a:lnTo>
                      <a:pt x="116" y="376"/>
                    </a:lnTo>
                    <a:lnTo>
                      <a:pt x="180" y="389"/>
                    </a:lnTo>
                    <a:lnTo>
                      <a:pt x="283" y="4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3" name="Freeform 1357"/>
              <p:cNvSpPr>
                <a:spLocks noEditPoints="1"/>
              </p:cNvSpPr>
              <p:nvPr/>
            </p:nvSpPr>
            <p:spPr bwMode="auto">
              <a:xfrm>
                <a:off x="25341" y="4948"/>
                <a:ext cx="798" cy="1023"/>
              </a:xfrm>
              <a:custGeom>
                <a:avLst/>
                <a:gdLst/>
                <a:ahLst/>
                <a:cxnLst>
                  <a:cxn ang="0">
                    <a:pos x="245" y="169"/>
                  </a:cxn>
                  <a:cxn ang="0">
                    <a:pos x="270" y="130"/>
                  </a:cxn>
                  <a:cxn ang="0">
                    <a:pos x="309" y="91"/>
                  </a:cxn>
                  <a:cxn ang="0">
                    <a:pos x="348" y="65"/>
                  </a:cxn>
                  <a:cxn ang="0">
                    <a:pos x="451" y="39"/>
                  </a:cxn>
                  <a:cxn ang="0">
                    <a:pos x="554" y="91"/>
                  </a:cxn>
                  <a:cxn ang="0">
                    <a:pos x="631" y="195"/>
                  </a:cxn>
                  <a:cxn ang="0">
                    <a:pos x="657" y="363"/>
                  </a:cxn>
                  <a:cxn ang="0">
                    <a:pos x="644" y="492"/>
                  </a:cxn>
                  <a:cxn ang="0">
                    <a:pos x="592" y="609"/>
                  </a:cxn>
                  <a:cxn ang="0">
                    <a:pos x="515" y="674"/>
                  </a:cxn>
                  <a:cxn ang="0">
                    <a:pos x="425" y="700"/>
                  </a:cxn>
                  <a:cxn ang="0">
                    <a:pos x="386" y="687"/>
                  </a:cxn>
                  <a:cxn ang="0">
                    <a:pos x="335" y="674"/>
                  </a:cxn>
                  <a:cxn ang="0">
                    <a:pos x="257" y="596"/>
                  </a:cxn>
                  <a:cxn ang="0">
                    <a:pos x="245" y="570"/>
                  </a:cxn>
                  <a:cxn ang="0">
                    <a:pos x="245" y="531"/>
                  </a:cxn>
                  <a:cxn ang="0">
                    <a:pos x="245" y="169"/>
                  </a:cxn>
                  <a:cxn ang="0">
                    <a:pos x="245" y="622"/>
                  </a:cxn>
                  <a:cxn ang="0">
                    <a:pos x="257" y="635"/>
                  </a:cxn>
                  <a:cxn ang="0">
                    <a:pos x="270" y="661"/>
                  </a:cxn>
                  <a:cxn ang="0">
                    <a:pos x="296" y="687"/>
                  </a:cxn>
                  <a:cxn ang="0">
                    <a:pos x="335" y="713"/>
                  </a:cxn>
                  <a:cxn ang="0">
                    <a:pos x="386" y="725"/>
                  </a:cxn>
                  <a:cxn ang="0">
                    <a:pos x="438" y="725"/>
                  </a:cxn>
                  <a:cxn ang="0">
                    <a:pos x="566" y="700"/>
                  </a:cxn>
                  <a:cxn ang="0">
                    <a:pos x="682" y="622"/>
                  </a:cxn>
                  <a:cxn ang="0">
                    <a:pos x="760" y="505"/>
                  </a:cxn>
                  <a:cxn ang="0">
                    <a:pos x="798" y="363"/>
                  </a:cxn>
                  <a:cxn ang="0">
                    <a:pos x="772" y="220"/>
                  </a:cxn>
                  <a:cxn ang="0">
                    <a:pos x="695" y="104"/>
                  </a:cxn>
                  <a:cxn ang="0">
                    <a:pos x="592" y="26"/>
                  </a:cxn>
                  <a:cxn ang="0">
                    <a:pos x="463" y="0"/>
                  </a:cxn>
                  <a:cxn ang="0">
                    <a:pos x="348" y="26"/>
                  </a:cxn>
                  <a:cxn ang="0">
                    <a:pos x="283" y="65"/>
                  </a:cxn>
                  <a:cxn ang="0">
                    <a:pos x="232" y="104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78"/>
                  </a:cxn>
                  <a:cxn ang="0">
                    <a:pos x="129" y="104"/>
                  </a:cxn>
                  <a:cxn ang="0">
                    <a:pos x="129" y="946"/>
                  </a:cxn>
                  <a:cxn ang="0">
                    <a:pos x="116" y="959"/>
                  </a:cxn>
                  <a:cxn ang="0">
                    <a:pos x="90" y="972"/>
                  </a:cxn>
                  <a:cxn ang="0">
                    <a:pos x="0" y="972"/>
                  </a:cxn>
                  <a:cxn ang="0">
                    <a:pos x="0" y="1023"/>
                  </a:cxn>
                  <a:cxn ang="0">
                    <a:pos x="360" y="1023"/>
                  </a:cxn>
                  <a:cxn ang="0">
                    <a:pos x="360" y="972"/>
                  </a:cxn>
                  <a:cxn ang="0">
                    <a:pos x="270" y="972"/>
                  </a:cxn>
                  <a:cxn ang="0">
                    <a:pos x="257" y="959"/>
                  </a:cxn>
                  <a:cxn ang="0">
                    <a:pos x="245" y="933"/>
                  </a:cxn>
                  <a:cxn ang="0">
                    <a:pos x="245" y="635"/>
                  </a:cxn>
                  <a:cxn ang="0">
                    <a:pos x="245" y="622"/>
                  </a:cxn>
                </a:cxnLst>
                <a:rect l="0" t="0" r="r" b="b"/>
                <a:pathLst>
                  <a:path w="798" h="1023">
                    <a:moveTo>
                      <a:pt x="245" y="169"/>
                    </a:moveTo>
                    <a:lnTo>
                      <a:pt x="270" y="130"/>
                    </a:lnTo>
                    <a:lnTo>
                      <a:pt x="309" y="91"/>
                    </a:lnTo>
                    <a:lnTo>
                      <a:pt x="348" y="65"/>
                    </a:lnTo>
                    <a:lnTo>
                      <a:pt x="451" y="39"/>
                    </a:lnTo>
                    <a:lnTo>
                      <a:pt x="554" y="91"/>
                    </a:lnTo>
                    <a:lnTo>
                      <a:pt x="631" y="195"/>
                    </a:lnTo>
                    <a:lnTo>
                      <a:pt x="657" y="363"/>
                    </a:lnTo>
                    <a:lnTo>
                      <a:pt x="644" y="492"/>
                    </a:lnTo>
                    <a:lnTo>
                      <a:pt x="592" y="609"/>
                    </a:lnTo>
                    <a:lnTo>
                      <a:pt x="515" y="674"/>
                    </a:lnTo>
                    <a:lnTo>
                      <a:pt x="425" y="700"/>
                    </a:lnTo>
                    <a:lnTo>
                      <a:pt x="386" y="687"/>
                    </a:lnTo>
                    <a:lnTo>
                      <a:pt x="335" y="674"/>
                    </a:lnTo>
                    <a:lnTo>
                      <a:pt x="257" y="596"/>
                    </a:lnTo>
                    <a:lnTo>
                      <a:pt x="245" y="570"/>
                    </a:lnTo>
                    <a:lnTo>
                      <a:pt x="245" y="531"/>
                    </a:lnTo>
                    <a:lnTo>
                      <a:pt x="245" y="169"/>
                    </a:lnTo>
                    <a:close/>
                    <a:moveTo>
                      <a:pt x="245" y="622"/>
                    </a:moveTo>
                    <a:lnTo>
                      <a:pt x="257" y="635"/>
                    </a:lnTo>
                    <a:lnTo>
                      <a:pt x="270" y="661"/>
                    </a:lnTo>
                    <a:lnTo>
                      <a:pt x="296" y="687"/>
                    </a:lnTo>
                    <a:lnTo>
                      <a:pt x="335" y="713"/>
                    </a:lnTo>
                    <a:lnTo>
                      <a:pt x="386" y="725"/>
                    </a:lnTo>
                    <a:lnTo>
                      <a:pt x="438" y="725"/>
                    </a:lnTo>
                    <a:lnTo>
                      <a:pt x="566" y="700"/>
                    </a:lnTo>
                    <a:lnTo>
                      <a:pt x="682" y="622"/>
                    </a:lnTo>
                    <a:lnTo>
                      <a:pt x="760" y="505"/>
                    </a:lnTo>
                    <a:lnTo>
                      <a:pt x="798" y="363"/>
                    </a:lnTo>
                    <a:lnTo>
                      <a:pt x="772" y="220"/>
                    </a:lnTo>
                    <a:lnTo>
                      <a:pt x="695" y="104"/>
                    </a:lnTo>
                    <a:lnTo>
                      <a:pt x="592" y="26"/>
                    </a:lnTo>
                    <a:lnTo>
                      <a:pt x="463" y="0"/>
                    </a:lnTo>
                    <a:lnTo>
                      <a:pt x="348" y="26"/>
                    </a:lnTo>
                    <a:lnTo>
                      <a:pt x="283" y="65"/>
                    </a:lnTo>
                    <a:lnTo>
                      <a:pt x="232" y="104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78"/>
                    </a:lnTo>
                    <a:lnTo>
                      <a:pt x="129" y="104"/>
                    </a:lnTo>
                    <a:lnTo>
                      <a:pt x="129" y="946"/>
                    </a:lnTo>
                    <a:lnTo>
                      <a:pt x="116" y="959"/>
                    </a:lnTo>
                    <a:lnTo>
                      <a:pt x="90" y="972"/>
                    </a:lnTo>
                    <a:lnTo>
                      <a:pt x="0" y="972"/>
                    </a:lnTo>
                    <a:lnTo>
                      <a:pt x="0" y="1023"/>
                    </a:lnTo>
                    <a:lnTo>
                      <a:pt x="360" y="1023"/>
                    </a:lnTo>
                    <a:lnTo>
                      <a:pt x="360" y="972"/>
                    </a:lnTo>
                    <a:lnTo>
                      <a:pt x="270" y="972"/>
                    </a:lnTo>
                    <a:lnTo>
                      <a:pt x="257" y="959"/>
                    </a:lnTo>
                    <a:lnTo>
                      <a:pt x="245" y="933"/>
                    </a:lnTo>
                    <a:lnTo>
                      <a:pt x="245" y="635"/>
                    </a:lnTo>
                    <a:lnTo>
                      <a:pt x="245" y="6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4" name="Freeform 1358"/>
              <p:cNvSpPr>
                <a:spLocks noEditPoints="1"/>
              </p:cNvSpPr>
              <p:nvPr/>
            </p:nvSpPr>
            <p:spPr bwMode="auto">
              <a:xfrm>
                <a:off x="26255" y="4935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8"/>
                  </a:cxn>
                  <a:cxn ang="0">
                    <a:pos x="515" y="713"/>
                  </a:cxn>
                  <a:cxn ang="0">
                    <a:pos x="605" y="738"/>
                  </a:cxn>
                  <a:cxn ang="0">
                    <a:pos x="695" y="674"/>
                  </a:cxn>
                  <a:cxn ang="0">
                    <a:pos x="721" y="492"/>
                  </a:cxn>
                  <a:cxn ang="0">
                    <a:pos x="682" y="622"/>
                  </a:cxn>
                  <a:cxn ang="0">
                    <a:pos x="644" y="674"/>
                  </a:cxn>
                  <a:cxn ang="0">
                    <a:pos x="592" y="687"/>
                  </a:cxn>
                  <a:cxn ang="0">
                    <a:pos x="579" y="648"/>
                  </a:cxn>
                  <a:cxn ang="0">
                    <a:pos x="566" y="233"/>
                  </a:cxn>
                  <a:cxn ang="0">
                    <a:pos x="541" y="143"/>
                  </a:cxn>
                  <a:cxn ang="0">
                    <a:pos x="399" y="26"/>
                  </a:cxn>
                  <a:cxn ang="0">
                    <a:pos x="167" y="26"/>
                  </a:cxn>
                  <a:cxn ang="0">
                    <a:pos x="52" y="182"/>
                  </a:cxn>
                  <a:cxn ang="0">
                    <a:pos x="64" y="246"/>
                  </a:cxn>
                  <a:cxn ang="0">
                    <a:pos x="154" y="259"/>
                  </a:cxn>
                  <a:cxn ang="0">
                    <a:pos x="193" y="169"/>
                  </a:cxn>
                  <a:cxn ang="0">
                    <a:pos x="167" y="130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51" y="246"/>
                  </a:cxn>
                  <a:cxn ang="0">
                    <a:pos x="309" y="324"/>
                  </a:cxn>
                  <a:cxn ang="0">
                    <a:pos x="64" y="428"/>
                  </a:cxn>
                  <a:cxn ang="0">
                    <a:pos x="0" y="570"/>
                  </a:cxn>
                  <a:cxn ang="0">
                    <a:pos x="90" y="713"/>
                  </a:cxn>
                  <a:cxn ang="0">
                    <a:pos x="257" y="738"/>
                  </a:cxn>
                  <a:cxn ang="0">
                    <a:pos x="425" y="674"/>
                  </a:cxn>
                  <a:cxn ang="0">
                    <a:pos x="451" y="337"/>
                  </a:cxn>
                  <a:cxn ang="0">
                    <a:pos x="438" y="596"/>
                  </a:cxn>
                  <a:cxn ang="0">
                    <a:pos x="360" y="687"/>
                  </a:cxn>
                  <a:cxn ang="0">
                    <a:pos x="296" y="700"/>
                  </a:cxn>
                  <a:cxn ang="0">
                    <a:pos x="219" y="700"/>
                  </a:cxn>
                  <a:cxn ang="0">
                    <a:pos x="154" y="661"/>
                  </a:cxn>
                  <a:cxn ang="0">
                    <a:pos x="129" y="570"/>
                  </a:cxn>
                  <a:cxn ang="0">
                    <a:pos x="167" y="454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3" y="609"/>
                    </a:moveTo>
                    <a:lnTo>
                      <a:pt x="476" y="648"/>
                    </a:lnTo>
                    <a:lnTo>
                      <a:pt x="489" y="674"/>
                    </a:lnTo>
                    <a:lnTo>
                      <a:pt x="515" y="713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700"/>
                    </a:lnTo>
                    <a:lnTo>
                      <a:pt x="695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2"/>
                    </a:lnTo>
                    <a:lnTo>
                      <a:pt x="657" y="674"/>
                    </a:lnTo>
                    <a:lnTo>
                      <a:pt x="644" y="674"/>
                    </a:lnTo>
                    <a:lnTo>
                      <a:pt x="631" y="687"/>
                    </a:lnTo>
                    <a:lnTo>
                      <a:pt x="592" y="687"/>
                    </a:lnTo>
                    <a:lnTo>
                      <a:pt x="579" y="661"/>
                    </a:lnTo>
                    <a:lnTo>
                      <a:pt x="579" y="648"/>
                    </a:lnTo>
                    <a:lnTo>
                      <a:pt x="566" y="635"/>
                    </a:lnTo>
                    <a:lnTo>
                      <a:pt x="566" y="233"/>
                    </a:lnTo>
                    <a:lnTo>
                      <a:pt x="554" y="182"/>
                    </a:lnTo>
                    <a:lnTo>
                      <a:pt x="541" y="143"/>
                    </a:lnTo>
                    <a:lnTo>
                      <a:pt x="502" y="91"/>
                    </a:lnTo>
                    <a:lnTo>
                      <a:pt x="399" y="26"/>
                    </a:lnTo>
                    <a:lnTo>
                      <a:pt x="283" y="0"/>
                    </a:lnTo>
                    <a:lnTo>
                      <a:pt x="167" y="26"/>
                    </a:lnTo>
                    <a:lnTo>
                      <a:pt x="77" y="91"/>
                    </a:lnTo>
                    <a:lnTo>
                      <a:pt x="52" y="182"/>
                    </a:lnTo>
                    <a:lnTo>
                      <a:pt x="52" y="220"/>
                    </a:lnTo>
                    <a:lnTo>
                      <a:pt x="64" y="246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93" y="220"/>
                    </a:lnTo>
                    <a:lnTo>
                      <a:pt x="193" y="169"/>
                    </a:lnTo>
                    <a:lnTo>
                      <a:pt x="180" y="143"/>
                    </a:lnTo>
                    <a:lnTo>
                      <a:pt x="167" y="130"/>
                    </a:lnTo>
                    <a:lnTo>
                      <a:pt x="142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0" y="65"/>
                    </a:lnTo>
                    <a:lnTo>
                      <a:pt x="257" y="39"/>
                    </a:lnTo>
                    <a:lnTo>
                      <a:pt x="283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6"/>
                    </a:lnTo>
                    <a:lnTo>
                      <a:pt x="451" y="246"/>
                    </a:lnTo>
                    <a:lnTo>
                      <a:pt x="451" y="311"/>
                    </a:lnTo>
                    <a:lnTo>
                      <a:pt x="309" y="324"/>
                    </a:lnTo>
                    <a:lnTo>
                      <a:pt x="154" y="363"/>
                    </a:lnTo>
                    <a:lnTo>
                      <a:pt x="64" y="428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3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8" y="726"/>
                    </a:lnTo>
                    <a:lnTo>
                      <a:pt x="425" y="674"/>
                    </a:lnTo>
                    <a:lnTo>
                      <a:pt x="463" y="609"/>
                    </a:lnTo>
                    <a:close/>
                    <a:moveTo>
                      <a:pt x="451" y="337"/>
                    </a:moveTo>
                    <a:lnTo>
                      <a:pt x="451" y="557"/>
                    </a:lnTo>
                    <a:lnTo>
                      <a:pt x="438" y="596"/>
                    </a:lnTo>
                    <a:lnTo>
                      <a:pt x="412" y="635"/>
                    </a:lnTo>
                    <a:lnTo>
                      <a:pt x="360" y="687"/>
                    </a:lnTo>
                    <a:lnTo>
                      <a:pt x="322" y="700"/>
                    </a:lnTo>
                    <a:lnTo>
                      <a:pt x="296" y="700"/>
                    </a:lnTo>
                    <a:lnTo>
                      <a:pt x="270" y="713"/>
                    </a:lnTo>
                    <a:lnTo>
                      <a:pt x="219" y="700"/>
                    </a:lnTo>
                    <a:lnTo>
                      <a:pt x="180" y="687"/>
                    </a:lnTo>
                    <a:lnTo>
                      <a:pt x="154" y="661"/>
                    </a:lnTo>
                    <a:lnTo>
                      <a:pt x="129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7" y="454"/>
                    </a:lnTo>
                    <a:lnTo>
                      <a:pt x="219" y="402"/>
                    </a:lnTo>
                    <a:lnTo>
                      <a:pt x="322" y="363"/>
                    </a:lnTo>
                    <a:lnTo>
                      <a:pt x="451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5" name="Freeform 1359"/>
              <p:cNvSpPr>
                <a:spLocks/>
              </p:cNvSpPr>
              <p:nvPr/>
            </p:nvSpPr>
            <p:spPr bwMode="auto">
              <a:xfrm>
                <a:off x="27040" y="4948"/>
                <a:ext cx="798" cy="713"/>
              </a:xfrm>
              <a:custGeom>
                <a:avLst/>
                <a:gdLst/>
                <a:ahLst/>
                <a:cxnLst>
                  <a:cxn ang="0">
                    <a:pos x="129" y="156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3"/>
                  </a:cxn>
                  <a:cxn ang="0">
                    <a:pos x="361" y="713"/>
                  </a:cxn>
                  <a:cxn ang="0">
                    <a:pos x="361" y="661"/>
                  </a:cxn>
                  <a:cxn ang="0">
                    <a:pos x="271" y="661"/>
                  </a:cxn>
                  <a:cxn ang="0">
                    <a:pos x="245" y="648"/>
                  </a:cxn>
                  <a:cxn ang="0">
                    <a:pos x="232" y="622"/>
                  </a:cxn>
                  <a:cxn ang="0">
                    <a:pos x="232" y="298"/>
                  </a:cxn>
                  <a:cxn ang="0">
                    <a:pos x="258" y="182"/>
                  </a:cxn>
                  <a:cxn ang="0">
                    <a:pos x="296" y="104"/>
                  </a:cxn>
                  <a:cxn ang="0">
                    <a:pos x="374" y="52"/>
                  </a:cxn>
                  <a:cxn ang="0">
                    <a:pos x="451" y="39"/>
                  </a:cxn>
                  <a:cxn ang="0">
                    <a:pos x="490" y="39"/>
                  </a:cxn>
                  <a:cxn ang="0">
                    <a:pos x="515" y="52"/>
                  </a:cxn>
                  <a:cxn ang="0">
                    <a:pos x="541" y="78"/>
                  </a:cxn>
                  <a:cxn ang="0">
                    <a:pos x="554" y="104"/>
                  </a:cxn>
                  <a:cxn ang="0">
                    <a:pos x="567" y="143"/>
                  </a:cxn>
                  <a:cxn ang="0">
                    <a:pos x="567" y="635"/>
                  </a:cxn>
                  <a:cxn ang="0">
                    <a:pos x="554" y="648"/>
                  </a:cxn>
                  <a:cxn ang="0">
                    <a:pos x="528" y="661"/>
                  </a:cxn>
                  <a:cxn ang="0">
                    <a:pos x="438" y="661"/>
                  </a:cxn>
                  <a:cxn ang="0">
                    <a:pos x="438" y="713"/>
                  </a:cxn>
                  <a:cxn ang="0">
                    <a:pos x="798" y="713"/>
                  </a:cxn>
                  <a:cxn ang="0">
                    <a:pos x="798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3" y="635"/>
                  </a:cxn>
                  <a:cxn ang="0">
                    <a:pos x="683" y="195"/>
                  </a:cxn>
                  <a:cxn ang="0">
                    <a:pos x="657" y="117"/>
                  </a:cxn>
                  <a:cxn ang="0">
                    <a:pos x="631" y="65"/>
                  </a:cxn>
                  <a:cxn ang="0">
                    <a:pos x="593" y="26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6"/>
                  </a:cxn>
                  <a:cxn ang="0">
                    <a:pos x="284" y="78"/>
                  </a:cxn>
                  <a:cxn ang="0">
                    <a:pos x="219" y="169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16" y="117"/>
                  </a:cxn>
                  <a:cxn ang="0">
                    <a:pos x="129" y="156"/>
                  </a:cxn>
                </a:cxnLst>
                <a:rect l="0" t="0" r="r" b="b"/>
                <a:pathLst>
                  <a:path w="798" h="713">
                    <a:moveTo>
                      <a:pt x="129" y="156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61" y="713"/>
                    </a:lnTo>
                    <a:lnTo>
                      <a:pt x="361" y="661"/>
                    </a:lnTo>
                    <a:lnTo>
                      <a:pt x="271" y="661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58" y="182"/>
                    </a:lnTo>
                    <a:lnTo>
                      <a:pt x="296" y="104"/>
                    </a:lnTo>
                    <a:lnTo>
                      <a:pt x="374" y="52"/>
                    </a:lnTo>
                    <a:lnTo>
                      <a:pt x="451" y="39"/>
                    </a:lnTo>
                    <a:lnTo>
                      <a:pt x="490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7" y="143"/>
                    </a:lnTo>
                    <a:lnTo>
                      <a:pt x="567" y="635"/>
                    </a:lnTo>
                    <a:lnTo>
                      <a:pt x="554" y="648"/>
                    </a:lnTo>
                    <a:lnTo>
                      <a:pt x="528" y="661"/>
                    </a:lnTo>
                    <a:lnTo>
                      <a:pt x="438" y="661"/>
                    </a:lnTo>
                    <a:lnTo>
                      <a:pt x="438" y="713"/>
                    </a:lnTo>
                    <a:lnTo>
                      <a:pt x="798" y="713"/>
                    </a:lnTo>
                    <a:lnTo>
                      <a:pt x="798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3" y="635"/>
                    </a:lnTo>
                    <a:lnTo>
                      <a:pt x="683" y="195"/>
                    </a:lnTo>
                    <a:lnTo>
                      <a:pt x="657" y="117"/>
                    </a:lnTo>
                    <a:lnTo>
                      <a:pt x="631" y="65"/>
                    </a:lnTo>
                    <a:lnTo>
                      <a:pt x="593" y="26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6"/>
                    </a:lnTo>
                    <a:lnTo>
                      <a:pt x="284" y="78"/>
                    </a:lnTo>
                    <a:lnTo>
                      <a:pt x="219" y="169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16" y="117"/>
                    </a:lnTo>
                    <a:lnTo>
                      <a:pt x="129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6" name="Freeform 1360"/>
              <p:cNvSpPr>
                <a:spLocks/>
              </p:cNvSpPr>
              <p:nvPr/>
            </p:nvSpPr>
            <p:spPr bwMode="auto">
              <a:xfrm>
                <a:off x="27929" y="4948"/>
                <a:ext cx="798" cy="713"/>
              </a:xfrm>
              <a:custGeom>
                <a:avLst/>
                <a:gdLst/>
                <a:ahLst/>
                <a:cxnLst>
                  <a:cxn ang="0">
                    <a:pos x="115" y="156"/>
                  </a:cxn>
                  <a:cxn ang="0">
                    <a:pos x="115" y="635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3"/>
                  </a:cxn>
                  <a:cxn ang="0">
                    <a:pos x="360" y="713"/>
                  </a:cxn>
                  <a:cxn ang="0">
                    <a:pos x="360" y="661"/>
                  </a:cxn>
                  <a:cxn ang="0">
                    <a:pos x="270" y="661"/>
                  </a:cxn>
                  <a:cxn ang="0">
                    <a:pos x="244" y="648"/>
                  </a:cxn>
                  <a:cxn ang="0">
                    <a:pos x="231" y="622"/>
                  </a:cxn>
                  <a:cxn ang="0">
                    <a:pos x="231" y="298"/>
                  </a:cxn>
                  <a:cxn ang="0">
                    <a:pos x="257" y="182"/>
                  </a:cxn>
                  <a:cxn ang="0">
                    <a:pos x="296" y="104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0" y="78"/>
                  </a:cxn>
                  <a:cxn ang="0">
                    <a:pos x="553" y="104"/>
                  </a:cxn>
                  <a:cxn ang="0">
                    <a:pos x="566" y="143"/>
                  </a:cxn>
                  <a:cxn ang="0">
                    <a:pos x="566" y="635"/>
                  </a:cxn>
                  <a:cxn ang="0">
                    <a:pos x="553" y="648"/>
                  </a:cxn>
                  <a:cxn ang="0">
                    <a:pos x="527" y="661"/>
                  </a:cxn>
                  <a:cxn ang="0">
                    <a:pos x="437" y="661"/>
                  </a:cxn>
                  <a:cxn ang="0">
                    <a:pos x="437" y="713"/>
                  </a:cxn>
                  <a:cxn ang="0">
                    <a:pos x="798" y="713"/>
                  </a:cxn>
                  <a:cxn ang="0">
                    <a:pos x="798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5"/>
                  </a:cxn>
                  <a:cxn ang="0">
                    <a:pos x="656" y="117"/>
                  </a:cxn>
                  <a:cxn ang="0">
                    <a:pos x="630" y="65"/>
                  </a:cxn>
                  <a:cxn ang="0">
                    <a:pos x="618" y="52"/>
                  </a:cxn>
                  <a:cxn ang="0">
                    <a:pos x="579" y="26"/>
                  </a:cxn>
                  <a:cxn ang="0">
                    <a:pos x="553" y="13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18" y="169"/>
                  </a:cxn>
                  <a:cxn ang="0">
                    <a:pos x="218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5" y="91"/>
                  </a:cxn>
                  <a:cxn ang="0">
                    <a:pos x="115" y="156"/>
                  </a:cxn>
                </a:cxnLst>
                <a:rect l="0" t="0" r="r" b="b"/>
                <a:pathLst>
                  <a:path w="798" h="713">
                    <a:moveTo>
                      <a:pt x="115" y="156"/>
                    </a:moveTo>
                    <a:lnTo>
                      <a:pt x="115" y="635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60" y="713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4" y="648"/>
                    </a:lnTo>
                    <a:lnTo>
                      <a:pt x="231" y="622"/>
                    </a:lnTo>
                    <a:lnTo>
                      <a:pt x="231" y="298"/>
                    </a:lnTo>
                    <a:lnTo>
                      <a:pt x="257" y="182"/>
                    </a:lnTo>
                    <a:lnTo>
                      <a:pt x="296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53" y="648"/>
                    </a:lnTo>
                    <a:lnTo>
                      <a:pt x="527" y="661"/>
                    </a:lnTo>
                    <a:lnTo>
                      <a:pt x="437" y="661"/>
                    </a:lnTo>
                    <a:lnTo>
                      <a:pt x="437" y="713"/>
                    </a:lnTo>
                    <a:lnTo>
                      <a:pt x="798" y="713"/>
                    </a:lnTo>
                    <a:lnTo>
                      <a:pt x="798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5"/>
                    </a:lnTo>
                    <a:lnTo>
                      <a:pt x="656" y="117"/>
                    </a:lnTo>
                    <a:lnTo>
                      <a:pt x="630" y="65"/>
                    </a:lnTo>
                    <a:lnTo>
                      <a:pt x="618" y="52"/>
                    </a:lnTo>
                    <a:lnTo>
                      <a:pt x="579" y="26"/>
                    </a:lnTo>
                    <a:lnTo>
                      <a:pt x="553" y="13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18" y="169"/>
                    </a:lnTo>
                    <a:lnTo>
                      <a:pt x="218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5" y="91"/>
                    </a:ln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7" name="Freeform 1361"/>
              <p:cNvSpPr>
                <a:spLocks noEditPoints="1"/>
              </p:cNvSpPr>
              <p:nvPr/>
            </p:nvSpPr>
            <p:spPr bwMode="auto">
              <a:xfrm>
                <a:off x="28817" y="4586"/>
                <a:ext cx="335" cy="1075"/>
              </a:xfrm>
              <a:custGeom>
                <a:avLst/>
                <a:gdLst/>
                <a:ahLst/>
                <a:cxnLst>
                  <a:cxn ang="0">
                    <a:pos x="232" y="362"/>
                  </a:cxn>
                  <a:cxn ang="0">
                    <a:pos x="0" y="388"/>
                  </a:cxn>
                  <a:cxn ang="0">
                    <a:pos x="0" y="427"/>
                  </a:cxn>
                  <a:cxn ang="0">
                    <a:pos x="51" y="427"/>
                  </a:cxn>
                  <a:cxn ang="0">
                    <a:pos x="90" y="440"/>
                  </a:cxn>
                  <a:cxn ang="0">
                    <a:pos x="116" y="453"/>
                  </a:cxn>
                  <a:cxn ang="0">
                    <a:pos x="116" y="479"/>
                  </a:cxn>
                  <a:cxn ang="0">
                    <a:pos x="129" y="518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7" y="1023"/>
                  </a:cxn>
                  <a:cxn ang="0">
                    <a:pos x="232" y="1010"/>
                  </a:cxn>
                  <a:cxn ang="0">
                    <a:pos x="232" y="958"/>
                  </a:cxn>
                  <a:cxn ang="0">
                    <a:pos x="232" y="362"/>
                  </a:cxn>
                  <a:cxn ang="0">
                    <a:pos x="232" y="90"/>
                  </a:cxn>
                  <a:cxn ang="0">
                    <a:pos x="232" y="51"/>
                  </a:cxn>
                  <a:cxn ang="0">
                    <a:pos x="180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1"/>
                  </a:cxn>
                  <a:cxn ang="0">
                    <a:pos x="64" y="90"/>
                  </a:cxn>
                  <a:cxn ang="0">
                    <a:pos x="90" y="142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2" y="116"/>
                  </a:cxn>
                  <a:cxn ang="0">
                    <a:pos x="232" y="90"/>
                  </a:cxn>
                </a:cxnLst>
                <a:rect l="0" t="0" r="r" b="b"/>
                <a:pathLst>
                  <a:path w="335" h="1075">
                    <a:moveTo>
                      <a:pt x="232" y="362"/>
                    </a:moveTo>
                    <a:lnTo>
                      <a:pt x="0" y="388"/>
                    </a:lnTo>
                    <a:lnTo>
                      <a:pt x="0" y="427"/>
                    </a:lnTo>
                    <a:lnTo>
                      <a:pt x="51" y="427"/>
                    </a:lnTo>
                    <a:lnTo>
                      <a:pt x="90" y="440"/>
                    </a:lnTo>
                    <a:lnTo>
                      <a:pt x="116" y="453"/>
                    </a:lnTo>
                    <a:lnTo>
                      <a:pt x="116" y="479"/>
                    </a:lnTo>
                    <a:lnTo>
                      <a:pt x="129" y="518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7" y="1023"/>
                    </a:lnTo>
                    <a:lnTo>
                      <a:pt x="232" y="1010"/>
                    </a:lnTo>
                    <a:lnTo>
                      <a:pt x="232" y="958"/>
                    </a:lnTo>
                    <a:lnTo>
                      <a:pt x="232" y="362"/>
                    </a:lnTo>
                    <a:close/>
                    <a:moveTo>
                      <a:pt x="232" y="90"/>
                    </a:moveTo>
                    <a:lnTo>
                      <a:pt x="232" y="51"/>
                    </a:lnTo>
                    <a:lnTo>
                      <a:pt x="180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1"/>
                    </a:lnTo>
                    <a:lnTo>
                      <a:pt x="64" y="90"/>
                    </a:lnTo>
                    <a:lnTo>
                      <a:pt x="90" y="142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2" y="116"/>
                    </a:lnTo>
                    <a:lnTo>
                      <a:pt x="232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8" name="Freeform 1362"/>
              <p:cNvSpPr>
                <a:spLocks/>
              </p:cNvSpPr>
              <p:nvPr/>
            </p:nvSpPr>
            <p:spPr bwMode="auto">
              <a:xfrm>
                <a:off x="29255" y="4948"/>
                <a:ext cx="811" cy="713"/>
              </a:xfrm>
              <a:custGeom>
                <a:avLst/>
                <a:gdLst/>
                <a:ahLst/>
                <a:cxnLst>
                  <a:cxn ang="0">
                    <a:pos x="128" y="156"/>
                  </a:cxn>
                  <a:cxn ang="0">
                    <a:pos x="128" y="635"/>
                  </a:cxn>
                  <a:cxn ang="0">
                    <a:pos x="115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3"/>
                  </a:cxn>
                  <a:cxn ang="0">
                    <a:pos x="360" y="713"/>
                  </a:cxn>
                  <a:cxn ang="0">
                    <a:pos x="360" y="661"/>
                  </a:cxn>
                  <a:cxn ang="0">
                    <a:pos x="270" y="661"/>
                  </a:cxn>
                  <a:cxn ang="0">
                    <a:pos x="244" y="648"/>
                  </a:cxn>
                  <a:cxn ang="0">
                    <a:pos x="244" y="622"/>
                  </a:cxn>
                  <a:cxn ang="0">
                    <a:pos x="231" y="596"/>
                  </a:cxn>
                  <a:cxn ang="0">
                    <a:pos x="231" y="298"/>
                  </a:cxn>
                  <a:cxn ang="0">
                    <a:pos x="257" y="182"/>
                  </a:cxn>
                  <a:cxn ang="0">
                    <a:pos x="309" y="104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0" y="78"/>
                  </a:cxn>
                  <a:cxn ang="0">
                    <a:pos x="553" y="104"/>
                  </a:cxn>
                  <a:cxn ang="0">
                    <a:pos x="566" y="143"/>
                  </a:cxn>
                  <a:cxn ang="0">
                    <a:pos x="566" y="635"/>
                  </a:cxn>
                  <a:cxn ang="0">
                    <a:pos x="540" y="661"/>
                  </a:cxn>
                  <a:cxn ang="0">
                    <a:pos x="450" y="661"/>
                  </a:cxn>
                  <a:cxn ang="0">
                    <a:pos x="450" y="713"/>
                  </a:cxn>
                  <a:cxn ang="0">
                    <a:pos x="811" y="713"/>
                  </a:cxn>
                  <a:cxn ang="0">
                    <a:pos x="811" y="661"/>
                  </a:cxn>
                  <a:cxn ang="0">
                    <a:pos x="733" y="661"/>
                  </a:cxn>
                  <a:cxn ang="0">
                    <a:pos x="682" y="635"/>
                  </a:cxn>
                  <a:cxn ang="0">
                    <a:pos x="682" y="195"/>
                  </a:cxn>
                  <a:cxn ang="0">
                    <a:pos x="669" y="117"/>
                  </a:cxn>
                  <a:cxn ang="0">
                    <a:pos x="630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31" y="169"/>
                  </a:cxn>
                  <a:cxn ang="0">
                    <a:pos x="231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103" y="91"/>
                  </a:cxn>
                  <a:cxn ang="0">
                    <a:pos x="115" y="104"/>
                  </a:cxn>
                  <a:cxn ang="0">
                    <a:pos x="128" y="130"/>
                  </a:cxn>
                  <a:cxn ang="0">
                    <a:pos x="128" y="156"/>
                  </a:cxn>
                </a:cxnLst>
                <a:rect l="0" t="0" r="r" b="b"/>
                <a:pathLst>
                  <a:path w="811" h="713">
                    <a:moveTo>
                      <a:pt x="128" y="156"/>
                    </a:moveTo>
                    <a:lnTo>
                      <a:pt x="128" y="635"/>
                    </a:lnTo>
                    <a:lnTo>
                      <a:pt x="115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60" y="713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4" y="648"/>
                    </a:lnTo>
                    <a:lnTo>
                      <a:pt x="244" y="622"/>
                    </a:lnTo>
                    <a:lnTo>
                      <a:pt x="231" y="596"/>
                    </a:lnTo>
                    <a:lnTo>
                      <a:pt x="231" y="298"/>
                    </a:lnTo>
                    <a:lnTo>
                      <a:pt x="257" y="182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40" y="661"/>
                    </a:lnTo>
                    <a:lnTo>
                      <a:pt x="450" y="661"/>
                    </a:lnTo>
                    <a:lnTo>
                      <a:pt x="450" y="713"/>
                    </a:lnTo>
                    <a:lnTo>
                      <a:pt x="811" y="713"/>
                    </a:lnTo>
                    <a:lnTo>
                      <a:pt x="811" y="661"/>
                    </a:lnTo>
                    <a:lnTo>
                      <a:pt x="733" y="661"/>
                    </a:lnTo>
                    <a:lnTo>
                      <a:pt x="682" y="635"/>
                    </a:lnTo>
                    <a:lnTo>
                      <a:pt x="682" y="195"/>
                    </a:lnTo>
                    <a:lnTo>
                      <a:pt x="669" y="117"/>
                    </a:lnTo>
                    <a:lnTo>
                      <a:pt x="630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31" y="169"/>
                    </a:lnTo>
                    <a:lnTo>
                      <a:pt x="231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103" y="91"/>
                    </a:lnTo>
                    <a:lnTo>
                      <a:pt x="115" y="104"/>
                    </a:lnTo>
                    <a:lnTo>
                      <a:pt x="128" y="130"/>
                    </a:lnTo>
                    <a:lnTo>
                      <a:pt x="128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39" name="Freeform 1363"/>
              <p:cNvSpPr>
                <a:spLocks noEditPoints="1"/>
              </p:cNvSpPr>
              <p:nvPr/>
            </p:nvSpPr>
            <p:spPr bwMode="auto">
              <a:xfrm>
                <a:off x="30143" y="4935"/>
                <a:ext cx="721" cy="1062"/>
              </a:xfrm>
              <a:custGeom>
                <a:avLst/>
                <a:gdLst/>
                <a:ahLst/>
                <a:cxnLst>
                  <a:cxn ang="0">
                    <a:pos x="232" y="428"/>
                  </a:cxn>
                  <a:cxn ang="0">
                    <a:pos x="167" y="324"/>
                  </a:cxn>
                  <a:cxn ang="0">
                    <a:pos x="180" y="156"/>
                  </a:cxn>
                  <a:cxn ang="0">
                    <a:pos x="245" y="65"/>
                  </a:cxn>
                  <a:cxn ang="0">
                    <a:pos x="347" y="52"/>
                  </a:cxn>
                  <a:cxn ang="0">
                    <a:pos x="425" y="117"/>
                  </a:cxn>
                  <a:cxn ang="0">
                    <a:pos x="438" y="337"/>
                  </a:cxn>
                  <a:cxn ang="0">
                    <a:pos x="373" y="428"/>
                  </a:cxn>
                  <a:cxn ang="0">
                    <a:pos x="309" y="454"/>
                  </a:cxn>
                  <a:cxn ang="0">
                    <a:pos x="193" y="467"/>
                  </a:cxn>
                  <a:cxn ang="0">
                    <a:pos x="270" y="479"/>
                  </a:cxn>
                  <a:cxn ang="0">
                    <a:pos x="438" y="454"/>
                  </a:cxn>
                  <a:cxn ang="0">
                    <a:pos x="566" y="246"/>
                  </a:cxn>
                  <a:cxn ang="0">
                    <a:pos x="502" y="91"/>
                  </a:cxn>
                  <a:cxn ang="0">
                    <a:pos x="656" y="39"/>
                  </a:cxn>
                  <a:cxn ang="0">
                    <a:pos x="631" y="78"/>
                  </a:cxn>
                  <a:cxn ang="0">
                    <a:pos x="656" y="117"/>
                  </a:cxn>
                  <a:cxn ang="0">
                    <a:pos x="695" y="130"/>
                  </a:cxn>
                  <a:cxn ang="0">
                    <a:pos x="721" y="52"/>
                  </a:cxn>
                  <a:cxn ang="0">
                    <a:pos x="695" y="13"/>
                  </a:cxn>
                  <a:cxn ang="0">
                    <a:pos x="618" y="0"/>
                  </a:cxn>
                  <a:cxn ang="0">
                    <a:pos x="528" y="39"/>
                  </a:cxn>
                  <a:cxn ang="0">
                    <a:pos x="425" y="39"/>
                  </a:cxn>
                  <a:cxn ang="0">
                    <a:pos x="335" y="13"/>
                  </a:cxn>
                  <a:cxn ang="0">
                    <a:pos x="167" y="52"/>
                  </a:cxn>
                  <a:cxn ang="0">
                    <a:pos x="51" y="246"/>
                  </a:cxn>
                  <a:cxn ang="0">
                    <a:pos x="64" y="350"/>
                  </a:cxn>
                  <a:cxn ang="0">
                    <a:pos x="116" y="415"/>
                  </a:cxn>
                  <a:cxn ang="0">
                    <a:pos x="77" y="505"/>
                  </a:cxn>
                  <a:cxn ang="0">
                    <a:pos x="90" y="622"/>
                  </a:cxn>
                  <a:cxn ang="0">
                    <a:pos x="142" y="687"/>
                  </a:cxn>
                  <a:cxn ang="0">
                    <a:pos x="51" y="738"/>
                  </a:cxn>
                  <a:cxn ang="0">
                    <a:pos x="0" y="816"/>
                  </a:cxn>
                  <a:cxn ang="0">
                    <a:pos x="26" y="933"/>
                  </a:cxn>
                  <a:cxn ang="0">
                    <a:pos x="206" y="1036"/>
                  </a:cxn>
                  <a:cxn ang="0">
                    <a:pos x="476" y="1049"/>
                  </a:cxn>
                  <a:cxn ang="0">
                    <a:pos x="669" y="933"/>
                  </a:cxn>
                  <a:cxn ang="0">
                    <a:pos x="708" y="816"/>
                  </a:cxn>
                  <a:cxn ang="0">
                    <a:pos x="644" y="700"/>
                  </a:cxn>
                  <a:cxn ang="0">
                    <a:pos x="463" y="622"/>
                  </a:cxn>
                  <a:cxn ang="0">
                    <a:pos x="167" y="609"/>
                  </a:cxn>
                  <a:cxn ang="0">
                    <a:pos x="116" y="505"/>
                  </a:cxn>
                  <a:cxn ang="0">
                    <a:pos x="129" y="467"/>
                  </a:cxn>
                  <a:cxn ang="0">
                    <a:pos x="347" y="1023"/>
                  </a:cxn>
                  <a:cxn ang="0">
                    <a:pos x="116" y="933"/>
                  </a:cxn>
                  <a:cxn ang="0">
                    <a:pos x="103" y="777"/>
                  </a:cxn>
                  <a:cxn ang="0">
                    <a:pos x="206" y="713"/>
                  </a:cxn>
                  <a:cxn ang="0">
                    <a:pos x="476" y="726"/>
                  </a:cxn>
                  <a:cxn ang="0">
                    <a:pos x="605" y="790"/>
                  </a:cxn>
                  <a:cxn ang="0">
                    <a:pos x="579" y="933"/>
                  </a:cxn>
                  <a:cxn ang="0">
                    <a:pos x="347" y="1023"/>
                  </a:cxn>
                </a:cxnLst>
                <a:rect l="0" t="0" r="r" b="b"/>
                <a:pathLst>
                  <a:path w="721" h="1062">
                    <a:moveTo>
                      <a:pt x="309" y="454"/>
                    </a:moveTo>
                    <a:lnTo>
                      <a:pt x="232" y="428"/>
                    </a:lnTo>
                    <a:lnTo>
                      <a:pt x="206" y="402"/>
                    </a:lnTo>
                    <a:lnTo>
                      <a:pt x="167" y="324"/>
                    </a:lnTo>
                    <a:lnTo>
                      <a:pt x="167" y="208"/>
                    </a:lnTo>
                    <a:lnTo>
                      <a:pt x="180" y="156"/>
                    </a:lnTo>
                    <a:lnTo>
                      <a:pt x="193" y="117"/>
                    </a:lnTo>
                    <a:lnTo>
                      <a:pt x="245" y="65"/>
                    </a:lnTo>
                    <a:lnTo>
                      <a:pt x="270" y="52"/>
                    </a:lnTo>
                    <a:lnTo>
                      <a:pt x="347" y="52"/>
                    </a:lnTo>
                    <a:lnTo>
                      <a:pt x="386" y="78"/>
                    </a:lnTo>
                    <a:lnTo>
                      <a:pt x="425" y="117"/>
                    </a:lnTo>
                    <a:lnTo>
                      <a:pt x="438" y="156"/>
                    </a:lnTo>
                    <a:lnTo>
                      <a:pt x="438" y="337"/>
                    </a:lnTo>
                    <a:lnTo>
                      <a:pt x="412" y="389"/>
                    </a:lnTo>
                    <a:lnTo>
                      <a:pt x="373" y="428"/>
                    </a:lnTo>
                    <a:lnTo>
                      <a:pt x="335" y="441"/>
                    </a:lnTo>
                    <a:lnTo>
                      <a:pt x="309" y="454"/>
                    </a:lnTo>
                    <a:close/>
                    <a:moveTo>
                      <a:pt x="142" y="441"/>
                    </a:moveTo>
                    <a:lnTo>
                      <a:pt x="193" y="467"/>
                    </a:lnTo>
                    <a:lnTo>
                      <a:pt x="232" y="479"/>
                    </a:lnTo>
                    <a:lnTo>
                      <a:pt x="270" y="479"/>
                    </a:lnTo>
                    <a:lnTo>
                      <a:pt x="309" y="492"/>
                    </a:lnTo>
                    <a:lnTo>
                      <a:pt x="438" y="454"/>
                    </a:lnTo>
                    <a:lnTo>
                      <a:pt x="528" y="363"/>
                    </a:lnTo>
                    <a:lnTo>
                      <a:pt x="566" y="246"/>
                    </a:lnTo>
                    <a:lnTo>
                      <a:pt x="553" y="195"/>
                    </a:lnTo>
                    <a:lnTo>
                      <a:pt x="502" y="91"/>
                    </a:lnTo>
                    <a:lnTo>
                      <a:pt x="579" y="39"/>
                    </a:lnTo>
                    <a:lnTo>
                      <a:pt x="656" y="39"/>
                    </a:lnTo>
                    <a:lnTo>
                      <a:pt x="631" y="65"/>
                    </a:lnTo>
                    <a:lnTo>
                      <a:pt x="631" y="78"/>
                    </a:lnTo>
                    <a:lnTo>
                      <a:pt x="644" y="104"/>
                    </a:lnTo>
                    <a:lnTo>
                      <a:pt x="656" y="117"/>
                    </a:lnTo>
                    <a:lnTo>
                      <a:pt x="682" y="130"/>
                    </a:lnTo>
                    <a:lnTo>
                      <a:pt x="695" y="130"/>
                    </a:lnTo>
                    <a:lnTo>
                      <a:pt x="721" y="104"/>
                    </a:lnTo>
                    <a:lnTo>
                      <a:pt x="721" y="52"/>
                    </a:lnTo>
                    <a:lnTo>
                      <a:pt x="708" y="39"/>
                    </a:lnTo>
                    <a:lnTo>
                      <a:pt x="695" y="13"/>
                    </a:lnTo>
                    <a:lnTo>
                      <a:pt x="669" y="0"/>
                    </a:lnTo>
                    <a:lnTo>
                      <a:pt x="618" y="0"/>
                    </a:lnTo>
                    <a:lnTo>
                      <a:pt x="566" y="13"/>
                    </a:lnTo>
                    <a:lnTo>
                      <a:pt x="528" y="39"/>
                    </a:lnTo>
                    <a:lnTo>
                      <a:pt x="476" y="78"/>
                    </a:lnTo>
                    <a:lnTo>
                      <a:pt x="425" y="39"/>
                    </a:lnTo>
                    <a:lnTo>
                      <a:pt x="373" y="26"/>
                    </a:lnTo>
                    <a:lnTo>
                      <a:pt x="335" y="13"/>
                    </a:lnTo>
                    <a:lnTo>
                      <a:pt x="309" y="13"/>
                    </a:lnTo>
                    <a:lnTo>
                      <a:pt x="167" y="52"/>
                    </a:lnTo>
                    <a:lnTo>
                      <a:pt x="77" y="130"/>
                    </a:lnTo>
                    <a:lnTo>
                      <a:pt x="51" y="246"/>
                    </a:lnTo>
                    <a:lnTo>
                      <a:pt x="51" y="298"/>
                    </a:lnTo>
                    <a:lnTo>
                      <a:pt x="64" y="350"/>
                    </a:lnTo>
                    <a:lnTo>
                      <a:pt x="90" y="389"/>
                    </a:lnTo>
                    <a:lnTo>
                      <a:pt x="116" y="415"/>
                    </a:lnTo>
                    <a:lnTo>
                      <a:pt x="90" y="467"/>
                    </a:lnTo>
                    <a:lnTo>
                      <a:pt x="77" y="505"/>
                    </a:lnTo>
                    <a:lnTo>
                      <a:pt x="77" y="583"/>
                    </a:lnTo>
                    <a:lnTo>
                      <a:pt x="90" y="622"/>
                    </a:lnTo>
                    <a:lnTo>
                      <a:pt x="116" y="661"/>
                    </a:lnTo>
                    <a:lnTo>
                      <a:pt x="142" y="687"/>
                    </a:lnTo>
                    <a:lnTo>
                      <a:pt x="90" y="713"/>
                    </a:lnTo>
                    <a:lnTo>
                      <a:pt x="51" y="738"/>
                    </a:lnTo>
                    <a:lnTo>
                      <a:pt x="13" y="777"/>
                    </a:lnTo>
                    <a:lnTo>
                      <a:pt x="0" y="816"/>
                    </a:lnTo>
                    <a:lnTo>
                      <a:pt x="0" y="855"/>
                    </a:lnTo>
                    <a:lnTo>
                      <a:pt x="26" y="933"/>
                    </a:lnTo>
                    <a:lnTo>
                      <a:pt x="103" y="997"/>
                    </a:lnTo>
                    <a:lnTo>
                      <a:pt x="206" y="1036"/>
                    </a:lnTo>
                    <a:lnTo>
                      <a:pt x="347" y="1062"/>
                    </a:lnTo>
                    <a:lnTo>
                      <a:pt x="476" y="1049"/>
                    </a:lnTo>
                    <a:lnTo>
                      <a:pt x="592" y="997"/>
                    </a:lnTo>
                    <a:lnTo>
                      <a:pt x="669" y="933"/>
                    </a:lnTo>
                    <a:lnTo>
                      <a:pt x="708" y="855"/>
                    </a:lnTo>
                    <a:lnTo>
                      <a:pt x="708" y="816"/>
                    </a:lnTo>
                    <a:lnTo>
                      <a:pt x="695" y="777"/>
                    </a:lnTo>
                    <a:lnTo>
                      <a:pt x="644" y="700"/>
                    </a:lnTo>
                    <a:lnTo>
                      <a:pt x="592" y="661"/>
                    </a:lnTo>
                    <a:lnTo>
                      <a:pt x="463" y="622"/>
                    </a:lnTo>
                    <a:lnTo>
                      <a:pt x="206" y="622"/>
                    </a:lnTo>
                    <a:lnTo>
                      <a:pt x="167" y="609"/>
                    </a:lnTo>
                    <a:lnTo>
                      <a:pt x="142" y="583"/>
                    </a:lnTo>
                    <a:lnTo>
                      <a:pt x="116" y="505"/>
                    </a:lnTo>
                    <a:lnTo>
                      <a:pt x="129" y="479"/>
                    </a:lnTo>
                    <a:lnTo>
                      <a:pt x="129" y="467"/>
                    </a:lnTo>
                    <a:lnTo>
                      <a:pt x="142" y="441"/>
                    </a:lnTo>
                    <a:close/>
                    <a:moveTo>
                      <a:pt x="347" y="1023"/>
                    </a:moveTo>
                    <a:lnTo>
                      <a:pt x="206" y="997"/>
                    </a:lnTo>
                    <a:lnTo>
                      <a:pt x="116" y="933"/>
                    </a:lnTo>
                    <a:lnTo>
                      <a:pt x="77" y="855"/>
                    </a:lnTo>
                    <a:lnTo>
                      <a:pt x="103" y="777"/>
                    </a:lnTo>
                    <a:lnTo>
                      <a:pt x="129" y="738"/>
                    </a:lnTo>
                    <a:lnTo>
                      <a:pt x="206" y="713"/>
                    </a:lnTo>
                    <a:lnTo>
                      <a:pt x="386" y="713"/>
                    </a:lnTo>
                    <a:lnTo>
                      <a:pt x="476" y="726"/>
                    </a:lnTo>
                    <a:lnTo>
                      <a:pt x="553" y="738"/>
                    </a:lnTo>
                    <a:lnTo>
                      <a:pt x="605" y="790"/>
                    </a:lnTo>
                    <a:lnTo>
                      <a:pt x="618" y="855"/>
                    </a:lnTo>
                    <a:lnTo>
                      <a:pt x="579" y="933"/>
                    </a:lnTo>
                    <a:lnTo>
                      <a:pt x="489" y="997"/>
                    </a:lnTo>
                    <a:lnTo>
                      <a:pt x="347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0" name="Freeform 1364"/>
              <p:cNvSpPr>
                <a:spLocks/>
              </p:cNvSpPr>
              <p:nvPr/>
            </p:nvSpPr>
            <p:spPr bwMode="auto">
              <a:xfrm>
                <a:off x="31443" y="4676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8" y="195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2" y="337"/>
                  </a:cxn>
                  <a:cxn ang="0">
                    <a:pos x="142" y="790"/>
                  </a:cxn>
                  <a:cxn ang="0">
                    <a:pos x="155" y="881"/>
                  </a:cxn>
                  <a:cxn ang="0">
                    <a:pos x="193" y="946"/>
                  </a:cxn>
                  <a:cxn ang="0">
                    <a:pos x="245" y="985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5"/>
                  </a:cxn>
                  <a:cxn ang="0">
                    <a:pos x="464" y="933"/>
                  </a:cxn>
                  <a:cxn ang="0">
                    <a:pos x="502" y="868"/>
                  </a:cxn>
                  <a:cxn ang="0">
                    <a:pos x="502" y="700"/>
                  </a:cxn>
                  <a:cxn ang="0">
                    <a:pos x="464" y="700"/>
                  </a:cxn>
                  <a:cxn ang="0">
                    <a:pos x="464" y="829"/>
                  </a:cxn>
                  <a:cxn ang="0">
                    <a:pos x="451" y="881"/>
                  </a:cxn>
                  <a:cxn ang="0">
                    <a:pos x="438" y="920"/>
                  </a:cxn>
                  <a:cxn ang="0">
                    <a:pos x="412" y="946"/>
                  </a:cxn>
                  <a:cxn ang="0">
                    <a:pos x="386" y="959"/>
                  </a:cxn>
                  <a:cxn ang="0">
                    <a:pos x="322" y="959"/>
                  </a:cxn>
                  <a:cxn ang="0">
                    <a:pos x="283" y="920"/>
                  </a:cxn>
                  <a:cxn ang="0">
                    <a:pos x="271" y="881"/>
                  </a:cxn>
                  <a:cxn ang="0">
                    <a:pos x="258" y="855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502" h="997">
                    <a:moveTo>
                      <a:pt x="245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8" y="195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2" y="337"/>
                    </a:lnTo>
                    <a:lnTo>
                      <a:pt x="142" y="790"/>
                    </a:lnTo>
                    <a:lnTo>
                      <a:pt x="155" y="881"/>
                    </a:lnTo>
                    <a:lnTo>
                      <a:pt x="193" y="946"/>
                    </a:lnTo>
                    <a:lnTo>
                      <a:pt x="245" y="985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5"/>
                    </a:lnTo>
                    <a:lnTo>
                      <a:pt x="464" y="933"/>
                    </a:lnTo>
                    <a:lnTo>
                      <a:pt x="502" y="868"/>
                    </a:lnTo>
                    <a:lnTo>
                      <a:pt x="502" y="700"/>
                    </a:lnTo>
                    <a:lnTo>
                      <a:pt x="464" y="700"/>
                    </a:lnTo>
                    <a:lnTo>
                      <a:pt x="464" y="829"/>
                    </a:lnTo>
                    <a:lnTo>
                      <a:pt x="451" y="881"/>
                    </a:lnTo>
                    <a:lnTo>
                      <a:pt x="438" y="920"/>
                    </a:lnTo>
                    <a:lnTo>
                      <a:pt x="412" y="946"/>
                    </a:lnTo>
                    <a:lnTo>
                      <a:pt x="386" y="959"/>
                    </a:lnTo>
                    <a:lnTo>
                      <a:pt x="322" y="959"/>
                    </a:lnTo>
                    <a:lnTo>
                      <a:pt x="283" y="920"/>
                    </a:lnTo>
                    <a:lnTo>
                      <a:pt x="271" y="881"/>
                    </a:lnTo>
                    <a:lnTo>
                      <a:pt x="258" y="855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1" name="Freeform 1365"/>
              <p:cNvSpPr>
                <a:spLocks/>
              </p:cNvSpPr>
              <p:nvPr/>
            </p:nvSpPr>
            <p:spPr bwMode="auto">
              <a:xfrm>
                <a:off x="32087" y="4948"/>
                <a:ext cx="528" cy="713"/>
              </a:xfrm>
              <a:custGeom>
                <a:avLst/>
                <a:gdLst/>
                <a:ahLst/>
                <a:cxnLst>
                  <a:cxn ang="0">
                    <a:pos x="232" y="583"/>
                  </a:cxn>
                  <a:cxn ang="0">
                    <a:pos x="232" y="337"/>
                  </a:cxn>
                  <a:cxn ang="0">
                    <a:pos x="244" y="220"/>
                  </a:cxn>
                  <a:cxn ang="0">
                    <a:pos x="270" y="130"/>
                  </a:cxn>
                  <a:cxn ang="0">
                    <a:pos x="335" y="65"/>
                  </a:cxn>
                  <a:cxn ang="0">
                    <a:pos x="412" y="39"/>
                  </a:cxn>
                  <a:cxn ang="0">
                    <a:pos x="438" y="39"/>
                  </a:cxn>
                  <a:cxn ang="0">
                    <a:pos x="425" y="39"/>
                  </a:cxn>
                  <a:cxn ang="0">
                    <a:pos x="412" y="52"/>
                  </a:cxn>
                  <a:cxn ang="0">
                    <a:pos x="399" y="78"/>
                  </a:cxn>
                  <a:cxn ang="0">
                    <a:pos x="399" y="130"/>
                  </a:cxn>
                  <a:cxn ang="0">
                    <a:pos x="412" y="156"/>
                  </a:cxn>
                  <a:cxn ang="0">
                    <a:pos x="438" y="169"/>
                  </a:cxn>
                  <a:cxn ang="0">
                    <a:pos x="476" y="169"/>
                  </a:cxn>
                  <a:cxn ang="0">
                    <a:pos x="502" y="156"/>
                  </a:cxn>
                  <a:cxn ang="0">
                    <a:pos x="528" y="130"/>
                  </a:cxn>
                  <a:cxn ang="0">
                    <a:pos x="528" y="65"/>
                  </a:cxn>
                  <a:cxn ang="0">
                    <a:pos x="502" y="26"/>
                  </a:cxn>
                  <a:cxn ang="0">
                    <a:pos x="463" y="13"/>
                  </a:cxn>
                  <a:cxn ang="0">
                    <a:pos x="412" y="0"/>
                  </a:cxn>
                  <a:cxn ang="0">
                    <a:pos x="360" y="13"/>
                  </a:cxn>
                  <a:cxn ang="0">
                    <a:pos x="322" y="26"/>
                  </a:cxn>
                  <a:cxn ang="0">
                    <a:pos x="270" y="78"/>
                  </a:cxn>
                  <a:cxn ang="0">
                    <a:pos x="244" y="117"/>
                  </a:cxn>
                  <a:cxn ang="0">
                    <a:pos x="232" y="143"/>
                  </a:cxn>
                  <a:cxn ang="0">
                    <a:pos x="219" y="182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16" y="635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3"/>
                  </a:cxn>
                  <a:cxn ang="0">
                    <a:pos x="386" y="713"/>
                  </a:cxn>
                  <a:cxn ang="0">
                    <a:pos x="386" y="661"/>
                  </a:cxn>
                  <a:cxn ang="0">
                    <a:pos x="257" y="661"/>
                  </a:cxn>
                  <a:cxn ang="0">
                    <a:pos x="232" y="635"/>
                  </a:cxn>
                  <a:cxn ang="0">
                    <a:pos x="232" y="583"/>
                  </a:cxn>
                </a:cxnLst>
                <a:rect l="0" t="0" r="r" b="b"/>
                <a:pathLst>
                  <a:path w="528" h="713">
                    <a:moveTo>
                      <a:pt x="232" y="583"/>
                    </a:moveTo>
                    <a:lnTo>
                      <a:pt x="232" y="337"/>
                    </a:lnTo>
                    <a:lnTo>
                      <a:pt x="244" y="220"/>
                    </a:lnTo>
                    <a:lnTo>
                      <a:pt x="270" y="130"/>
                    </a:lnTo>
                    <a:lnTo>
                      <a:pt x="335" y="65"/>
                    </a:lnTo>
                    <a:lnTo>
                      <a:pt x="412" y="39"/>
                    </a:lnTo>
                    <a:lnTo>
                      <a:pt x="438" y="39"/>
                    </a:lnTo>
                    <a:lnTo>
                      <a:pt x="425" y="39"/>
                    </a:lnTo>
                    <a:lnTo>
                      <a:pt x="412" y="52"/>
                    </a:lnTo>
                    <a:lnTo>
                      <a:pt x="399" y="78"/>
                    </a:lnTo>
                    <a:lnTo>
                      <a:pt x="399" y="130"/>
                    </a:lnTo>
                    <a:lnTo>
                      <a:pt x="412" y="156"/>
                    </a:lnTo>
                    <a:lnTo>
                      <a:pt x="438" y="169"/>
                    </a:lnTo>
                    <a:lnTo>
                      <a:pt x="476" y="169"/>
                    </a:lnTo>
                    <a:lnTo>
                      <a:pt x="502" y="156"/>
                    </a:lnTo>
                    <a:lnTo>
                      <a:pt x="528" y="130"/>
                    </a:lnTo>
                    <a:lnTo>
                      <a:pt x="528" y="65"/>
                    </a:lnTo>
                    <a:lnTo>
                      <a:pt x="502" y="26"/>
                    </a:lnTo>
                    <a:lnTo>
                      <a:pt x="463" y="13"/>
                    </a:lnTo>
                    <a:lnTo>
                      <a:pt x="412" y="0"/>
                    </a:lnTo>
                    <a:lnTo>
                      <a:pt x="360" y="13"/>
                    </a:lnTo>
                    <a:lnTo>
                      <a:pt x="322" y="26"/>
                    </a:lnTo>
                    <a:lnTo>
                      <a:pt x="270" y="78"/>
                    </a:lnTo>
                    <a:lnTo>
                      <a:pt x="244" y="117"/>
                    </a:lnTo>
                    <a:lnTo>
                      <a:pt x="232" y="143"/>
                    </a:lnTo>
                    <a:lnTo>
                      <a:pt x="219" y="182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16" y="635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3"/>
                    </a:lnTo>
                    <a:lnTo>
                      <a:pt x="386" y="713"/>
                    </a:lnTo>
                    <a:lnTo>
                      <a:pt x="386" y="661"/>
                    </a:lnTo>
                    <a:lnTo>
                      <a:pt x="257" y="661"/>
                    </a:lnTo>
                    <a:lnTo>
                      <a:pt x="232" y="635"/>
                    </a:lnTo>
                    <a:lnTo>
                      <a:pt x="232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2" name="Freeform 1366"/>
              <p:cNvSpPr>
                <a:spLocks noEditPoints="1"/>
              </p:cNvSpPr>
              <p:nvPr/>
            </p:nvSpPr>
            <p:spPr bwMode="auto">
              <a:xfrm>
                <a:off x="32705" y="4935"/>
                <a:ext cx="618" cy="738"/>
              </a:xfrm>
              <a:custGeom>
                <a:avLst/>
                <a:gdLst/>
                <a:ahLst/>
                <a:cxnLst>
                  <a:cxn ang="0">
                    <a:pos x="579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8"/>
                  </a:cxn>
                  <a:cxn ang="0">
                    <a:pos x="553" y="104"/>
                  </a:cxn>
                  <a:cxn ang="0">
                    <a:pos x="463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16" y="635"/>
                  </a:cxn>
                  <a:cxn ang="0">
                    <a:pos x="219" y="713"/>
                  </a:cxn>
                  <a:cxn ang="0">
                    <a:pos x="360" y="738"/>
                  </a:cxn>
                  <a:cxn ang="0">
                    <a:pos x="463" y="726"/>
                  </a:cxn>
                  <a:cxn ang="0">
                    <a:pos x="540" y="674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79" y="531"/>
                  </a:cxn>
                  <a:cxn ang="0">
                    <a:pos x="528" y="635"/>
                  </a:cxn>
                  <a:cxn ang="0">
                    <a:pos x="463" y="687"/>
                  </a:cxn>
                  <a:cxn ang="0">
                    <a:pos x="399" y="700"/>
                  </a:cxn>
                  <a:cxn ang="0">
                    <a:pos x="360" y="700"/>
                  </a:cxn>
                  <a:cxn ang="0">
                    <a:pos x="257" y="674"/>
                  </a:cxn>
                  <a:cxn ang="0">
                    <a:pos x="180" y="596"/>
                  </a:cxn>
                  <a:cxn ang="0">
                    <a:pos x="154" y="505"/>
                  </a:cxn>
                  <a:cxn ang="0">
                    <a:pos x="141" y="428"/>
                  </a:cxn>
                  <a:cxn ang="0">
                    <a:pos x="141" y="350"/>
                  </a:cxn>
                  <a:cxn ang="0">
                    <a:pos x="579" y="350"/>
                  </a:cxn>
                  <a:cxn ang="0">
                    <a:pos x="141" y="324"/>
                  </a:cxn>
                  <a:cxn ang="0">
                    <a:pos x="154" y="208"/>
                  </a:cxn>
                  <a:cxn ang="0">
                    <a:pos x="193" y="117"/>
                  </a:cxn>
                  <a:cxn ang="0">
                    <a:pos x="244" y="65"/>
                  </a:cxn>
                  <a:cxn ang="0">
                    <a:pos x="296" y="52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76" y="117"/>
                  </a:cxn>
                  <a:cxn ang="0">
                    <a:pos x="502" y="195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1" y="324"/>
                  </a:cxn>
                </a:cxnLst>
                <a:rect l="0" t="0" r="r" b="b"/>
                <a:pathLst>
                  <a:path w="618" h="738">
                    <a:moveTo>
                      <a:pt x="579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8"/>
                    </a:lnTo>
                    <a:lnTo>
                      <a:pt x="553" y="104"/>
                    </a:lnTo>
                    <a:lnTo>
                      <a:pt x="463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16" y="635"/>
                    </a:lnTo>
                    <a:lnTo>
                      <a:pt x="219" y="713"/>
                    </a:lnTo>
                    <a:lnTo>
                      <a:pt x="360" y="738"/>
                    </a:lnTo>
                    <a:lnTo>
                      <a:pt x="463" y="726"/>
                    </a:lnTo>
                    <a:lnTo>
                      <a:pt x="540" y="674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79" y="531"/>
                    </a:lnTo>
                    <a:lnTo>
                      <a:pt x="528" y="635"/>
                    </a:lnTo>
                    <a:lnTo>
                      <a:pt x="463" y="687"/>
                    </a:lnTo>
                    <a:lnTo>
                      <a:pt x="399" y="700"/>
                    </a:lnTo>
                    <a:lnTo>
                      <a:pt x="360" y="700"/>
                    </a:lnTo>
                    <a:lnTo>
                      <a:pt x="257" y="674"/>
                    </a:lnTo>
                    <a:lnTo>
                      <a:pt x="180" y="596"/>
                    </a:lnTo>
                    <a:lnTo>
                      <a:pt x="154" y="505"/>
                    </a:lnTo>
                    <a:lnTo>
                      <a:pt x="141" y="428"/>
                    </a:lnTo>
                    <a:lnTo>
                      <a:pt x="141" y="350"/>
                    </a:lnTo>
                    <a:lnTo>
                      <a:pt x="579" y="350"/>
                    </a:lnTo>
                    <a:close/>
                    <a:moveTo>
                      <a:pt x="141" y="324"/>
                    </a:moveTo>
                    <a:lnTo>
                      <a:pt x="154" y="208"/>
                    </a:lnTo>
                    <a:lnTo>
                      <a:pt x="193" y="117"/>
                    </a:lnTo>
                    <a:lnTo>
                      <a:pt x="244" y="65"/>
                    </a:lnTo>
                    <a:lnTo>
                      <a:pt x="296" y="52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76" y="117"/>
                    </a:lnTo>
                    <a:lnTo>
                      <a:pt x="502" y="195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1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3" name="Freeform 1367"/>
              <p:cNvSpPr>
                <a:spLocks noEditPoints="1"/>
              </p:cNvSpPr>
              <p:nvPr/>
            </p:nvSpPr>
            <p:spPr bwMode="auto">
              <a:xfrm>
                <a:off x="33413" y="4935"/>
                <a:ext cx="618" cy="738"/>
              </a:xfrm>
              <a:custGeom>
                <a:avLst/>
                <a:gdLst/>
                <a:ahLst/>
                <a:cxnLst>
                  <a:cxn ang="0">
                    <a:pos x="579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8"/>
                  </a:cxn>
                  <a:cxn ang="0">
                    <a:pos x="553" y="104"/>
                  </a:cxn>
                  <a:cxn ang="0">
                    <a:pos x="463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38" y="518"/>
                  </a:cxn>
                  <a:cxn ang="0">
                    <a:pos x="116" y="635"/>
                  </a:cxn>
                  <a:cxn ang="0">
                    <a:pos x="219" y="713"/>
                  </a:cxn>
                  <a:cxn ang="0">
                    <a:pos x="360" y="738"/>
                  </a:cxn>
                  <a:cxn ang="0">
                    <a:pos x="463" y="726"/>
                  </a:cxn>
                  <a:cxn ang="0">
                    <a:pos x="541" y="674"/>
                  </a:cxn>
                  <a:cxn ang="0">
                    <a:pos x="592" y="622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8" y="635"/>
                  </a:cxn>
                  <a:cxn ang="0">
                    <a:pos x="463" y="687"/>
                  </a:cxn>
                  <a:cxn ang="0">
                    <a:pos x="399" y="700"/>
                  </a:cxn>
                  <a:cxn ang="0">
                    <a:pos x="360" y="700"/>
                  </a:cxn>
                  <a:cxn ang="0">
                    <a:pos x="257" y="674"/>
                  </a:cxn>
                  <a:cxn ang="0">
                    <a:pos x="180" y="596"/>
                  </a:cxn>
                  <a:cxn ang="0">
                    <a:pos x="154" y="505"/>
                  </a:cxn>
                  <a:cxn ang="0">
                    <a:pos x="141" y="428"/>
                  </a:cxn>
                  <a:cxn ang="0">
                    <a:pos x="141" y="350"/>
                  </a:cxn>
                  <a:cxn ang="0">
                    <a:pos x="579" y="350"/>
                  </a:cxn>
                  <a:cxn ang="0">
                    <a:pos x="141" y="324"/>
                  </a:cxn>
                  <a:cxn ang="0">
                    <a:pos x="154" y="208"/>
                  </a:cxn>
                  <a:cxn ang="0">
                    <a:pos x="193" y="117"/>
                  </a:cxn>
                  <a:cxn ang="0">
                    <a:pos x="244" y="65"/>
                  </a:cxn>
                  <a:cxn ang="0">
                    <a:pos x="296" y="52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76" y="117"/>
                  </a:cxn>
                  <a:cxn ang="0">
                    <a:pos x="502" y="195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1" y="324"/>
                  </a:cxn>
                </a:cxnLst>
                <a:rect l="0" t="0" r="r" b="b"/>
                <a:pathLst>
                  <a:path w="618" h="738">
                    <a:moveTo>
                      <a:pt x="579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8"/>
                    </a:lnTo>
                    <a:lnTo>
                      <a:pt x="553" y="104"/>
                    </a:lnTo>
                    <a:lnTo>
                      <a:pt x="463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38" y="518"/>
                    </a:lnTo>
                    <a:lnTo>
                      <a:pt x="116" y="635"/>
                    </a:lnTo>
                    <a:lnTo>
                      <a:pt x="219" y="713"/>
                    </a:lnTo>
                    <a:lnTo>
                      <a:pt x="360" y="738"/>
                    </a:lnTo>
                    <a:lnTo>
                      <a:pt x="463" y="726"/>
                    </a:lnTo>
                    <a:lnTo>
                      <a:pt x="541" y="674"/>
                    </a:lnTo>
                    <a:lnTo>
                      <a:pt x="592" y="622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8" y="635"/>
                    </a:lnTo>
                    <a:lnTo>
                      <a:pt x="463" y="687"/>
                    </a:lnTo>
                    <a:lnTo>
                      <a:pt x="399" y="700"/>
                    </a:lnTo>
                    <a:lnTo>
                      <a:pt x="360" y="700"/>
                    </a:lnTo>
                    <a:lnTo>
                      <a:pt x="257" y="674"/>
                    </a:lnTo>
                    <a:lnTo>
                      <a:pt x="180" y="596"/>
                    </a:lnTo>
                    <a:lnTo>
                      <a:pt x="154" y="505"/>
                    </a:lnTo>
                    <a:lnTo>
                      <a:pt x="141" y="428"/>
                    </a:lnTo>
                    <a:lnTo>
                      <a:pt x="141" y="350"/>
                    </a:lnTo>
                    <a:lnTo>
                      <a:pt x="579" y="350"/>
                    </a:lnTo>
                    <a:close/>
                    <a:moveTo>
                      <a:pt x="141" y="324"/>
                    </a:moveTo>
                    <a:lnTo>
                      <a:pt x="154" y="208"/>
                    </a:lnTo>
                    <a:lnTo>
                      <a:pt x="193" y="117"/>
                    </a:lnTo>
                    <a:lnTo>
                      <a:pt x="244" y="65"/>
                    </a:lnTo>
                    <a:lnTo>
                      <a:pt x="296" y="52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76" y="117"/>
                    </a:lnTo>
                    <a:lnTo>
                      <a:pt x="502" y="195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1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4" name="Freeform 1368"/>
              <p:cNvSpPr>
                <a:spLocks noEditPoints="1"/>
              </p:cNvSpPr>
              <p:nvPr/>
            </p:nvSpPr>
            <p:spPr bwMode="auto">
              <a:xfrm>
                <a:off x="34649" y="4935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2" y="233"/>
                  </a:cxn>
                  <a:cxn ang="0">
                    <a:pos x="605" y="117"/>
                  </a:cxn>
                  <a:cxn ang="0">
                    <a:pos x="502" y="39"/>
                  </a:cxn>
                  <a:cxn ang="0">
                    <a:pos x="360" y="0"/>
                  </a:cxn>
                  <a:cxn ang="0">
                    <a:pos x="219" y="39"/>
                  </a:cxn>
                  <a:cxn ang="0">
                    <a:pos x="103" y="117"/>
                  </a:cxn>
                  <a:cxn ang="0">
                    <a:pos x="38" y="233"/>
                  </a:cxn>
                  <a:cxn ang="0">
                    <a:pos x="0" y="376"/>
                  </a:cxn>
                  <a:cxn ang="0">
                    <a:pos x="38" y="518"/>
                  </a:cxn>
                  <a:cxn ang="0">
                    <a:pos x="116" y="635"/>
                  </a:cxn>
                  <a:cxn ang="0">
                    <a:pos x="219" y="713"/>
                  </a:cxn>
                  <a:cxn ang="0">
                    <a:pos x="360" y="738"/>
                  </a:cxn>
                  <a:cxn ang="0">
                    <a:pos x="502" y="713"/>
                  </a:cxn>
                  <a:cxn ang="0">
                    <a:pos x="605" y="635"/>
                  </a:cxn>
                  <a:cxn ang="0">
                    <a:pos x="682" y="518"/>
                  </a:cxn>
                  <a:cxn ang="0">
                    <a:pos x="708" y="376"/>
                  </a:cxn>
                  <a:cxn ang="0">
                    <a:pos x="360" y="700"/>
                  </a:cxn>
                  <a:cxn ang="0">
                    <a:pos x="309" y="700"/>
                  </a:cxn>
                  <a:cxn ang="0">
                    <a:pos x="257" y="674"/>
                  </a:cxn>
                  <a:cxn ang="0">
                    <a:pos x="219" y="648"/>
                  </a:cxn>
                  <a:cxn ang="0">
                    <a:pos x="180" y="596"/>
                  </a:cxn>
                  <a:cxn ang="0">
                    <a:pos x="141" y="479"/>
                  </a:cxn>
                  <a:cxn ang="0">
                    <a:pos x="141" y="259"/>
                  </a:cxn>
                  <a:cxn ang="0">
                    <a:pos x="180" y="143"/>
                  </a:cxn>
                  <a:cxn ang="0">
                    <a:pos x="206" y="104"/>
                  </a:cxn>
                  <a:cxn ang="0">
                    <a:pos x="283" y="52"/>
                  </a:cxn>
                  <a:cxn ang="0">
                    <a:pos x="322" y="39"/>
                  </a:cxn>
                  <a:cxn ang="0">
                    <a:pos x="360" y="39"/>
                  </a:cxn>
                  <a:cxn ang="0">
                    <a:pos x="463" y="65"/>
                  </a:cxn>
                  <a:cxn ang="0">
                    <a:pos x="540" y="143"/>
                  </a:cxn>
                  <a:cxn ang="0">
                    <a:pos x="579" y="259"/>
                  </a:cxn>
                  <a:cxn ang="0">
                    <a:pos x="579" y="467"/>
                  </a:cxn>
                  <a:cxn ang="0">
                    <a:pos x="540" y="583"/>
                  </a:cxn>
                  <a:cxn ang="0">
                    <a:pos x="515" y="635"/>
                  </a:cxn>
                  <a:cxn ang="0">
                    <a:pos x="463" y="674"/>
                  </a:cxn>
                  <a:cxn ang="0">
                    <a:pos x="412" y="700"/>
                  </a:cxn>
                  <a:cxn ang="0">
                    <a:pos x="360" y="700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2" y="233"/>
                    </a:lnTo>
                    <a:lnTo>
                      <a:pt x="605" y="117"/>
                    </a:lnTo>
                    <a:lnTo>
                      <a:pt x="502" y="39"/>
                    </a:lnTo>
                    <a:lnTo>
                      <a:pt x="360" y="0"/>
                    </a:lnTo>
                    <a:lnTo>
                      <a:pt x="219" y="39"/>
                    </a:lnTo>
                    <a:lnTo>
                      <a:pt x="103" y="117"/>
                    </a:lnTo>
                    <a:lnTo>
                      <a:pt x="38" y="233"/>
                    </a:lnTo>
                    <a:lnTo>
                      <a:pt x="0" y="376"/>
                    </a:lnTo>
                    <a:lnTo>
                      <a:pt x="38" y="518"/>
                    </a:lnTo>
                    <a:lnTo>
                      <a:pt x="116" y="635"/>
                    </a:lnTo>
                    <a:lnTo>
                      <a:pt x="219" y="713"/>
                    </a:lnTo>
                    <a:lnTo>
                      <a:pt x="360" y="738"/>
                    </a:lnTo>
                    <a:lnTo>
                      <a:pt x="502" y="713"/>
                    </a:lnTo>
                    <a:lnTo>
                      <a:pt x="605" y="635"/>
                    </a:lnTo>
                    <a:lnTo>
                      <a:pt x="682" y="518"/>
                    </a:lnTo>
                    <a:lnTo>
                      <a:pt x="708" y="376"/>
                    </a:lnTo>
                    <a:close/>
                    <a:moveTo>
                      <a:pt x="360" y="700"/>
                    </a:moveTo>
                    <a:lnTo>
                      <a:pt x="309" y="700"/>
                    </a:lnTo>
                    <a:lnTo>
                      <a:pt x="257" y="674"/>
                    </a:lnTo>
                    <a:lnTo>
                      <a:pt x="219" y="648"/>
                    </a:lnTo>
                    <a:lnTo>
                      <a:pt x="180" y="596"/>
                    </a:lnTo>
                    <a:lnTo>
                      <a:pt x="141" y="479"/>
                    </a:lnTo>
                    <a:lnTo>
                      <a:pt x="141" y="259"/>
                    </a:lnTo>
                    <a:lnTo>
                      <a:pt x="180" y="143"/>
                    </a:lnTo>
                    <a:lnTo>
                      <a:pt x="206" y="104"/>
                    </a:lnTo>
                    <a:lnTo>
                      <a:pt x="283" y="52"/>
                    </a:lnTo>
                    <a:lnTo>
                      <a:pt x="322" y="39"/>
                    </a:lnTo>
                    <a:lnTo>
                      <a:pt x="360" y="39"/>
                    </a:lnTo>
                    <a:lnTo>
                      <a:pt x="463" y="65"/>
                    </a:lnTo>
                    <a:lnTo>
                      <a:pt x="540" y="143"/>
                    </a:lnTo>
                    <a:lnTo>
                      <a:pt x="579" y="259"/>
                    </a:lnTo>
                    <a:lnTo>
                      <a:pt x="579" y="467"/>
                    </a:lnTo>
                    <a:lnTo>
                      <a:pt x="540" y="583"/>
                    </a:lnTo>
                    <a:lnTo>
                      <a:pt x="515" y="635"/>
                    </a:lnTo>
                    <a:lnTo>
                      <a:pt x="463" y="674"/>
                    </a:lnTo>
                    <a:lnTo>
                      <a:pt x="412" y="700"/>
                    </a:lnTo>
                    <a:lnTo>
                      <a:pt x="360" y="7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5" name="Freeform 1369"/>
              <p:cNvSpPr>
                <a:spLocks/>
              </p:cNvSpPr>
              <p:nvPr/>
            </p:nvSpPr>
            <p:spPr bwMode="auto">
              <a:xfrm>
                <a:off x="35460" y="4534"/>
                <a:ext cx="515" cy="1127"/>
              </a:xfrm>
              <a:custGeom>
                <a:avLst/>
                <a:gdLst/>
                <a:ahLst/>
                <a:cxnLst>
                  <a:cxn ang="0">
                    <a:pos x="232" y="479"/>
                  </a:cxn>
                  <a:cxn ang="0">
                    <a:pos x="412" y="479"/>
                  </a:cxn>
                  <a:cxn ang="0">
                    <a:pos x="412" y="440"/>
                  </a:cxn>
                  <a:cxn ang="0">
                    <a:pos x="232" y="440"/>
                  </a:cxn>
                  <a:cxn ang="0">
                    <a:pos x="232" y="246"/>
                  </a:cxn>
                  <a:cxn ang="0">
                    <a:pos x="257" y="129"/>
                  </a:cxn>
                  <a:cxn ang="0">
                    <a:pos x="309" y="52"/>
                  </a:cxn>
                  <a:cxn ang="0">
                    <a:pos x="373" y="26"/>
                  </a:cxn>
                  <a:cxn ang="0">
                    <a:pos x="386" y="26"/>
                  </a:cxn>
                  <a:cxn ang="0">
                    <a:pos x="399" y="39"/>
                  </a:cxn>
                  <a:cxn ang="0">
                    <a:pos x="425" y="39"/>
                  </a:cxn>
                  <a:cxn ang="0">
                    <a:pos x="386" y="78"/>
                  </a:cxn>
                  <a:cxn ang="0">
                    <a:pos x="386" y="129"/>
                  </a:cxn>
                  <a:cxn ang="0">
                    <a:pos x="399" y="155"/>
                  </a:cxn>
                  <a:cxn ang="0">
                    <a:pos x="450" y="181"/>
                  </a:cxn>
                  <a:cxn ang="0">
                    <a:pos x="502" y="155"/>
                  </a:cxn>
                  <a:cxn ang="0">
                    <a:pos x="515" y="129"/>
                  </a:cxn>
                  <a:cxn ang="0">
                    <a:pos x="515" y="65"/>
                  </a:cxn>
                  <a:cxn ang="0">
                    <a:pos x="463" y="13"/>
                  </a:cxn>
                  <a:cxn ang="0">
                    <a:pos x="425" y="0"/>
                  </a:cxn>
                  <a:cxn ang="0">
                    <a:pos x="373" y="0"/>
                  </a:cxn>
                  <a:cxn ang="0">
                    <a:pos x="283" y="13"/>
                  </a:cxn>
                  <a:cxn ang="0">
                    <a:pos x="206" y="65"/>
                  </a:cxn>
                  <a:cxn ang="0">
                    <a:pos x="154" y="142"/>
                  </a:cxn>
                  <a:cxn ang="0">
                    <a:pos x="129" y="246"/>
                  </a:cxn>
                  <a:cxn ang="0">
                    <a:pos x="129" y="440"/>
                  </a:cxn>
                  <a:cxn ang="0">
                    <a:pos x="0" y="440"/>
                  </a:cxn>
                  <a:cxn ang="0">
                    <a:pos x="0" y="479"/>
                  </a:cxn>
                  <a:cxn ang="0">
                    <a:pos x="129" y="479"/>
                  </a:cxn>
                  <a:cxn ang="0">
                    <a:pos x="129" y="1049"/>
                  </a:cxn>
                  <a:cxn ang="0">
                    <a:pos x="116" y="1062"/>
                  </a:cxn>
                  <a:cxn ang="0">
                    <a:pos x="90" y="1075"/>
                  </a:cxn>
                  <a:cxn ang="0">
                    <a:pos x="0" y="1075"/>
                  </a:cxn>
                  <a:cxn ang="0">
                    <a:pos x="0" y="1127"/>
                  </a:cxn>
                  <a:cxn ang="0">
                    <a:pos x="386" y="1127"/>
                  </a:cxn>
                  <a:cxn ang="0">
                    <a:pos x="386" y="1075"/>
                  </a:cxn>
                  <a:cxn ang="0">
                    <a:pos x="270" y="1075"/>
                  </a:cxn>
                  <a:cxn ang="0">
                    <a:pos x="244" y="1062"/>
                  </a:cxn>
                  <a:cxn ang="0">
                    <a:pos x="244" y="1049"/>
                  </a:cxn>
                  <a:cxn ang="0">
                    <a:pos x="232" y="1023"/>
                  </a:cxn>
                  <a:cxn ang="0">
                    <a:pos x="232" y="997"/>
                  </a:cxn>
                  <a:cxn ang="0">
                    <a:pos x="232" y="479"/>
                  </a:cxn>
                </a:cxnLst>
                <a:rect l="0" t="0" r="r" b="b"/>
                <a:pathLst>
                  <a:path w="515" h="1127">
                    <a:moveTo>
                      <a:pt x="232" y="479"/>
                    </a:moveTo>
                    <a:lnTo>
                      <a:pt x="412" y="479"/>
                    </a:lnTo>
                    <a:lnTo>
                      <a:pt x="412" y="440"/>
                    </a:lnTo>
                    <a:lnTo>
                      <a:pt x="232" y="440"/>
                    </a:lnTo>
                    <a:lnTo>
                      <a:pt x="232" y="246"/>
                    </a:lnTo>
                    <a:lnTo>
                      <a:pt x="257" y="129"/>
                    </a:lnTo>
                    <a:lnTo>
                      <a:pt x="309" y="52"/>
                    </a:lnTo>
                    <a:lnTo>
                      <a:pt x="373" y="26"/>
                    </a:lnTo>
                    <a:lnTo>
                      <a:pt x="386" y="26"/>
                    </a:lnTo>
                    <a:lnTo>
                      <a:pt x="399" y="39"/>
                    </a:lnTo>
                    <a:lnTo>
                      <a:pt x="425" y="39"/>
                    </a:lnTo>
                    <a:lnTo>
                      <a:pt x="386" y="78"/>
                    </a:lnTo>
                    <a:lnTo>
                      <a:pt x="386" y="129"/>
                    </a:lnTo>
                    <a:lnTo>
                      <a:pt x="399" y="155"/>
                    </a:lnTo>
                    <a:lnTo>
                      <a:pt x="450" y="181"/>
                    </a:lnTo>
                    <a:lnTo>
                      <a:pt x="502" y="155"/>
                    </a:lnTo>
                    <a:lnTo>
                      <a:pt x="515" y="129"/>
                    </a:lnTo>
                    <a:lnTo>
                      <a:pt x="515" y="65"/>
                    </a:lnTo>
                    <a:lnTo>
                      <a:pt x="463" y="13"/>
                    </a:lnTo>
                    <a:lnTo>
                      <a:pt x="425" y="0"/>
                    </a:lnTo>
                    <a:lnTo>
                      <a:pt x="373" y="0"/>
                    </a:lnTo>
                    <a:lnTo>
                      <a:pt x="283" y="13"/>
                    </a:lnTo>
                    <a:lnTo>
                      <a:pt x="206" y="65"/>
                    </a:lnTo>
                    <a:lnTo>
                      <a:pt x="154" y="142"/>
                    </a:lnTo>
                    <a:lnTo>
                      <a:pt x="129" y="246"/>
                    </a:lnTo>
                    <a:lnTo>
                      <a:pt x="129" y="440"/>
                    </a:lnTo>
                    <a:lnTo>
                      <a:pt x="0" y="440"/>
                    </a:lnTo>
                    <a:lnTo>
                      <a:pt x="0" y="479"/>
                    </a:lnTo>
                    <a:lnTo>
                      <a:pt x="129" y="479"/>
                    </a:lnTo>
                    <a:lnTo>
                      <a:pt x="129" y="1049"/>
                    </a:lnTo>
                    <a:lnTo>
                      <a:pt x="116" y="1062"/>
                    </a:lnTo>
                    <a:lnTo>
                      <a:pt x="90" y="1075"/>
                    </a:lnTo>
                    <a:lnTo>
                      <a:pt x="0" y="1075"/>
                    </a:lnTo>
                    <a:lnTo>
                      <a:pt x="0" y="1127"/>
                    </a:lnTo>
                    <a:lnTo>
                      <a:pt x="386" y="1127"/>
                    </a:lnTo>
                    <a:lnTo>
                      <a:pt x="386" y="1075"/>
                    </a:lnTo>
                    <a:lnTo>
                      <a:pt x="270" y="1075"/>
                    </a:lnTo>
                    <a:lnTo>
                      <a:pt x="244" y="1062"/>
                    </a:lnTo>
                    <a:lnTo>
                      <a:pt x="244" y="1049"/>
                    </a:lnTo>
                    <a:lnTo>
                      <a:pt x="232" y="1023"/>
                    </a:lnTo>
                    <a:lnTo>
                      <a:pt x="232" y="997"/>
                    </a:lnTo>
                    <a:lnTo>
                      <a:pt x="232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6" name="Freeform 1370"/>
              <p:cNvSpPr>
                <a:spLocks/>
              </p:cNvSpPr>
              <p:nvPr/>
            </p:nvSpPr>
            <p:spPr bwMode="auto">
              <a:xfrm>
                <a:off x="36503" y="4534"/>
                <a:ext cx="1132" cy="1165"/>
              </a:xfrm>
              <a:custGeom>
                <a:avLst/>
                <a:gdLst/>
                <a:ahLst/>
                <a:cxnLst>
                  <a:cxn ang="0">
                    <a:pos x="1132" y="0"/>
                  </a:cxn>
                  <a:cxn ang="0">
                    <a:pos x="1094" y="13"/>
                  </a:cxn>
                  <a:cxn ang="0">
                    <a:pos x="952" y="103"/>
                  </a:cxn>
                  <a:cxn ang="0">
                    <a:pos x="836" y="13"/>
                  </a:cxn>
                  <a:cxn ang="0">
                    <a:pos x="502" y="39"/>
                  </a:cxn>
                  <a:cxn ang="0">
                    <a:pos x="154" y="311"/>
                  </a:cxn>
                  <a:cxn ang="0">
                    <a:pos x="0" y="725"/>
                  </a:cxn>
                  <a:cxn ang="0">
                    <a:pos x="128" y="1036"/>
                  </a:cxn>
                  <a:cxn ang="0">
                    <a:pos x="437" y="1165"/>
                  </a:cxn>
                  <a:cxn ang="0">
                    <a:pos x="643" y="1127"/>
                  </a:cxn>
                  <a:cxn ang="0">
                    <a:pos x="733" y="1075"/>
                  </a:cxn>
                  <a:cxn ang="0">
                    <a:pos x="772" y="1023"/>
                  </a:cxn>
                  <a:cxn ang="0">
                    <a:pos x="849" y="1127"/>
                  </a:cxn>
                  <a:cxn ang="0">
                    <a:pos x="862" y="1114"/>
                  </a:cxn>
                  <a:cxn ang="0">
                    <a:pos x="875" y="1075"/>
                  </a:cxn>
                  <a:cxn ang="0">
                    <a:pos x="888" y="1023"/>
                  </a:cxn>
                  <a:cxn ang="0">
                    <a:pos x="952" y="777"/>
                  </a:cxn>
                  <a:cxn ang="0">
                    <a:pos x="978" y="751"/>
                  </a:cxn>
                  <a:cxn ang="0">
                    <a:pos x="1068" y="738"/>
                  </a:cxn>
                  <a:cxn ang="0">
                    <a:pos x="926" y="686"/>
                  </a:cxn>
                  <a:cxn ang="0">
                    <a:pos x="823" y="699"/>
                  </a:cxn>
                  <a:cxn ang="0">
                    <a:pos x="643" y="686"/>
                  </a:cxn>
                  <a:cxn ang="0">
                    <a:pos x="630" y="738"/>
                  </a:cxn>
                  <a:cxn ang="0">
                    <a:pos x="798" y="751"/>
                  </a:cxn>
                  <a:cxn ang="0">
                    <a:pos x="811" y="790"/>
                  </a:cxn>
                  <a:cxn ang="0">
                    <a:pos x="798" y="842"/>
                  </a:cxn>
                  <a:cxn ang="0">
                    <a:pos x="733" y="1010"/>
                  </a:cxn>
                  <a:cxn ang="0">
                    <a:pos x="592" y="1101"/>
                  </a:cxn>
                  <a:cxn ang="0">
                    <a:pos x="463" y="1114"/>
                  </a:cxn>
                  <a:cxn ang="0">
                    <a:pos x="283" y="1062"/>
                  </a:cxn>
                  <a:cxn ang="0">
                    <a:pos x="167" y="906"/>
                  </a:cxn>
                  <a:cxn ang="0">
                    <a:pos x="154" y="699"/>
                  </a:cxn>
                  <a:cxn ang="0">
                    <a:pos x="231" y="414"/>
                  </a:cxn>
                  <a:cxn ang="0">
                    <a:pos x="437" y="142"/>
                  </a:cxn>
                  <a:cxn ang="0">
                    <a:pos x="733" y="39"/>
                  </a:cxn>
                  <a:cxn ang="0">
                    <a:pos x="926" y="129"/>
                  </a:cxn>
                  <a:cxn ang="0">
                    <a:pos x="991" y="350"/>
                  </a:cxn>
                  <a:cxn ang="0">
                    <a:pos x="978" y="427"/>
                  </a:cxn>
                  <a:cxn ang="0">
                    <a:pos x="991" y="453"/>
                  </a:cxn>
                  <a:cxn ang="0">
                    <a:pos x="1029" y="440"/>
                  </a:cxn>
                  <a:cxn ang="0">
                    <a:pos x="1132" y="13"/>
                  </a:cxn>
                </a:cxnLst>
                <a:rect l="0" t="0" r="r" b="b"/>
                <a:pathLst>
                  <a:path w="1132" h="1165">
                    <a:moveTo>
                      <a:pt x="1132" y="13"/>
                    </a:moveTo>
                    <a:lnTo>
                      <a:pt x="1132" y="0"/>
                    </a:lnTo>
                    <a:lnTo>
                      <a:pt x="1107" y="0"/>
                    </a:lnTo>
                    <a:lnTo>
                      <a:pt x="1094" y="13"/>
                    </a:lnTo>
                    <a:lnTo>
                      <a:pt x="978" y="142"/>
                    </a:lnTo>
                    <a:lnTo>
                      <a:pt x="952" y="103"/>
                    </a:lnTo>
                    <a:lnTo>
                      <a:pt x="914" y="52"/>
                    </a:lnTo>
                    <a:lnTo>
                      <a:pt x="836" y="13"/>
                    </a:lnTo>
                    <a:lnTo>
                      <a:pt x="721" y="0"/>
                    </a:lnTo>
                    <a:lnTo>
                      <a:pt x="502" y="39"/>
                    </a:lnTo>
                    <a:lnTo>
                      <a:pt x="309" y="142"/>
                    </a:lnTo>
                    <a:lnTo>
                      <a:pt x="154" y="311"/>
                    </a:lnTo>
                    <a:lnTo>
                      <a:pt x="38" y="505"/>
                    </a:lnTo>
                    <a:lnTo>
                      <a:pt x="0" y="725"/>
                    </a:lnTo>
                    <a:lnTo>
                      <a:pt x="38" y="893"/>
                    </a:lnTo>
                    <a:lnTo>
                      <a:pt x="128" y="1036"/>
                    </a:lnTo>
                    <a:lnTo>
                      <a:pt x="257" y="1127"/>
                    </a:lnTo>
                    <a:lnTo>
                      <a:pt x="437" y="1165"/>
                    </a:lnTo>
                    <a:lnTo>
                      <a:pt x="515" y="1152"/>
                    </a:lnTo>
                    <a:lnTo>
                      <a:pt x="643" y="1127"/>
                    </a:lnTo>
                    <a:lnTo>
                      <a:pt x="695" y="1101"/>
                    </a:lnTo>
                    <a:lnTo>
                      <a:pt x="733" y="1075"/>
                    </a:lnTo>
                    <a:lnTo>
                      <a:pt x="759" y="1049"/>
                    </a:lnTo>
                    <a:lnTo>
                      <a:pt x="772" y="1023"/>
                    </a:lnTo>
                    <a:lnTo>
                      <a:pt x="798" y="1075"/>
                    </a:lnTo>
                    <a:lnTo>
                      <a:pt x="849" y="1127"/>
                    </a:lnTo>
                    <a:lnTo>
                      <a:pt x="862" y="1127"/>
                    </a:lnTo>
                    <a:lnTo>
                      <a:pt x="862" y="1114"/>
                    </a:lnTo>
                    <a:lnTo>
                      <a:pt x="875" y="1088"/>
                    </a:lnTo>
                    <a:lnTo>
                      <a:pt x="875" y="1075"/>
                    </a:lnTo>
                    <a:lnTo>
                      <a:pt x="888" y="1049"/>
                    </a:lnTo>
                    <a:lnTo>
                      <a:pt x="888" y="1023"/>
                    </a:lnTo>
                    <a:lnTo>
                      <a:pt x="914" y="893"/>
                    </a:lnTo>
                    <a:lnTo>
                      <a:pt x="952" y="777"/>
                    </a:lnTo>
                    <a:lnTo>
                      <a:pt x="952" y="751"/>
                    </a:lnTo>
                    <a:lnTo>
                      <a:pt x="978" y="751"/>
                    </a:lnTo>
                    <a:lnTo>
                      <a:pt x="1004" y="738"/>
                    </a:lnTo>
                    <a:lnTo>
                      <a:pt x="1068" y="738"/>
                    </a:lnTo>
                    <a:lnTo>
                      <a:pt x="1068" y="686"/>
                    </a:lnTo>
                    <a:lnTo>
                      <a:pt x="926" y="686"/>
                    </a:lnTo>
                    <a:lnTo>
                      <a:pt x="888" y="699"/>
                    </a:lnTo>
                    <a:lnTo>
                      <a:pt x="823" y="699"/>
                    </a:lnTo>
                    <a:lnTo>
                      <a:pt x="733" y="686"/>
                    </a:lnTo>
                    <a:lnTo>
                      <a:pt x="643" y="686"/>
                    </a:lnTo>
                    <a:lnTo>
                      <a:pt x="630" y="699"/>
                    </a:lnTo>
                    <a:lnTo>
                      <a:pt x="630" y="738"/>
                    </a:lnTo>
                    <a:lnTo>
                      <a:pt x="759" y="738"/>
                    </a:lnTo>
                    <a:lnTo>
                      <a:pt x="798" y="751"/>
                    </a:lnTo>
                    <a:lnTo>
                      <a:pt x="811" y="751"/>
                    </a:lnTo>
                    <a:lnTo>
                      <a:pt x="811" y="790"/>
                    </a:lnTo>
                    <a:lnTo>
                      <a:pt x="798" y="816"/>
                    </a:lnTo>
                    <a:lnTo>
                      <a:pt x="798" y="842"/>
                    </a:lnTo>
                    <a:lnTo>
                      <a:pt x="772" y="919"/>
                    </a:lnTo>
                    <a:lnTo>
                      <a:pt x="733" y="1010"/>
                    </a:lnTo>
                    <a:lnTo>
                      <a:pt x="669" y="1062"/>
                    </a:lnTo>
                    <a:lnTo>
                      <a:pt x="592" y="1101"/>
                    </a:lnTo>
                    <a:lnTo>
                      <a:pt x="515" y="1114"/>
                    </a:lnTo>
                    <a:lnTo>
                      <a:pt x="463" y="1114"/>
                    </a:lnTo>
                    <a:lnTo>
                      <a:pt x="373" y="1101"/>
                    </a:lnTo>
                    <a:lnTo>
                      <a:pt x="283" y="1062"/>
                    </a:lnTo>
                    <a:lnTo>
                      <a:pt x="218" y="997"/>
                    </a:lnTo>
                    <a:lnTo>
                      <a:pt x="167" y="906"/>
                    </a:lnTo>
                    <a:lnTo>
                      <a:pt x="141" y="777"/>
                    </a:lnTo>
                    <a:lnTo>
                      <a:pt x="154" y="699"/>
                    </a:lnTo>
                    <a:lnTo>
                      <a:pt x="180" y="570"/>
                    </a:lnTo>
                    <a:lnTo>
                      <a:pt x="231" y="414"/>
                    </a:lnTo>
                    <a:lnTo>
                      <a:pt x="334" y="246"/>
                    </a:lnTo>
                    <a:lnTo>
                      <a:pt x="437" y="142"/>
                    </a:lnTo>
                    <a:lnTo>
                      <a:pt x="579" y="78"/>
                    </a:lnTo>
                    <a:lnTo>
                      <a:pt x="733" y="39"/>
                    </a:lnTo>
                    <a:lnTo>
                      <a:pt x="836" y="65"/>
                    </a:lnTo>
                    <a:lnTo>
                      <a:pt x="926" y="129"/>
                    </a:lnTo>
                    <a:lnTo>
                      <a:pt x="965" y="233"/>
                    </a:lnTo>
                    <a:lnTo>
                      <a:pt x="991" y="350"/>
                    </a:lnTo>
                    <a:lnTo>
                      <a:pt x="991" y="414"/>
                    </a:lnTo>
                    <a:lnTo>
                      <a:pt x="978" y="427"/>
                    </a:lnTo>
                    <a:lnTo>
                      <a:pt x="978" y="440"/>
                    </a:lnTo>
                    <a:lnTo>
                      <a:pt x="991" y="453"/>
                    </a:lnTo>
                    <a:lnTo>
                      <a:pt x="1017" y="453"/>
                    </a:lnTo>
                    <a:lnTo>
                      <a:pt x="1029" y="440"/>
                    </a:lnTo>
                    <a:lnTo>
                      <a:pt x="1029" y="414"/>
                    </a:lnTo>
                    <a:lnTo>
                      <a:pt x="1132" y="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7" name="Freeform 1371"/>
              <p:cNvSpPr>
                <a:spLocks/>
              </p:cNvSpPr>
              <p:nvPr/>
            </p:nvSpPr>
            <p:spPr bwMode="auto">
              <a:xfrm>
                <a:off x="37829" y="5492"/>
                <a:ext cx="167" cy="169"/>
              </a:xfrm>
              <a:custGeom>
                <a:avLst/>
                <a:gdLst/>
                <a:ahLst/>
                <a:cxnLst>
                  <a:cxn ang="0">
                    <a:pos x="167" y="78"/>
                  </a:cxn>
                  <a:cxn ang="0">
                    <a:pos x="141" y="26"/>
                  </a:cxn>
                  <a:cxn ang="0">
                    <a:pos x="115" y="0"/>
                  </a:cxn>
                  <a:cxn ang="0">
                    <a:pos x="51" y="0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25" y="143"/>
                  </a:cxn>
                  <a:cxn ang="0">
                    <a:pos x="77" y="169"/>
                  </a:cxn>
                  <a:cxn ang="0">
                    <a:pos x="115" y="156"/>
                  </a:cxn>
                  <a:cxn ang="0">
                    <a:pos x="141" y="143"/>
                  </a:cxn>
                  <a:cxn ang="0">
                    <a:pos x="154" y="117"/>
                  </a:cxn>
                  <a:cxn ang="0">
                    <a:pos x="167" y="78"/>
                  </a:cxn>
                </a:cxnLst>
                <a:rect l="0" t="0" r="r" b="b"/>
                <a:pathLst>
                  <a:path w="167" h="169">
                    <a:moveTo>
                      <a:pt x="167" y="78"/>
                    </a:moveTo>
                    <a:lnTo>
                      <a:pt x="141" y="26"/>
                    </a:lnTo>
                    <a:lnTo>
                      <a:pt x="115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25" y="143"/>
                    </a:lnTo>
                    <a:lnTo>
                      <a:pt x="77" y="169"/>
                    </a:lnTo>
                    <a:lnTo>
                      <a:pt x="115" y="156"/>
                    </a:lnTo>
                    <a:lnTo>
                      <a:pt x="141" y="143"/>
                    </a:lnTo>
                    <a:lnTo>
                      <a:pt x="154" y="117"/>
                    </a:lnTo>
                    <a:lnTo>
                      <a:pt x="167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8" name="Line 1372"/>
              <p:cNvSpPr>
                <a:spLocks noChangeShapeType="1"/>
              </p:cNvSpPr>
              <p:nvPr/>
            </p:nvSpPr>
            <p:spPr bwMode="auto">
              <a:xfrm>
                <a:off x="443" y="6968"/>
                <a:ext cx="42265" cy="1"/>
              </a:xfrm>
              <a:prstGeom prst="line">
                <a:avLst/>
              </a:prstGeom>
              <a:noFill/>
              <a:ln w="64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49" name="Freeform 1373"/>
              <p:cNvSpPr>
                <a:spLocks noEditPoints="1"/>
              </p:cNvSpPr>
              <p:nvPr/>
            </p:nvSpPr>
            <p:spPr bwMode="auto">
              <a:xfrm>
                <a:off x="507" y="7979"/>
                <a:ext cx="1082" cy="1100"/>
              </a:xfrm>
              <a:custGeom>
                <a:avLst/>
                <a:gdLst/>
                <a:ahLst/>
                <a:cxnLst>
                  <a:cxn ang="0">
                    <a:pos x="400" y="621"/>
                  </a:cxn>
                  <a:cxn ang="0">
                    <a:pos x="683" y="621"/>
                  </a:cxn>
                  <a:cxn ang="0">
                    <a:pos x="837" y="595"/>
                  </a:cxn>
                  <a:cxn ang="0">
                    <a:pos x="966" y="530"/>
                  </a:cxn>
                  <a:cxn ang="0">
                    <a:pos x="1056" y="440"/>
                  </a:cxn>
                  <a:cxn ang="0">
                    <a:pos x="1082" y="310"/>
                  </a:cxn>
                  <a:cxn ang="0">
                    <a:pos x="1056" y="194"/>
                  </a:cxn>
                  <a:cxn ang="0">
                    <a:pos x="979" y="90"/>
                  </a:cxn>
                  <a:cxn ang="0">
                    <a:pos x="837" y="25"/>
                  </a:cxn>
                  <a:cxn ang="0">
                    <a:pos x="670" y="0"/>
                  </a:cxn>
                  <a:cxn ang="0">
                    <a:pos x="0" y="0"/>
                  </a:cxn>
                  <a:cxn ang="0">
                    <a:pos x="0" y="77"/>
                  </a:cxn>
                  <a:cxn ang="0">
                    <a:pos x="168" y="77"/>
                  </a:cxn>
                  <a:cxn ang="0">
                    <a:pos x="168" y="1023"/>
                  </a:cxn>
                  <a:cxn ang="0">
                    <a:pos x="0" y="1023"/>
                  </a:cxn>
                  <a:cxn ang="0">
                    <a:pos x="0" y="1100"/>
                  </a:cxn>
                  <a:cxn ang="0">
                    <a:pos x="567" y="1100"/>
                  </a:cxn>
                  <a:cxn ang="0">
                    <a:pos x="567" y="1023"/>
                  </a:cxn>
                  <a:cxn ang="0">
                    <a:pos x="400" y="1023"/>
                  </a:cxn>
                  <a:cxn ang="0">
                    <a:pos x="400" y="621"/>
                  </a:cxn>
                  <a:cxn ang="0">
                    <a:pos x="606" y="543"/>
                  </a:cxn>
                  <a:cxn ang="0">
                    <a:pos x="387" y="543"/>
                  </a:cxn>
                  <a:cxn ang="0">
                    <a:pos x="387" y="77"/>
                  </a:cxn>
                  <a:cxn ang="0">
                    <a:pos x="606" y="77"/>
                  </a:cxn>
                  <a:cxn ang="0">
                    <a:pos x="721" y="90"/>
                  </a:cxn>
                  <a:cxn ang="0">
                    <a:pos x="786" y="129"/>
                  </a:cxn>
                  <a:cxn ang="0">
                    <a:pos x="824" y="181"/>
                  </a:cxn>
                  <a:cxn ang="0">
                    <a:pos x="837" y="246"/>
                  </a:cxn>
                  <a:cxn ang="0">
                    <a:pos x="837" y="375"/>
                  </a:cxn>
                  <a:cxn ang="0">
                    <a:pos x="824" y="440"/>
                  </a:cxn>
                  <a:cxn ang="0">
                    <a:pos x="786" y="505"/>
                  </a:cxn>
                  <a:cxn ang="0">
                    <a:pos x="721" y="530"/>
                  </a:cxn>
                  <a:cxn ang="0">
                    <a:pos x="606" y="543"/>
                  </a:cxn>
                </a:cxnLst>
                <a:rect l="0" t="0" r="r" b="b"/>
                <a:pathLst>
                  <a:path w="1082" h="1100">
                    <a:moveTo>
                      <a:pt x="400" y="621"/>
                    </a:moveTo>
                    <a:lnTo>
                      <a:pt x="683" y="621"/>
                    </a:lnTo>
                    <a:lnTo>
                      <a:pt x="837" y="595"/>
                    </a:lnTo>
                    <a:lnTo>
                      <a:pt x="966" y="530"/>
                    </a:lnTo>
                    <a:lnTo>
                      <a:pt x="1056" y="440"/>
                    </a:lnTo>
                    <a:lnTo>
                      <a:pt x="1082" y="310"/>
                    </a:lnTo>
                    <a:lnTo>
                      <a:pt x="1056" y="194"/>
                    </a:lnTo>
                    <a:lnTo>
                      <a:pt x="979" y="90"/>
                    </a:lnTo>
                    <a:lnTo>
                      <a:pt x="837" y="25"/>
                    </a:lnTo>
                    <a:lnTo>
                      <a:pt x="670" y="0"/>
                    </a:lnTo>
                    <a:lnTo>
                      <a:pt x="0" y="0"/>
                    </a:lnTo>
                    <a:lnTo>
                      <a:pt x="0" y="77"/>
                    </a:lnTo>
                    <a:lnTo>
                      <a:pt x="168" y="77"/>
                    </a:lnTo>
                    <a:lnTo>
                      <a:pt x="168" y="1023"/>
                    </a:lnTo>
                    <a:lnTo>
                      <a:pt x="0" y="1023"/>
                    </a:lnTo>
                    <a:lnTo>
                      <a:pt x="0" y="1100"/>
                    </a:lnTo>
                    <a:lnTo>
                      <a:pt x="567" y="1100"/>
                    </a:lnTo>
                    <a:lnTo>
                      <a:pt x="567" y="1023"/>
                    </a:lnTo>
                    <a:lnTo>
                      <a:pt x="400" y="1023"/>
                    </a:lnTo>
                    <a:lnTo>
                      <a:pt x="400" y="621"/>
                    </a:lnTo>
                    <a:close/>
                    <a:moveTo>
                      <a:pt x="606" y="543"/>
                    </a:moveTo>
                    <a:lnTo>
                      <a:pt x="387" y="543"/>
                    </a:lnTo>
                    <a:lnTo>
                      <a:pt x="387" y="77"/>
                    </a:lnTo>
                    <a:lnTo>
                      <a:pt x="606" y="77"/>
                    </a:lnTo>
                    <a:lnTo>
                      <a:pt x="721" y="90"/>
                    </a:lnTo>
                    <a:lnTo>
                      <a:pt x="786" y="129"/>
                    </a:lnTo>
                    <a:lnTo>
                      <a:pt x="824" y="181"/>
                    </a:lnTo>
                    <a:lnTo>
                      <a:pt x="837" y="246"/>
                    </a:lnTo>
                    <a:lnTo>
                      <a:pt x="837" y="375"/>
                    </a:lnTo>
                    <a:lnTo>
                      <a:pt x="824" y="440"/>
                    </a:lnTo>
                    <a:lnTo>
                      <a:pt x="786" y="505"/>
                    </a:lnTo>
                    <a:lnTo>
                      <a:pt x="721" y="530"/>
                    </a:lnTo>
                    <a:lnTo>
                      <a:pt x="606" y="5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0" name="Freeform 1374"/>
              <p:cNvSpPr>
                <a:spLocks/>
              </p:cNvSpPr>
              <p:nvPr/>
            </p:nvSpPr>
            <p:spPr bwMode="auto">
              <a:xfrm>
                <a:off x="1756" y="8354"/>
                <a:ext cx="644" cy="725"/>
              </a:xfrm>
              <a:custGeom>
                <a:avLst/>
                <a:gdLst/>
                <a:ahLst/>
                <a:cxnLst>
                  <a:cxn ang="0">
                    <a:pos x="425" y="725"/>
                  </a:cxn>
                  <a:cxn ang="0">
                    <a:pos x="425" y="648"/>
                  </a:cxn>
                  <a:cxn ang="0">
                    <a:pos x="283" y="648"/>
                  </a:cxn>
                  <a:cxn ang="0">
                    <a:pos x="283" y="285"/>
                  </a:cxn>
                  <a:cxn ang="0">
                    <a:pos x="309" y="207"/>
                  </a:cxn>
                  <a:cxn ang="0">
                    <a:pos x="348" y="130"/>
                  </a:cxn>
                  <a:cxn ang="0">
                    <a:pos x="399" y="78"/>
                  </a:cxn>
                  <a:cxn ang="0">
                    <a:pos x="489" y="65"/>
                  </a:cxn>
                  <a:cxn ang="0">
                    <a:pos x="477" y="65"/>
                  </a:cxn>
                  <a:cxn ang="0">
                    <a:pos x="464" y="78"/>
                  </a:cxn>
                  <a:cxn ang="0">
                    <a:pos x="464" y="104"/>
                  </a:cxn>
                  <a:cxn ang="0">
                    <a:pos x="451" y="130"/>
                  </a:cxn>
                  <a:cxn ang="0">
                    <a:pos x="464" y="168"/>
                  </a:cxn>
                  <a:cxn ang="0">
                    <a:pos x="477" y="194"/>
                  </a:cxn>
                  <a:cxn ang="0">
                    <a:pos x="502" y="220"/>
                  </a:cxn>
                  <a:cxn ang="0">
                    <a:pos x="528" y="233"/>
                  </a:cxn>
                  <a:cxn ang="0">
                    <a:pos x="580" y="233"/>
                  </a:cxn>
                  <a:cxn ang="0">
                    <a:pos x="605" y="220"/>
                  </a:cxn>
                  <a:cxn ang="0">
                    <a:pos x="631" y="194"/>
                  </a:cxn>
                  <a:cxn ang="0">
                    <a:pos x="644" y="168"/>
                  </a:cxn>
                  <a:cxn ang="0">
                    <a:pos x="644" y="91"/>
                  </a:cxn>
                  <a:cxn ang="0">
                    <a:pos x="592" y="39"/>
                  </a:cxn>
                  <a:cxn ang="0">
                    <a:pos x="554" y="13"/>
                  </a:cxn>
                  <a:cxn ang="0">
                    <a:pos x="515" y="0"/>
                  </a:cxn>
                  <a:cxn ang="0">
                    <a:pos x="477" y="0"/>
                  </a:cxn>
                  <a:cxn ang="0">
                    <a:pos x="386" y="26"/>
                  </a:cxn>
                  <a:cxn ang="0">
                    <a:pos x="309" y="91"/>
                  </a:cxn>
                  <a:cxn ang="0">
                    <a:pos x="271" y="181"/>
                  </a:cxn>
                  <a:cxn ang="0">
                    <a:pos x="271" y="0"/>
                  </a:cxn>
                  <a:cxn ang="0">
                    <a:pos x="0" y="13"/>
                  </a:cxn>
                  <a:cxn ang="0">
                    <a:pos x="0" y="91"/>
                  </a:cxn>
                  <a:cxn ang="0">
                    <a:pos x="77" y="91"/>
                  </a:cxn>
                  <a:cxn ang="0">
                    <a:pos x="103" y="104"/>
                  </a:cxn>
                  <a:cxn ang="0">
                    <a:pos x="116" y="117"/>
                  </a:cxn>
                  <a:cxn ang="0">
                    <a:pos x="116" y="648"/>
                  </a:cxn>
                  <a:cxn ang="0">
                    <a:pos x="0" y="648"/>
                  </a:cxn>
                  <a:cxn ang="0">
                    <a:pos x="0" y="725"/>
                  </a:cxn>
                  <a:cxn ang="0">
                    <a:pos x="425" y="725"/>
                  </a:cxn>
                </a:cxnLst>
                <a:rect l="0" t="0" r="r" b="b"/>
                <a:pathLst>
                  <a:path w="644" h="725">
                    <a:moveTo>
                      <a:pt x="425" y="725"/>
                    </a:moveTo>
                    <a:lnTo>
                      <a:pt x="425" y="648"/>
                    </a:lnTo>
                    <a:lnTo>
                      <a:pt x="283" y="648"/>
                    </a:lnTo>
                    <a:lnTo>
                      <a:pt x="283" y="285"/>
                    </a:lnTo>
                    <a:lnTo>
                      <a:pt x="309" y="207"/>
                    </a:lnTo>
                    <a:lnTo>
                      <a:pt x="348" y="130"/>
                    </a:lnTo>
                    <a:lnTo>
                      <a:pt x="399" y="78"/>
                    </a:lnTo>
                    <a:lnTo>
                      <a:pt x="489" y="65"/>
                    </a:lnTo>
                    <a:lnTo>
                      <a:pt x="477" y="65"/>
                    </a:lnTo>
                    <a:lnTo>
                      <a:pt x="464" y="78"/>
                    </a:lnTo>
                    <a:lnTo>
                      <a:pt x="464" y="104"/>
                    </a:lnTo>
                    <a:lnTo>
                      <a:pt x="451" y="130"/>
                    </a:lnTo>
                    <a:lnTo>
                      <a:pt x="464" y="168"/>
                    </a:lnTo>
                    <a:lnTo>
                      <a:pt x="477" y="194"/>
                    </a:lnTo>
                    <a:lnTo>
                      <a:pt x="502" y="220"/>
                    </a:lnTo>
                    <a:lnTo>
                      <a:pt x="528" y="233"/>
                    </a:lnTo>
                    <a:lnTo>
                      <a:pt x="580" y="233"/>
                    </a:lnTo>
                    <a:lnTo>
                      <a:pt x="605" y="220"/>
                    </a:lnTo>
                    <a:lnTo>
                      <a:pt x="631" y="194"/>
                    </a:lnTo>
                    <a:lnTo>
                      <a:pt x="644" y="168"/>
                    </a:lnTo>
                    <a:lnTo>
                      <a:pt x="644" y="91"/>
                    </a:lnTo>
                    <a:lnTo>
                      <a:pt x="592" y="39"/>
                    </a:lnTo>
                    <a:lnTo>
                      <a:pt x="554" y="13"/>
                    </a:lnTo>
                    <a:lnTo>
                      <a:pt x="515" y="0"/>
                    </a:lnTo>
                    <a:lnTo>
                      <a:pt x="477" y="0"/>
                    </a:lnTo>
                    <a:lnTo>
                      <a:pt x="386" y="26"/>
                    </a:lnTo>
                    <a:lnTo>
                      <a:pt x="309" y="91"/>
                    </a:lnTo>
                    <a:lnTo>
                      <a:pt x="271" y="181"/>
                    </a:lnTo>
                    <a:lnTo>
                      <a:pt x="271" y="0"/>
                    </a:lnTo>
                    <a:lnTo>
                      <a:pt x="0" y="13"/>
                    </a:lnTo>
                    <a:lnTo>
                      <a:pt x="0" y="91"/>
                    </a:lnTo>
                    <a:lnTo>
                      <a:pt x="77" y="91"/>
                    </a:lnTo>
                    <a:lnTo>
                      <a:pt x="103" y="104"/>
                    </a:lnTo>
                    <a:lnTo>
                      <a:pt x="116" y="117"/>
                    </a:lnTo>
                    <a:lnTo>
                      <a:pt x="116" y="648"/>
                    </a:lnTo>
                    <a:lnTo>
                      <a:pt x="0" y="648"/>
                    </a:lnTo>
                    <a:lnTo>
                      <a:pt x="0" y="725"/>
                    </a:lnTo>
                    <a:lnTo>
                      <a:pt x="425" y="7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1" name="Freeform 1375"/>
              <p:cNvSpPr>
                <a:spLocks noEditPoints="1"/>
              </p:cNvSpPr>
              <p:nvPr/>
            </p:nvSpPr>
            <p:spPr bwMode="auto">
              <a:xfrm>
                <a:off x="2503" y="8354"/>
                <a:ext cx="824" cy="738"/>
              </a:xfrm>
              <a:custGeom>
                <a:avLst/>
                <a:gdLst/>
                <a:ahLst/>
                <a:cxnLst>
                  <a:cxn ang="0">
                    <a:pos x="824" y="376"/>
                  </a:cxn>
                  <a:cxn ang="0">
                    <a:pos x="798" y="259"/>
                  </a:cxn>
                  <a:cxn ang="0">
                    <a:pos x="747" y="155"/>
                  </a:cxn>
                  <a:cxn ang="0">
                    <a:pos x="669" y="65"/>
                  </a:cxn>
                  <a:cxn ang="0">
                    <a:pos x="553" y="13"/>
                  </a:cxn>
                  <a:cxn ang="0">
                    <a:pos x="412" y="0"/>
                  </a:cxn>
                  <a:cxn ang="0">
                    <a:pos x="270" y="13"/>
                  </a:cxn>
                  <a:cxn ang="0">
                    <a:pos x="154" y="65"/>
                  </a:cxn>
                  <a:cxn ang="0">
                    <a:pos x="77" y="155"/>
                  </a:cxn>
                  <a:cxn ang="0">
                    <a:pos x="26" y="259"/>
                  </a:cxn>
                  <a:cxn ang="0">
                    <a:pos x="0" y="376"/>
                  </a:cxn>
                  <a:cxn ang="0">
                    <a:pos x="13" y="492"/>
                  </a:cxn>
                  <a:cxn ang="0">
                    <a:pos x="64" y="583"/>
                  </a:cxn>
                  <a:cxn ang="0">
                    <a:pos x="154" y="661"/>
                  </a:cxn>
                  <a:cxn ang="0">
                    <a:pos x="270" y="712"/>
                  </a:cxn>
                  <a:cxn ang="0">
                    <a:pos x="412" y="738"/>
                  </a:cxn>
                  <a:cxn ang="0">
                    <a:pos x="553" y="712"/>
                  </a:cxn>
                  <a:cxn ang="0">
                    <a:pos x="669" y="661"/>
                  </a:cxn>
                  <a:cxn ang="0">
                    <a:pos x="747" y="583"/>
                  </a:cxn>
                  <a:cxn ang="0">
                    <a:pos x="798" y="492"/>
                  </a:cxn>
                  <a:cxn ang="0">
                    <a:pos x="824" y="376"/>
                  </a:cxn>
                  <a:cxn ang="0">
                    <a:pos x="412" y="673"/>
                  </a:cxn>
                  <a:cxn ang="0">
                    <a:pos x="309" y="648"/>
                  </a:cxn>
                  <a:cxn ang="0">
                    <a:pos x="257" y="596"/>
                  </a:cxn>
                  <a:cxn ang="0">
                    <a:pos x="219" y="531"/>
                  </a:cxn>
                  <a:cxn ang="0">
                    <a:pos x="206" y="440"/>
                  </a:cxn>
                  <a:cxn ang="0">
                    <a:pos x="206" y="246"/>
                  </a:cxn>
                  <a:cxn ang="0">
                    <a:pos x="232" y="143"/>
                  </a:cxn>
                  <a:cxn ang="0">
                    <a:pos x="257" y="104"/>
                  </a:cxn>
                  <a:cxn ang="0">
                    <a:pos x="309" y="78"/>
                  </a:cxn>
                  <a:cxn ang="0">
                    <a:pos x="412" y="52"/>
                  </a:cxn>
                  <a:cxn ang="0">
                    <a:pos x="463" y="65"/>
                  </a:cxn>
                  <a:cxn ang="0">
                    <a:pos x="502" y="78"/>
                  </a:cxn>
                  <a:cxn ang="0">
                    <a:pos x="553" y="104"/>
                  </a:cxn>
                  <a:cxn ang="0">
                    <a:pos x="579" y="143"/>
                  </a:cxn>
                  <a:cxn ang="0">
                    <a:pos x="605" y="207"/>
                  </a:cxn>
                  <a:cxn ang="0">
                    <a:pos x="618" y="272"/>
                  </a:cxn>
                  <a:cxn ang="0">
                    <a:pos x="618" y="440"/>
                  </a:cxn>
                  <a:cxn ang="0">
                    <a:pos x="605" y="531"/>
                  </a:cxn>
                  <a:cxn ang="0">
                    <a:pos x="566" y="596"/>
                  </a:cxn>
                  <a:cxn ang="0">
                    <a:pos x="515" y="648"/>
                  </a:cxn>
                  <a:cxn ang="0">
                    <a:pos x="412" y="673"/>
                  </a:cxn>
                </a:cxnLst>
                <a:rect l="0" t="0" r="r" b="b"/>
                <a:pathLst>
                  <a:path w="824" h="738">
                    <a:moveTo>
                      <a:pt x="824" y="376"/>
                    </a:moveTo>
                    <a:lnTo>
                      <a:pt x="798" y="259"/>
                    </a:lnTo>
                    <a:lnTo>
                      <a:pt x="747" y="155"/>
                    </a:lnTo>
                    <a:lnTo>
                      <a:pt x="669" y="65"/>
                    </a:lnTo>
                    <a:lnTo>
                      <a:pt x="553" y="13"/>
                    </a:lnTo>
                    <a:lnTo>
                      <a:pt x="412" y="0"/>
                    </a:lnTo>
                    <a:lnTo>
                      <a:pt x="270" y="13"/>
                    </a:lnTo>
                    <a:lnTo>
                      <a:pt x="154" y="65"/>
                    </a:lnTo>
                    <a:lnTo>
                      <a:pt x="77" y="155"/>
                    </a:lnTo>
                    <a:lnTo>
                      <a:pt x="26" y="259"/>
                    </a:lnTo>
                    <a:lnTo>
                      <a:pt x="0" y="376"/>
                    </a:lnTo>
                    <a:lnTo>
                      <a:pt x="13" y="492"/>
                    </a:lnTo>
                    <a:lnTo>
                      <a:pt x="64" y="583"/>
                    </a:lnTo>
                    <a:lnTo>
                      <a:pt x="154" y="661"/>
                    </a:lnTo>
                    <a:lnTo>
                      <a:pt x="270" y="712"/>
                    </a:lnTo>
                    <a:lnTo>
                      <a:pt x="412" y="738"/>
                    </a:lnTo>
                    <a:lnTo>
                      <a:pt x="553" y="712"/>
                    </a:lnTo>
                    <a:lnTo>
                      <a:pt x="669" y="661"/>
                    </a:lnTo>
                    <a:lnTo>
                      <a:pt x="747" y="583"/>
                    </a:lnTo>
                    <a:lnTo>
                      <a:pt x="798" y="492"/>
                    </a:lnTo>
                    <a:lnTo>
                      <a:pt x="824" y="376"/>
                    </a:lnTo>
                    <a:close/>
                    <a:moveTo>
                      <a:pt x="412" y="673"/>
                    </a:moveTo>
                    <a:lnTo>
                      <a:pt x="309" y="648"/>
                    </a:lnTo>
                    <a:lnTo>
                      <a:pt x="257" y="596"/>
                    </a:lnTo>
                    <a:lnTo>
                      <a:pt x="219" y="531"/>
                    </a:lnTo>
                    <a:lnTo>
                      <a:pt x="206" y="440"/>
                    </a:lnTo>
                    <a:lnTo>
                      <a:pt x="206" y="246"/>
                    </a:lnTo>
                    <a:lnTo>
                      <a:pt x="232" y="143"/>
                    </a:lnTo>
                    <a:lnTo>
                      <a:pt x="257" y="104"/>
                    </a:lnTo>
                    <a:lnTo>
                      <a:pt x="309" y="78"/>
                    </a:lnTo>
                    <a:lnTo>
                      <a:pt x="412" y="52"/>
                    </a:lnTo>
                    <a:lnTo>
                      <a:pt x="463" y="65"/>
                    </a:lnTo>
                    <a:lnTo>
                      <a:pt x="502" y="78"/>
                    </a:lnTo>
                    <a:lnTo>
                      <a:pt x="553" y="104"/>
                    </a:lnTo>
                    <a:lnTo>
                      <a:pt x="579" y="143"/>
                    </a:lnTo>
                    <a:lnTo>
                      <a:pt x="605" y="207"/>
                    </a:lnTo>
                    <a:lnTo>
                      <a:pt x="618" y="272"/>
                    </a:lnTo>
                    <a:lnTo>
                      <a:pt x="618" y="440"/>
                    </a:lnTo>
                    <a:lnTo>
                      <a:pt x="605" y="531"/>
                    </a:lnTo>
                    <a:lnTo>
                      <a:pt x="566" y="596"/>
                    </a:lnTo>
                    <a:lnTo>
                      <a:pt x="515" y="648"/>
                    </a:lnTo>
                    <a:lnTo>
                      <a:pt x="412" y="67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2" name="Freeform 1376"/>
              <p:cNvSpPr>
                <a:spLocks noEditPoints="1"/>
              </p:cNvSpPr>
              <p:nvPr/>
            </p:nvSpPr>
            <p:spPr bwMode="auto">
              <a:xfrm>
                <a:off x="3481" y="8354"/>
                <a:ext cx="811" cy="738"/>
              </a:xfrm>
              <a:custGeom>
                <a:avLst/>
                <a:gdLst/>
                <a:ahLst/>
                <a:cxnLst>
                  <a:cxn ang="0">
                    <a:pos x="811" y="376"/>
                  </a:cxn>
                  <a:cxn ang="0">
                    <a:pos x="798" y="259"/>
                  </a:cxn>
                  <a:cxn ang="0">
                    <a:pos x="747" y="155"/>
                  </a:cxn>
                  <a:cxn ang="0">
                    <a:pos x="657" y="65"/>
                  </a:cxn>
                  <a:cxn ang="0">
                    <a:pos x="554" y="13"/>
                  </a:cxn>
                  <a:cxn ang="0">
                    <a:pos x="412" y="0"/>
                  </a:cxn>
                  <a:cxn ang="0">
                    <a:pos x="271" y="13"/>
                  </a:cxn>
                  <a:cxn ang="0">
                    <a:pos x="155" y="65"/>
                  </a:cxn>
                  <a:cxn ang="0">
                    <a:pos x="65" y="155"/>
                  </a:cxn>
                  <a:cxn ang="0">
                    <a:pos x="13" y="259"/>
                  </a:cxn>
                  <a:cxn ang="0">
                    <a:pos x="0" y="376"/>
                  </a:cxn>
                  <a:cxn ang="0">
                    <a:pos x="13" y="492"/>
                  </a:cxn>
                  <a:cxn ang="0">
                    <a:pos x="65" y="583"/>
                  </a:cxn>
                  <a:cxn ang="0">
                    <a:pos x="155" y="661"/>
                  </a:cxn>
                  <a:cxn ang="0">
                    <a:pos x="258" y="712"/>
                  </a:cxn>
                  <a:cxn ang="0">
                    <a:pos x="412" y="738"/>
                  </a:cxn>
                  <a:cxn ang="0">
                    <a:pos x="554" y="712"/>
                  </a:cxn>
                  <a:cxn ang="0">
                    <a:pos x="670" y="661"/>
                  </a:cxn>
                  <a:cxn ang="0">
                    <a:pos x="747" y="583"/>
                  </a:cxn>
                  <a:cxn ang="0">
                    <a:pos x="798" y="492"/>
                  </a:cxn>
                  <a:cxn ang="0">
                    <a:pos x="811" y="376"/>
                  </a:cxn>
                  <a:cxn ang="0">
                    <a:pos x="412" y="673"/>
                  </a:cxn>
                  <a:cxn ang="0">
                    <a:pos x="309" y="648"/>
                  </a:cxn>
                  <a:cxn ang="0">
                    <a:pos x="245" y="596"/>
                  </a:cxn>
                  <a:cxn ang="0">
                    <a:pos x="219" y="531"/>
                  </a:cxn>
                  <a:cxn ang="0">
                    <a:pos x="206" y="440"/>
                  </a:cxn>
                  <a:cxn ang="0">
                    <a:pos x="206" y="246"/>
                  </a:cxn>
                  <a:cxn ang="0">
                    <a:pos x="232" y="143"/>
                  </a:cxn>
                  <a:cxn ang="0">
                    <a:pos x="258" y="104"/>
                  </a:cxn>
                  <a:cxn ang="0">
                    <a:pos x="296" y="78"/>
                  </a:cxn>
                  <a:cxn ang="0">
                    <a:pos x="348" y="65"/>
                  </a:cxn>
                  <a:cxn ang="0">
                    <a:pos x="412" y="52"/>
                  </a:cxn>
                  <a:cxn ang="0">
                    <a:pos x="464" y="65"/>
                  </a:cxn>
                  <a:cxn ang="0">
                    <a:pos x="502" y="78"/>
                  </a:cxn>
                  <a:cxn ang="0">
                    <a:pos x="541" y="104"/>
                  </a:cxn>
                  <a:cxn ang="0">
                    <a:pos x="580" y="143"/>
                  </a:cxn>
                  <a:cxn ang="0">
                    <a:pos x="605" y="207"/>
                  </a:cxn>
                  <a:cxn ang="0">
                    <a:pos x="605" y="440"/>
                  </a:cxn>
                  <a:cxn ang="0">
                    <a:pos x="592" y="531"/>
                  </a:cxn>
                  <a:cxn ang="0">
                    <a:pos x="567" y="596"/>
                  </a:cxn>
                  <a:cxn ang="0">
                    <a:pos x="502" y="648"/>
                  </a:cxn>
                  <a:cxn ang="0">
                    <a:pos x="412" y="673"/>
                  </a:cxn>
                </a:cxnLst>
                <a:rect l="0" t="0" r="r" b="b"/>
                <a:pathLst>
                  <a:path w="811" h="738">
                    <a:moveTo>
                      <a:pt x="811" y="376"/>
                    </a:moveTo>
                    <a:lnTo>
                      <a:pt x="798" y="259"/>
                    </a:lnTo>
                    <a:lnTo>
                      <a:pt x="747" y="155"/>
                    </a:lnTo>
                    <a:lnTo>
                      <a:pt x="657" y="65"/>
                    </a:lnTo>
                    <a:lnTo>
                      <a:pt x="554" y="13"/>
                    </a:lnTo>
                    <a:lnTo>
                      <a:pt x="412" y="0"/>
                    </a:lnTo>
                    <a:lnTo>
                      <a:pt x="271" y="13"/>
                    </a:lnTo>
                    <a:lnTo>
                      <a:pt x="155" y="65"/>
                    </a:lnTo>
                    <a:lnTo>
                      <a:pt x="65" y="155"/>
                    </a:lnTo>
                    <a:lnTo>
                      <a:pt x="13" y="259"/>
                    </a:lnTo>
                    <a:lnTo>
                      <a:pt x="0" y="376"/>
                    </a:lnTo>
                    <a:lnTo>
                      <a:pt x="13" y="492"/>
                    </a:lnTo>
                    <a:lnTo>
                      <a:pt x="65" y="583"/>
                    </a:lnTo>
                    <a:lnTo>
                      <a:pt x="155" y="661"/>
                    </a:lnTo>
                    <a:lnTo>
                      <a:pt x="258" y="712"/>
                    </a:lnTo>
                    <a:lnTo>
                      <a:pt x="412" y="738"/>
                    </a:lnTo>
                    <a:lnTo>
                      <a:pt x="554" y="712"/>
                    </a:lnTo>
                    <a:lnTo>
                      <a:pt x="670" y="661"/>
                    </a:lnTo>
                    <a:lnTo>
                      <a:pt x="747" y="583"/>
                    </a:lnTo>
                    <a:lnTo>
                      <a:pt x="798" y="492"/>
                    </a:lnTo>
                    <a:lnTo>
                      <a:pt x="811" y="376"/>
                    </a:lnTo>
                    <a:close/>
                    <a:moveTo>
                      <a:pt x="412" y="673"/>
                    </a:moveTo>
                    <a:lnTo>
                      <a:pt x="309" y="648"/>
                    </a:lnTo>
                    <a:lnTo>
                      <a:pt x="245" y="596"/>
                    </a:lnTo>
                    <a:lnTo>
                      <a:pt x="219" y="531"/>
                    </a:lnTo>
                    <a:lnTo>
                      <a:pt x="206" y="440"/>
                    </a:lnTo>
                    <a:lnTo>
                      <a:pt x="206" y="246"/>
                    </a:lnTo>
                    <a:lnTo>
                      <a:pt x="232" y="143"/>
                    </a:lnTo>
                    <a:lnTo>
                      <a:pt x="258" y="104"/>
                    </a:lnTo>
                    <a:lnTo>
                      <a:pt x="296" y="78"/>
                    </a:lnTo>
                    <a:lnTo>
                      <a:pt x="348" y="65"/>
                    </a:lnTo>
                    <a:lnTo>
                      <a:pt x="412" y="52"/>
                    </a:lnTo>
                    <a:lnTo>
                      <a:pt x="464" y="65"/>
                    </a:lnTo>
                    <a:lnTo>
                      <a:pt x="502" y="78"/>
                    </a:lnTo>
                    <a:lnTo>
                      <a:pt x="541" y="104"/>
                    </a:lnTo>
                    <a:lnTo>
                      <a:pt x="580" y="143"/>
                    </a:lnTo>
                    <a:lnTo>
                      <a:pt x="605" y="207"/>
                    </a:lnTo>
                    <a:lnTo>
                      <a:pt x="605" y="440"/>
                    </a:lnTo>
                    <a:lnTo>
                      <a:pt x="592" y="531"/>
                    </a:lnTo>
                    <a:lnTo>
                      <a:pt x="567" y="596"/>
                    </a:lnTo>
                    <a:lnTo>
                      <a:pt x="502" y="648"/>
                    </a:lnTo>
                    <a:lnTo>
                      <a:pt x="412" y="67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3" name="Freeform 1377"/>
              <p:cNvSpPr>
                <a:spLocks/>
              </p:cNvSpPr>
              <p:nvPr/>
            </p:nvSpPr>
            <p:spPr bwMode="auto">
              <a:xfrm>
                <a:off x="4421" y="7953"/>
                <a:ext cx="631" cy="1126"/>
              </a:xfrm>
              <a:custGeom>
                <a:avLst/>
                <a:gdLst/>
                <a:ahLst/>
                <a:cxnLst>
                  <a:cxn ang="0">
                    <a:pos x="116" y="1049"/>
                  </a:cxn>
                  <a:cxn ang="0">
                    <a:pos x="0" y="1049"/>
                  </a:cxn>
                  <a:cxn ang="0">
                    <a:pos x="0" y="1126"/>
                  </a:cxn>
                  <a:cxn ang="0">
                    <a:pos x="425" y="1126"/>
                  </a:cxn>
                  <a:cxn ang="0">
                    <a:pos x="425" y="1049"/>
                  </a:cxn>
                  <a:cxn ang="0">
                    <a:pos x="283" y="1049"/>
                  </a:cxn>
                  <a:cxn ang="0">
                    <a:pos x="283" y="492"/>
                  </a:cxn>
                  <a:cxn ang="0">
                    <a:pos x="476" y="492"/>
                  </a:cxn>
                  <a:cxn ang="0">
                    <a:pos x="476" y="414"/>
                  </a:cxn>
                  <a:cxn ang="0">
                    <a:pos x="283" y="414"/>
                  </a:cxn>
                  <a:cxn ang="0">
                    <a:pos x="283" y="194"/>
                  </a:cxn>
                  <a:cxn ang="0">
                    <a:pos x="309" y="116"/>
                  </a:cxn>
                  <a:cxn ang="0">
                    <a:pos x="335" y="103"/>
                  </a:cxn>
                  <a:cxn ang="0">
                    <a:pos x="373" y="64"/>
                  </a:cxn>
                  <a:cxn ang="0">
                    <a:pos x="464" y="64"/>
                  </a:cxn>
                  <a:cxn ang="0">
                    <a:pos x="425" y="142"/>
                  </a:cxn>
                  <a:cxn ang="0">
                    <a:pos x="438" y="181"/>
                  </a:cxn>
                  <a:cxn ang="0">
                    <a:pos x="451" y="207"/>
                  </a:cxn>
                  <a:cxn ang="0">
                    <a:pos x="528" y="246"/>
                  </a:cxn>
                  <a:cxn ang="0">
                    <a:pos x="554" y="246"/>
                  </a:cxn>
                  <a:cxn ang="0">
                    <a:pos x="579" y="220"/>
                  </a:cxn>
                  <a:cxn ang="0">
                    <a:pos x="605" y="207"/>
                  </a:cxn>
                  <a:cxn ang="0">
                    <a:pos x="618" y="181"/>
                  </a:cxn>
                  <a:cxn ang="0">
                    <a:pos x="631" y="142"/>
                  </a:cxn>
                  <a:cxn ang="0">
                    <a:pos x="618" y="103"/>
                  </a:cxn>
                  <a:cxn ang="0">
                    <a:pos x="605" y="77"/>
                  </a:cxn>
                  <a:cxn ang="0">
                    <a:pos x="579" y="51"/>
                  </a:cxn>
                  <a:cxn ang="0">
                    <a:pos x="541" y="26"/>
                  </a:cxn>
                  <a:cxn ang="0">
                    <a:pos x="502" y="13"/>
                  </a:cxn>
                  <a:cxn ang="0">
                    <a:pos x="438" y="0"/>
                  </a:cxn>
                  <a:cxn ang="0">
                    <a:pos x="348" y="13"/>
                  </a:cxn>
                  <a:cxn ang="0">
                    <a:pos x="258" y="38"/>
                  </a:cxn>
                  <a:cxn ang="0">
                    <a:pos x="180" y="90"/>
                  </a:cxn>
                  <a:cxn ang="0">
                    <a:pos x="129" y="155"/>
                  </a:cxn>
                  <a:cxn ang="0">
                    <a:pos x="116" y="246"/>
                  </a:cxn>
                  <a:cxn ang="0">
                    <a:pos x="116" y="414"/>
                  </a:cxn>
                  <a:cxn ang="0">
                    <a:pos x="0" y="414"/>
                  </a:cxn>
                  <a:cxn ang="0">
                    <a:pos x="0" y="492"/>
                  </a:cxn>
                  <a:cxn ang="0">
                    <a:pos x="116" y="492"/>
                  </a:cxn>
                  <a:cxn ang="0">
                    <a:pos x="116" y="1049"/>
                  </a:cxn>
                </a:cxnLst>
                <a:rect l="0" t="0" r="r" b="b"/>
                <a:pathLst>
                  <a:path w="631" h="1126">
                    <a:moveTo>
                      <a:pt x="116" y="1049"/>
                    </a:moveTo>
                    <a:lnTo>
                      <a:pt x="0" y="1049"/>
                    </a:lnTo>
                    <a:lnTo>
                      <a:pt x="0" y="1126"/>
                    </a:lnTo>
                    <a:lnTo>
                      <a:pt x="425" y="1126"/>
                    </a:lnTo>
                    <a:lnTo>
                      <a:pt x="425" y="1049"/>
                    </a:lnTo>
                    <a:lnTo>
                      <a:pt x="283" y="1049"/>
                    </a:lnTo>
                    <a:lnTo>
                      <a:pt x="283" y="492"/>
                    </a:lnTo>
                    <a:lnTo>
                      <a:pt x="476" y="492"/>
                    </a:lnTo>
                    <a:lnTo>
                      <a:pt x="476" y="414"/>
                    </a:lnTo>
                    <a:lnTo>
                      <a:pt x="283" y="414"/>
                    </a:lnTo>
                    <a:lnTo>
                      <a:pt x="283" y="194"/>
                    </a:lnTo>
                    <a:lnTo>
                      <a:pt x="309" y="116"/>
                    </a:lnTo>
                    <a:lnTo>
                      <a:pt x="335" y="103"/>
                    </a:lnTo>
                    <a:lnTo>
                      <a:pt x="373" y="64"/>
                    </a:lnTo>
                    <a:lnTo>
                      <a:pt x="464" y="64"/>
                    </a:lnTo>
                    <a:lnTo>
                      <a:pt x="425" y="142"/>
                    </a:lnTo>
                    <a:lnTo>
                      <a:pt x="438" y="181"/>
                    </a:lnTo>
                    <a:lnTo>
                      <a:pt x="451" y="207"/>
                    </a:lnTo>
                    <a:lnTo>
                      <a:pt x="528" y="246"/>
                    </a:lnTo>
                    <a:lnTo>
                      <a:pt x="554" y="246"/>
                    </a:lnTo>
                    <a:lnTo>
                      <a:pt x="579" y="220"/>
                    </a:lnTo>
                    <a:lnTo>
                      <a:pt x="605" y="207"/>
                    </a:lnTo>
                    <a:lnTo>
                      <a:pt x="618" y="181"/>
                    </a:lnTo>
                    <a:lnTo>
                      <a:pt x="631" y="142"/>
                    </a:lnTo>
                    <a:lnTo>
                      <a:pt x="618" y="103"/>
                    </a:lnTo>
                    <a:lnTo>
                      <a:pt x="605" y="77"/>
                    </a:lnTo>
                    <a:lnTo>
                      <a:pt x="579" y="51"/>
                    </a:lnTo>
                    <a:lnTo>
                      <a:pt x="541" y="26"/>
                    </a:lnTo>
                    <a:lnTo>
                      <a:pt x="502" y="13"/>
                    </a:lnTo>
                    <a:lnTo>
                      <a:pt x="438" y="0"/>
                    </a:lnTo>
                    <a:lnTo>
                      <a:pt x="348" y="13"/>
                    </a:lnTo>
                    <a:lnTo>
                      <a:pt x="258" y="38"/>
                    </a:lnTo>
                    <a:lnTo>
                      <a:pt x="180" y="90"/>
                    </a:lnTo>
                    <a:lnTo>
                      <a:pt x="129" y="155"/>
                    </a:lnTo>
                    <a:lnTo>
                      <a:pt x="116" y="246"/>
                    </a:lnTo>
                    <a:lnTo>
                      <a:pt x="116" y="414"/>
                    </a:lnTo>
                    <a:lnTo>
                      <a:pt x="0" y="414"/>
                    </a:lnTo>
                    <a:lnTo>
                      <a:pt x="0" y="492"/>
                    </a:lnTo>
                    <a:lnTo>
                      <a:pt x="116" y="492"/>
                    </a:lnTo>
                    <a:lnTo>
                      <a:pt x="116" y="104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4" name="Freeform 1378"/>
              <p:cNvSpPr>
                <a:spLocks noEditPoints="1"/>
              </p:cNvSpPr>
              <p:nvPr/>
            </p:nvSpPr>
            <p:spPr bwMode="auto">
              <a:xfrm>
                <a:off x="6558" y="7927"/>
                <a:ext cx="1094" cy="1152"/>
              </a:xfrm>
              <a:custGeom>
                <a:avLst/>
                <a:gdLst/>
                <a:ahLst/>
                <a:cxnLst>
                  <a:cxn ang="0">
                    <a:pos x="579" y="39"/>
                  </a:cxn>
                  <a:cxn ang="0">
                    <a:pos x="579" y="13"/>
                  </a:cxn>
                  <a:cxn ang="0">
                    <a:pos x="567" y="0"/>
                  </a:cxn>
                  <a:cxn ang="0">
                    <a:pos x="528" y="0"/>
                  </a:cxn>
                  <a:cxn ang="0">
                    <a:pos x="515" y="13"/>
                  </a:cxn>
                  <a:cxn ang="0">
                    <a:pos x="515" y="39"/>
                  </a:cxn>
                  <a:cxn ang="0">
                    <a:pos x="180" y="997"/>
                  </a:cxn>
                  <a:cxn ang="0">
                    <a:pos x="155" y="1036"/>
                  </a:cxn>
                  <a:cxn ang="0">
                    <a:pos x="129" y="1062"/>
                  </a:cxn>
                  <a:cxn ang="0">
                    <a:pos x="90" y="1088"/>
                  </a:cxn>
                  <a:cxn ang="0">
                    <a:pos x="52" y="1100"/>
                  </a:cxn>
                  <a:cxn ang="0">
                    <a:pos x="0" y="1100"/>
                  </a:cxn>
                  <a:cxn ang="0">
                    <a:pos x="0" y="1152"/>
                  </a:cxn>
                  <a:cxn ang="0">
                    <a:pos x="348" y="1152"/>
                  </a:cxn>
                  <a:cxn ang="0">
                    <a:pos x="348" y="1100"/>
                  </a:cxn>
                  <a:cxn ang="0">
                    <a:pos x="309" y="1100"/>
                  </a:cxn>
                  <a:cxn ang="0">
                    <a:pos x="270" y="1088"/>
                  </a:cxn>
                  <a:cxn ang="0">
                    <a:pos x="232" y="1049"/>
                  </a:cxn>
                  <a:cxn ang="0">
                    <a:pos x="232" y="997"/>
                  </a:cxn>
                  <a:cxn ang="0">
                    <a:pos x="309" y="790"/>
                  </a:cxn>
                  <a:cxn ang="0">
                    <a:pos x="695" y="790"/>
                  </a:cxn>
                  <a:cxn ang="0">
                    <a:pos x="785" y="1036"/>
                  </a:cxn>
                  <a:cxn ang="0">
                    <a:pos x="785" y="1075"/>
                  </a:cxn>
                  <a:cxn ang="0">
                    <a:pos x="734" y="1100"/>
                  </a:cxn>
                  <a:cxn ang="0">
                    <a:pos x="657" y="1100"/>
                  </a:cxn>
                  <a:cxn ang="0">
                    <a:pos x="657" y="1152"/>
                  </a:cxn>
                  <a:cxn ang="0">
                    <a:pos x="1094" y="1152"/>
                  </a:cxn>
                  <a:cxn ang="0">
                    <a:pos x="1094" y="1100"/>
                  </a:cxn>
                  <a:cxn ang="0">
                    <a:pos x="979" y="1100"/>
                  </a:cxn>
                  <a:cxn ang="0">
                    <a:pos x="953" y="1088"/>
                  </a:cxn>
                  <a:cxn ang="0">
                    <a:pos x="927" y="1036"/>
                  </a:cxn>
                  <a:cxn ang="0">
                    <a:pos x="579" y="39"/>
                  </a:cxn>
                  <a:cxn ang="0">
                    <a:pos x="502" y="220"/>
                  </a:cxn>
                  <a:cxn ang="0">
                    <a:pos x="682" y="738"/>
                  </a:cxn>
                  <a:cxn ang="0">
                    <a:pos x="322" y="738"/>
                  </a:cxn>
                  <a:cxn ang="0">
                    <a:pos x="502" y="220"/>
                  </a:cxn>
                </a:cxnLst>
                <a:rect l="0" t="0" r="r" b="b"/>
                <a:pathLst>
                  <a:path w="1094" h="1152">
                    <a:moveTo>
                      <a:pt x="579" y="39"/>
                    </a:moveTo>
                    <a:lnTo>
                      <a:pt x="579" y="13"/>
                    </a:lnTo>
                    <a:lnTo>
                      <a:pt x="567" y="0"/>
                    </a:lnTo>
                    <a:lnTo>
                      <a:pt x="528" y="0"/>
                    </a:lnTo>
                    <a:lnTo>
                      <a:pt x="515" y="13"/>
                    </a:lnTo>
                    <a:lnTo>
                      <a:pt x="515" y="39"/>
                    </a:lnTo>
                    <a:lnTo>
                      <a:pt x="180" y="997"/>
                    </a:lnTo>
                    <a:lnTo>
                      <a:pt x="155" y="1036"/>
                    </a:lnTo>
                    <a:lnTo>
                      <a:pt x="129" y="1062"/>
                    </a:lnTo>
                    <a:lnTo>
                      <a:pt x="90" y="1088"/>
                    </a:lnTo>
                    <a:lnTo>
                      <a:pt x="52" y="1100"/>
                    </a:lnTo>
                    <a:lnTo>
                      <a:pt x="0" y="1100"/>
                    </a:lnTo>
                    <a:lnTo>
                      <a:pt x="0" y="1152"/>
                    </a:lnTo>
                    <a:lnTo>
                      <a:pt x="348" y="1152"/>
                    </a:lnTo>
                    <a:lnTo>
                      <a:pt x="348" y="1100"/>
                    </a:lnTo>
                    <a:lnTo>
                      <a:pt x="309" y="1100"/>
                    </a:lnTo>
                    <a:lnTo>
                      <a:pt x="270" y="1088"/>
                    </a:lnTo>
                    <a:lnTo>
                      <a:pt x="232" y="1049"/>
                    </a:lnTo>
                    <a:lnTo>
                      <a:pt x="232" y="997"/>
                    </a:lnTo>
                    <a:lnTo>
                      <a:pt x="309" y="790"/>
                    </a:lnTo>
                    <a:lnTo>
                      <a:pt x="695" y="790"/>
                    </a:lnTo>
                    <a:lnTo>
                      <a:pt x="785" y="1036"/>
                    </a:lnTo>
                    <a:lnTo>
                      <a:pt x="785" y="1075"/>
                    </a:lnTo>
                    <a:lnTo>
                      <a:pt x="734" y="1100"/>
                    </a:lnTo>
                    <a:lnTo>
                      <a:pt x="657" y="1100"/>
                    </a:lnTo>
                    <a:lnTo>
                      <a:pt x="657" y="1152"/>
                    </a:lnTo>
                    <a:lnTo>
                      <a:pt x="1094" y="1152"/>
                    </a:lnTo>
                    <a:lnTo>
                      <a:pt x="1094" y="1100"/>
                    </a:lnTo>
                    <a:lnTo>
                      <a:pt x="979" y="1100"/>
                    </a:lnTo>
                    <a:lnTo>
                      <a:pt x="953" y="1088"/>
                    </a:lnTo>
                    <a:lnTo>
                      <a:pt x="927" y="1036"/>
                    </a:lnTo>
                    <a:lnTo>
                      <a:pt x="579" y="39"/>
                    </a:lnTo>
                    <a:close/>
                    <a:moveTo>
                      <a:pt x="502" y="220"/>
                    </a:moveTo>
                    <a:lnTo>
                      <a:pt x="682" y="738"/>
                    </a:lnTo>
                    <a:lnTo>
                      <a:pt x="322" y="738"/>
                    </a:lnTo>
                    <a:lnTo>
                      <a:pt x="502" y="22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5" name="Freeform 1379"/>
              <p:cNvSpPr>
                <a:spLocks/>
              </p:cNvSpPr>
              <p:nvPr/>
            </p:nvSpPr>
            <p:spPr bwMode="auto">
              <a:xfrm>
                <a:off x="7755" y="8354"/>
                <a:ext cx="528" cy="738"/>
              </a:xfrm>
              <a:custGeom>
                <a:avLst/>
                <a:gdLst/>
                <a:ahLst/>
                <a:cxnLst>
                  <a:cxn ang="0">
                    <a:pos x="296" y="414"/>
                  </a:cxn>
                  <a:cxn ang="0">
                    <a:pos x="348" y="427"/>
                  </a:cxn>
                  <a:cxn ang="0">
                    <a:pos x="425" y="492"/>
                  </a:cxn>
                  <a:cxn ang="0">
                    <a:pos x="451" y="557"/>
                  </a:cxn>
                  <a:cxn ang="0">
                    <a:pos x="425" y="635"/>
                  </a:cxn>
                  <a:cxn ang="0">
                    <a:pos x="271" y="712"/>
                  </a:cxn>
                  <a:cxn ang="0">
                    <a:pos x="116" y="648"/>
                  </a:cxn>
                  <a:cxn ang="0">
                    <a:pos x="39" y="479"/>
                  </a:cxn>
                  <a:cxn ang="0">
                    <a:pos x="13" y="453"/>
                  </a:cxn>
                  <a:cxn ang="0">
                    <a:pos x="0" y="725"/>
                  </a:cxn>
                  <a:cxn ang="0">
                    <a:pos x="26" y="738"/>
                  </a:cxn>
                  <a:cxn ang="0">
                    <a:pos x="65" y="712"/>
                  </a:cxn>
                  <a:cxn ang="0">
                    <a:pos x="91" y="673"/>
                  </a:cxn>
                  <a:cxn ang="0">
                    <a:pos x="193" y="738"/>
                  </a:cxn>
                  <a:cxn ang="0">
                    <a:pos x="387" y="725"/>
                  </a:cxn>
                  <a:cxn ang="0">
                    <a:pos x="515" y="609"/>
                  </a:cxn>
                  <a:cxn ang="0">
                    <a:pos x="515" y="466"/>
                  </a:cxn>
                  <a:cxn ang="0">
                    <a:pos x="490" y="402"/>
                  </a:cxn>
                  <a:cxn ang="0">
                    <a:pos x="451" y="363"/>
                  </a:cxn>
                  <a:cxn ang="0">
                    <a:pos x="271" y="285"/>
                  </a:cxn>
                  <a:cxn ang="0">
                    <a:pos x="155" y="259"/>
                  </a:cxn>
                  <a:cxn ang="0">
                    <a:pos x="103" y="220"/>
                  </a:cxn>
                  <a:cxn ang="0">
                    <a:pos x="78" y="155"/>
                  </a:cxn>
                  <a:cxn ang="0">
                    <a:pos x="91" y="104"/>
                  </a:cxn>
                  <a:cxn ang="0">
                    <a:pos x="206" y="39"/>
                  </a:cxn>
                  <a:cxn ang="0">
                    <a:pos x="348" y="52"/>
                  </a:cxn>
                  <a:cxn ang="0">
                    <a:pos x="412" y="104"/>
                  </a:cxn>
                  <a:cxn ang="0">
                    <a:pos x="438" y="207"/>
                  </a:cxn>
                  <a:cxn ang="0">
                    <a:pos x="451" y="246"/>
                  </a:cxn>
                  <a:cxn ang="0">
                    <a:pos x="490" y="233"/>
                  </a:cxn>
                  <a:cxn ang="0">
                    <a:pos x="464" y="0"/>
                  </a:cxn>
                  <a:cxn ang="0">
                    <a:pos x="412" y="39"/>
                  </a:cxn>
                  <a:cxn ang="0">
                    <a:pos x="361" y="26"/>
                  </a:cxn>
                  <a:cxn ang="0">
                    <a:pos x="258" y="0"/>
                  </a:cxn>
                  <a:cxn ang="0">
                    <a:pos x="52" y="65"/>
                  </a:cxn>
                  <a:cxn ang="0">
                    <a:pos x="0" y="207"/>
                  </a:cxn>
                  <a:cxn ang="0">
                    <a:pos x="65" y="337"/>
                  </a:cxn>
                  <a:cxn ang="0">
                    <a:pos x="193" y="389"/>
                  </a:cxn>
                </a:cxnLst>
                <a:rect l="0" t="0" r="r" b="b"/>
                <a:pathLst>
                  <a:path w="528" h="738">
                    <a:moveTo>
                      <a:pt x="284" y="414"/>
                    </a:moveTo>
                    <a:lnTo>
                      <a:pt x="296" y="414"/>
                    </a:lnTo>
                    <a:lnTo>
                      <a:pt x="322" y="427"/>
                    </a:lnTo>
                    <a:lnTo>
                      <a:pt x="348" y="427"/>
                    </a:lnTo>
                    <a:lnTo>
                      <a:pt x="374" y="440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51" y="557"/>
                    </a:lnTo>
                    <a:lnTo>
                      <a:pt x="451" y="596"/>
                    </a:lnTo>
                    <a:lnTo>
                      <a:pt x="425" y="635"/>
                    </a:lnTo>
                    <a:lnTo>
                      <a:pt x="374" y="686"/>
                    </a:lnTo>
                    <a:lnTo>
                      <a:pt x="271" y="712"/>
                    </a:lnTo>
                    <a:lnTo>
                      <a:pt x="181" y="699"/>
                    </a:lnTo>
                    <a:lnTo>
                      <a:pt x="116" y="648"/>
                    </a:lnTo>
                    <a:lnTo>
                      <a:pt x="78" y="570"/>
                    </a:lnTo>
                    <a:lnTo>
                      <a:pt x="39" y="479"/>
                    </a:lnTo>
                    <a:lnTo>
                      <a:pt x="39" y="453"/>
                    </a:lnTo>
                    <a:lnTo>
                      <a:pt x="13" y="453"/>
                    </a:lnTo>
                    <a:lnTo>
                      <a:pt x="0" y="466"/>
                    </a:lnTo>
                    <a:lnTo>
                      <a:pt x="0" y="725"/>
                    </a:lnTo>
                    <a:lnTo>
                      <a:pt x="13" y="738"/>
                    </a:lnTo>
                    <a:lnTo>
                      <a:pt x="26" y="738"/>
                    </a:lnTo>
                    <a:lnTo>
                      <a:pt x="39" y="725"/>
                    </a:lnTo>
                    <a:lnTo>
                      <a:pt x="65" y="712"/>
                    </a:lnTo>
                    <a:lnTo>
                      <a:pt x="65" y="699"/>
                    </a:lnTo>
                    <a:lnTo>
                      <a:pt x="91" y="673"/>
                    </a:lnTo>
                    <a:lnTo>
                      <a:pt x="142" y="712"/>
                    </a:lnTo>
                    <a:lnTo>
                      <a:pt x="193" y="738"/>
                    </a:lnTo>
                    <a:lnTo>
                      <a:pt x="271" y="738"/>
                    </a:lnTo>
                    <a:lnTo>
                      <a:pt x="387" y="725"/>
                    </a:lnTo>
                    <a:lnTo>
                      <a:pt x="464" y="673"/>
                    </a:lnTo>
                    <a:lnTo>
                      <a:pt x="515" y="609"/>
                    </a:lnTo>
                    <a:lnTo>
                      <a:pt x="528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90" y="402"/>
                    </a:lnTo>
                    <a:lnTo>
                      <a:pt x="477" y="376"/>
                    </a:lnTo>
                    <a:lnTo>
                      <a:pt x="451" y="363"/>
                    </a:lnTo>
                    <a:lnTo>
                      <a:pt x="374" y="311"/>
                    </a:lnTo>
                    <a:lnTo>
                      <a:pt x="271" y="285"/>
                    </a:lnTo>
                    <a:lnTo>
                      <a:pt x="232" y="285"/>
                    </a:lnTo>
                    <a:lnTo>
                      <a:pt x="155" y="259"/>
                    </a:lnTo>
                    <a:lnTo>
                      <a:pt x="129" y="246"/>
                    </a:lnTo>
                    <a:lnTo>
                      <a:pt x="103" y="220"/>
                    </a:lnTo>
                    <a:lnTo>
                      <a:pt x="91" y="194"/>
                    </a:lnTo>
                    <a:lnTo>
                      <a:pt x="78" y="155"/>
                    </a:lnTo>
                    <a:lnTo>
                      <a:pt x="78" y="130"/>
                    </a:lnTo>
                    <a:lnTo>
                      <a:pt x="91" y="104"/>
                    </a:lnTo>
                    <a:lnTo>
                      <a:pt x="129" y="65"/>
                    </a:lnTo>
                    <a:lnTo>
                      <a:pt x="206" y="39"/>
                    </a:lnTo>
                    <a:lnTo>
                      <a:pt x="309" y="39"/>
                    </a:lnTo>
                    <a:lnTo>
                      <a:pt x="348" y="52"/>
                    </a:lnTo>
                    <a:lnTo>
                      <a:pt x="387" y="78"/>
                    </a:lnTo>
                    <a:lnTo>
                      <a:pt x="412" y="104"/>
                    </a:lnTo>
                    <a:lnTo>
                      <a:pt x="438" y="155"/>
                    </a:lnTo>
                    <a:lnTo>
                      <a:pt x="438" y="207"/>
                    </a:lnTo>
                    <a:lnTo>
                      <a:pt x="451" y="233"/>
                    </a:lnTo>
                    <a:lnTo>
                      <a:pt x="451" y="246"/>
                    </a:lnTo>
                    <a:lnTo>
                      <a:pt x="477" y="246"/>
                    </a:lnTo>
                    <a:lnTo>
                      <a:pt x="490" y="233"/>
                    </a:lnTo>
                    <a:lnTo>
                      <a:pt x="490" y="26"/>
                    </a:lnTo>
                    <a:lnTo>
                      <a:pt x="464" y="0"/>
                    </a:lnTo>
                    <a:lnTo>
                      <a:pt x="425" y="39"/>
                    </a:lnTo>
                    <a:lnTo>
                      <a:pt x="412" y="39"/>
                    </a:lnTo>
                    <a:lnTo>
                      <a:pt x="412" y="52"/>
                    </a:lnTo>
                    <a:lnTo>
                      <a:pt x="361" y="26"/>
                    </a:lnTo>
                    <a:lnTo>
                      <a:pt x="284" y="0"/>
                    </a:lnTo>
                    <a:lnTo>
                      <a:pt x="258" y="0"/>
                    </a:lnTo>
                    <a:lnTo>
                      <a:pt x="142" y="26"/>
                    </a:lnTo>
                    <a:lnTo>
                      <a:pt x="52" y="65"/>
                    </a:lnTo>
                    <a:lnTo>
                      <a:pt x="13" y="130"/>
                    </a:lnTo>
                    <a:lnTo>
                      <a:pt x="0" y="207"/>
                    </a:lnTo>
                    <a:lnTo>
                      <a:pt x="13" y="259"/>
                    </a:lnTo>
                    <a:lnTo>
                      <a:pt x="65" y="337"/>
                    </a:lnTo>
                    <a:lnTo>
                      <a:pt x="116" y="376"/>
                    </a:lnTo>
                    <a:lnTo>
                      <a:pt x="193" y="389"/>
                    </a:lnTo>
                    <a:lnTo>
                      <a:pt x="284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6" name="Freeform 1380"/>
              <p:cNvSpPr>
                <a:spLocks/>
              </p:cNvSpPr>
              <p:nvPr/>
            </p:nvSpPr>
            <p:spPr bwMode="auto">
              <a:xfrm>
                <a:off x="8386" y="8354"/>
                <a:ext cx="528" cy="738"/>
              </a:xfrm>
              <a:custGeom>
                <a:avLst/>
                <a:gdLst/>
                <a:ahLst/>
                <a:cxnLst>
                  <a:cxn ang="0">
                    <a:pos x="296" y="414"/>
                  </a:cxn>
                  <a:cxn ang="0">
                    <a:pos x="348" y="427"/>
                  </a:cxn>
                  <a:cxn ang="0">
                    <a:pos x="425" y="492"/>
                  </a:cxn>
                  <a:cxn ang="0">
                    <a:pos x="451" y="557"/>
                  </a:cxn>
                  <a:cxn ang="0">
                    <a:pos x="425" y="635"/>
                  </a:cxn>
                  <a:cxn ang="0">
                    <a:pos x="271" y="712"/>
                  </a:cxn>
                  <a:cxn ang="0">
                    <a:pos x="116" y="648"/>
                  </a:cxn>
                  <a:cxn ang="0">
                    <a:pos x="39" y="479"/>
                  </a:cxn>
                  <a:cxn ang="0">
                    <a:pos x="13" y="453"/>
                  </a:cxn>
                  <a:cxn ang="0">
                    <a:pos x="0" y="738"/>
                  </a:cxn>
                  <a:cxn ang="0">
                    <a:pos x="39" y="725"/>
                  </a:cxn>
                  <a:cxn ang="0">
                    <a:pos x="65" y="699"/>
                  </a:cxn>
                  <a:cxn ang="0">
                    <a:pos x="142" y="712"/>
                  </a:cxn>
                  <a:cxn ang="0">
                    <a:pos x="271" y="738"/>
                  </a:cxn>
                  <a:cxn ang="0">
                    <a:pos x="464" y="673"/>
                  </a:cxn>
                  <a:cxn ang="0">
                    <a:pos x="528" y="518"/>
                  </a:cxn>
                  <a:cxn ang="0">
                    <a:pos x="502" y="440"/>
                  </a:cxn>
                  <a:cxn ang="0">
                    <a:pos x="477" y="376"/>
                  </a:cxn>
                  <a:cxn ang="0">
                    <a:pos x="374" y="311"/>
                  </a:cxn>
                  <a:cxn ang="0">
                    <a:pos x="232" y="285"/>
                  </a:cxn>
                  <a:cxn ang="0">
                    <a:pos x="129" y="246"/>
                  </a:cxn>
                  <a:cxn ang="0">
                    <a:pos x="90" y="194"/>
                  </a:cxn>
                  <a:cxn ang="0">
                    <a:pos x="77" y="130"/>
                  </a:cxn>
                  <a:cxn ang="0">
                    <a:pos x="129" y="65"/>
                  </a:cxn>
                  <a:cxn ang="0">
                    <a:pos x="309" y="39"/>
                  </a:cxn>
                  <a:cxn ang="0">
                    <a:pos x="386" y="78"/>
                  </a:cxn>
                  <a:cxn ang="0">
                    <a:pos x="438" y="155"/>
                  </a:cxn>
                  <a:cxn ang="0">
                    <a:pos x="451" y="246"/>
                  </a:cxn>
                  <a:cxn ang="0">
                    <a:pos x="477" y="233"/>
                  </a:cxn>
                  <a:cxn ang="0">
                    <a:pos x="489" y="26"/>
                  </a:cxn>
                  <a:cxn ang="0">
                    <a:pos x="425" y="39"/>
                  </a:cxn>
                  <a:cxn ang="0">
                    <a:pos x="412" y="52"/>
                  </a:cxn>
                  <a:cxn ang="0">
                    <a:pos x="283" y="0"/>
                  </a:cxn>
                  <a:cxn ang="0">
                    <a:pos x="129" y="26"/>
                  </a:cxn>
                  <a:cxn ang="0">
                    <a:pos x="13" y="130"/>
                  </a:cxn>
                  <a:cxn ang="0">
                    <a:pos x="13" y="259"/>
                  </a:cxn>
                  <a:cxn ang="0">
                    <a:pos x="116" y="376"/>
                  </a:cxn>
                  <a:cxn ang="0">
                    <a:pos x="283" y="414"/>
                  </a:cxn>
                </a:cxnLst>
                <a:rect l="0" t="0" r="r" b="b"/>
                <a:pathLst>
                  <a:path w="528" h="738">
                    <a:moveTo>
                      <a:pt x="283" y="414"/>
                    </a:moveTo>
                    <a:lnTo>
                      <a:pt x="296" y="414"/>
                    </a:lnTo>
                    <a:lnTo>
                      <a:pt x="322" y="427"/>
                    </a:lnTo>
                    <a:lnTo>
                      <a:pt x="348" y="427"/>
                    </a:lnTo>
                    <a:lnTo>
                      <a:pt x="374" y="440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51" y="557"/>
                    </a:lnTo>
                    <a:lnTo>
                      <a:pt x="451" y="596"/>
                    </a:lnTo>
                    <a:lnTo>
                      <a:pt x="425" y="635"/>
                    </a:lnTo>
                    <a:lnTo>
                      <a:pt x="374" y="686"/>
                    </a:lnTo>
                    <a:lnTo>
                      <a:pt x="271" y="712"/>
                    </a:lnTo>
                    <a:lnTo>
                      <a:pt x="180" y="699"/>
                    </a:lnTo>
                    <a:lnTo>
                      <a:pt x="116" y="648"/>
                    </a:lnTo>
                    <a:lnTo>
                      <a:pt x="77" y="570"/>
                    </a:lnTo>
                    <a:lnTo>
                      <a:pt x="39" y="479"/>
                    </a:lnTo>
                    <a:lnTo>
                      <a:pt x="39" y="453"/>
                    </a:lnTo>
                    <a:lnTo>
                      <a:pt x="13" y="453"/>
                    </a:lnTo>
                    <a:lnTo>
                      <a:pt x="0" y="466"/>
                    </a:lnTo>
                    <a:lnTo>
                      <a:pt x="0" y="738"/>
                    </a:lnTo>
                    <a:lnTo>
                      <a:pt x="26" y="738"/>
                    </a:lnTo>
                    <a:lnTo>
                      <a:pt x="39" y="725"/>
                    </a:lnTo>
                    <a:lnTo>
                      <a:pt x="65" y="712"/>
                    </a:lnTo>
                    <a:lnTo>
                      <a:pt x="65" y="699"/>
                    </a:lnTo>
                    <a:lnTo>
                      <a:pt x="90" y="673"/>
                    </a:lnTo>
                    <a:lnTo>
                      <a:pt x="142" y="712"/>
                    </a:lnTo>
                    <a:lnTo>
                      <a:pt x="193" y="738"/>
                    </a:lnTo>
                    <a:lnTo>
                      <a:pt x="271" y="738"/>
                    </a:lnTo>
                    <a:lnTo>
                      <a:pt x="386" y="725"/>
                    </a:lnTo>
                    <a:lnTo>
                      <a:pt x="464" y="673"/>
                    </a:lnTo>
                    <a:lnTo>
                      <a:pt x="515" y="609"/>
                    </a:lnTo>
                    <a:lnTo>
                      <a:pt x="528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89" y="402"/>
                    </a:lnTo>
                    <a:lnTo>
                      <a:pt x="477" y="376"/>
                    </a:lnTo>
                    <a:lnTo>
                      <a:pt x="451" y="363"/>
                    </a:lnTo>
                    <a:lnTo>
                      <a:pt x="374" y="311"/>
                    </a:lnTo>
                    <a:lnTo>
                      <a:pt x="271" y="285"/>
                    </a:lnTo>
                    <a:lnTo>
                      <a:pt x="232" y="285"/>
                    </a:lnTo>
                    <a:lnTo>
                      <a:pt x="155" y="259"/>
                    </a:lnTo>
                    <a:lnTo>
                      <a:pt x="129" y="246"/>
                    </a:lnTo>
                    <a:lnTo>
                      <a:pt x="103" y="220"/>
                    </a:lnTo>
                    <a:lnTo>
                      <a:pt x="90" y="194"/>
                    </a:lnTo>
                    <a:lnTo>
                      <a:pt x="77" y="155"/>
                    </a:lnTo>
                    <a:lnTo>
                      <a:pt x="77" y="130"/>
                    </a:lnTo>
                    <a:lnTo>
                      <a:pt x="90" y="104"/>
                    </a:lnTo>
                    <a:lnTo>
                      <a:pt x="129" y="65"/>
                    </a:lnTo>
                    <a:lnTo>
                      <a:pt x="206" y="39"/>
                    </a:lnTo>
                    <a:lnTo>
                      <a:pt x="309" y="39"/>
                    </a:lnTo>
                    <a:lnTo>
                      <a:pt x="348" y="52"/>
                    </a:lnTo>
                    <a:lnTo>
                      <a:pt x="386" y="78"/>
                    </a:lnTo>
                    <a:lnTo>
                      <a:pt x="412" y="104"/>
                    </a:lnTo>
                    <a:lnTo>
                      <a:pt x="438" y="155"/>
                    </a:lnTo>
                    <a:lnTo>
                      <a:pt x="438" y="233"/>
                    </a:lnTo>
                    <a:lnTo>
                      <a:pt x="451" y="246"/>
                    </a:lnTo>
                    <a:lnTo>
                      <a:pt x="477" y="246"/>
                    </a:lnTo>
                    <a:lnTo>
                      <a:pt x="477" y="233"/>
                    </a:lnTo>
                    <a:lnTo>
                      <a:pt x="489" y="207"/>
                    </a:lnTo>
                    <a:lnTo>
                      <a:pt x="489" y="26"/>
                    </a:lnTo>
                    <a:lnTo>
                      <a:pt x="464" y="0"/>
                    </a:lnTo>
                    <a:lnTo>
                      <a:pt x="425" y="39"/>
                    </a:lnTo>
                    <a:lnTo>
                      <a:pt x="412" y="39"/>
                    </a:lnTo>
                    <a:lnTo>
                      <a:pt x="412" y="52"/>
                    </a:lnTo>
                    <a:lnTo>
                      <a:pt x="361" y="26"/>
                    </a:lnTo>
                    <a:lnTo>
                      <a:pt x="283" y="0"/>
                    </a:lnTo>
                    <a:lnTo>
                      <a:pt x="258" y="0"/>
                    </a:lnTo>
                    <a:lnTo>
                      <a:pt x="129" y="26"/>
                    </a:lnTo>
                    <a:lnTo>
                      <a:pt x="52" y="65"/>
                    </a:lnTo>
                    <a:lnTo>
                      <a:pt x="13" y="130"/>
                    </a:lnTo>
                    <a:lnTo>
                      <a:pt x="0" y="207"/>
                    </a:lnTo>
                    <a:lnTo>
                      <a:pt x="13" y="259"/>
                    </a:lnTo>
                    <a:lnTo>
                      <a:pt x="65" y="337"/>
                    </a:lnTo>
                    <a:lnTo>
                      <a:pt x="116" y="376"/>
                    </a:lnTo>
                    <a:lnTo>
                      <a:pt x="180" y="389"/>
                    </a:lnTo>
                    <a:lnTo>
                      <a:pt x="283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7" name="Freeform 1381"/>
              <p:cNvSpPr>
                <a:spLocks/>
              </p:cNvSpPr>
              <p:nvPr/>
            </p:nvSpPr>
            <p:spPr bwMode="auto">
              <a:xfrm>
                <a:off x="9017" y="8367"/>
                <a:ext cx="798" cy="725"/>
              </a:xfrm>
              <a:custGeom>
                <a:avLst/>
                <a:gdLst/>
                <a:ahLst/>
                <a:cxnLst>
                  <a:cxn ang="0">
                    <a:pos x="566" y="583"/>
                  </a:cxn>
                  <a:cxn ang="0">
                    <a:pos x="566" y="725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0"/>
                  </a:cxn>
                  <a:cxn ang="0">
                    <a:pos x="438" y="26"/>
                  </a:cxn>
                  <a:cxn ang="0">
                    <a:pos x="438" y="65"/>
                  </a:cxn>
                  <a:cxn ang="0">
                    <a:pos x="489" y="65"/>
                  </a:cxn>
                  <a:cxn ang="0">
                    <a:pos x="528" y="78"/>
                  </a:cxn>
                  <a:cxn ang="0">
                    <a:pos x="554" y="104"/>
                  </a:cxn>
                  <a:cxn ang="0">
                    <a:pos x="566" y="130"/>
                  </a:cxn>
                  <a:cxn ang="0">
                    <a:pos x="566" y="440"/>
                  </a:cxn>
                  <a:cxn ang="0">
                    <a:pos x="541" y="570"/>
                  </a:cxn>
                  <a:cxn ang="0">
                    <a:pos x="476" y="660"/>
                  </a:cxn>
                  <a:cxn ang="0">
                    <a:pos x="373" y="699"/>
                  </a:cxn>
                  <a:cxn ang="0">
                    <a:pos x="322" y="699"/>
                  </a:cxn>
                  <a:cxn ang="0">
                    <a:pos x="283" y="673"/>
                  </a:cxn>
                  <a:cxn ang="0">
                    <a:pos x="258" y="660"/>
                  </a:cxn>
                  <a:cxn ang="0">
                    <a:pos x="232" y="609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03" y="91"/>
                  </a:cxn>
                  <a:cxn ang="0">
                    <a:pos x="116" y="117"/>
                  </a:cxn>
                  <a:cxn ang="0">
                    <a:pos x="129" y="155"/>
                  </a:cxn>
                  <a:cxn ang="0">
                    <a:pos x="129" y="531"/>
                  </a:cxn>
                  <a:cxn ang="0">
                    <a:pos x="142" y="609"/>
                  </a:cxn>
                  <a:cxn ang="0">
                    <a:pos x="180" y="673"/>
                  </a:cxn>
                  <a:cxn ang="0">
                    <a:pos x="245" y="712"/>
                  </a:cxn>
                  <a:cxn ang="0">
                    <a:pos x="360" y="725"/>
                  </a:cxn>
                  <a:cxn ang="0">
                    <a:pos x="451" y="712"/>
                  </a:cxn>
                  <a:cxn ang="0">
                    <a:pos x="515" y="660"/>
                  </a:cxn>
                  <a:cxn ang="0">
                    <a:pos x="566" y="583"/>
                  </a:cxn>
                </a:cxnLst>
                <a:rect l="0" t="0" r="r" b="b"/>
                <a:pathLst>
                  <a:path w="798" h="725">
                    <a:moveTo>
                      <a:pt x="566" y="583"/>
                    </a:moveTo>
                    <a:lnTo>
                      <a:pt x="566" y="725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0"/>
                    </a:lnTo>
                    <a:lnTo>
                      <a:pt x="438" y="26"/>
                    </a:lnTo>
                    <a:lnTo>
                      <a:pt x="438" y="65"/>
                    </a:lnTo>
                    <a:lnTo>
                      <a:pt x="489" y="65"/>
                    </a:lnTo>
                    <a:lnTo>
                      <a:pt x="528" y="78"/>
                    </a:lnTo>
                    <a:lnTo>
                      <a:pt x="554" y="104"/>
                    </a:lnTo>
                    <a:lnTo>
                      <a:pt x="566" y="130"/>
                    </a:lnTo>
                    <a:lnTo>
                      <a:pt x="566" y="440"/>
                    </a:lnTo>
                    <a:lnTo>
                      <a:pt x="541" y="570"/>
                    </a:lnTo>
                    <a:lnTo>
                      <a:pt x="476" y="660"/>
                    </a:lnTo>
                    <a:lnTo>
                      <a:pt x="373" y="699"/>
                    </a:lnTo>
                    <a:lnTo>
                      <a:pt x="322" y="699"/>
                    </a:lnTo>
                    <a:lnTo>
                      <a:pt x="283" y="673"/>
                    </a:lnTo>
                    <a:lnTo>
                      <a:pt x="258" y="660"/>
                    </a:lnTo>
                    <a:lnTo>
                      <a:pt x="232" y="609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03" y="91"/>
                    </a:lnTo>
                    <a:lnTo>
                      <a:pt x="116" y="117"/>
                    </a:lnTo>
                    <a:lnTo>
                      <a:pt x="129" y="155"/>
                    </a:lnTo>
                    <a:lnTo>
                      <a:pt x="129" y="531"/>
                    </a:lnTo>
                    <a:lnTo>
                      <a:pt x="142" y="609"/>
                    </a:lnTo>
                    <a:lnTo>
                      <a:pt x="180" y="673"/>
                    </a:lnTo>
                    <a:lnTo>
                      <a:pt x="245" y="712"/>
                    </a:lnTo>
                    <a:lnTo>
                      <a:pt x="360" y="725"/>
                    </a:lnTo>
                    <a:lnTo>
                      <a:pt x="451" y="712"/>
                    </a:lnTo>
                    <a:lnTo>
                      <a:pt x="515" y="660"/>
                    </a:lnTo>
                    <a:lnTo>
                      <a:pt x="566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8" name="Freeform 1382"/>
              <p:cNvSpPr>
                <a:spLocks/>
              </p:cNvSpPr>
              <p:nvPr/>
            </p:nvSpPr>
            <p:spPr bwMode="auto">
              <a:xfrm>
                <a:off x="9905" y="8367"/>
                <a:ext cx="1249" cy="712"/>
              </a:xfrm>
              <a:custGeom>
                <a:avLst/>
                <a:gdLst/>
                <a:ahLst/>
                <a:cxnLst>
                  <a:cxn ang="0">
                    <a:pos x="116" y="635"/>
                  </a:cxn>
                  <a:cxn ang="0">
                    <a:pos x="0" y="660"/>
                  </a:cxn>
                  <a:cxn ang="0">
                    <a:pos x="361" y="712"/>
                  </a:cxn>
                  <a:cxn ang="0">
                    <a:pos x="271" y="660"/>
                  </a:cxn>
                  <a:cxn ang="0">
                    <a:pos x="232" y="622"/>
                  </a:cxn>
                  <a:cxn ang="0">
                    <a:pos x="258" y="181"/>
                  </a:cxn>
                  <a:cxn ang="0">
                    <a:pos x="374" y="52"/>
                  </a:cxn>
                  <a:cxn ang="0">
                    <a:pos x="490" y="39"/>
                  </a:cxn>
                  <a:cxn ang="0">
                    <a:pos x="541" y="78"/>
                  </a:cxn>
                  <a:cxn ang="0">
                    <a:pos x="567" y="142"/>
                  </a:cxn>
                  <a:cxn ang="0">
                    <a:pos x="554" y="648"/>
                  </a:cxn>
                  <a:cxn ang="0">
                    <a:pos x="438" y="660"/>
                  </a:cxn>
                  <a:cxn ang="0">
                    <a:pos x="798" y="712"/>
                  </a:cxn>
                  <a:cxn ang="0">
                    <a:pos x="708" y="660"/>
                  </a:cxn>
                  <a:cxn ang="0">
                    <a:pos x="683" y="622"/>
                  </a:cxn>
                  <a:cxn ang="0">
                    <a:pos x="696" y="181"/>
                  </a:cxn>
                  <a:cxn ang="0">
                    <a:pos x="811" y="52"/>
                  </a:cxn>
                  <a:cxn ang="0">
                    <a:pos x="927" y="39"/>
                  </a:cxn>
                  <a:cxn ang="0">
                    <a:pos x="979" y="78"/>
                  </a:cxn>
                  <a:cxn ang="0">
                    <a:pos x="1004" y="142"/>
                  </a:cxn>
                  <a:cxn ang="0">
                    <a:pos x="979" y="660"/>
                  </a:cxn>
                  <a:cxn ang="0">
                    <a:pos x="889" y="712"/>
                  </a:cxn>
                  <a:cxn ang="0">
                    <a:pos x="1249" y="660"/>
                  </a:cxn>
                  <a:cxn ang="0">
                    <a:pos x="1120" y="635"/>
                  </a:cxn>
                  <a:cxn ang="0">
                    <a:pos x="1107" y="117"/>
                  </a:cxn>
                  <a:cxn ang="0">
                    <a:pos x="1030" y="26"/>
                  </a:cxn>
                  <a:cxn ang="0">
                    <a:pos x="901" y="0"/>
                  </a:cxn>
                  <a:cxn ang="0">
                    <a:pos x="747" y="52"/>
                  </a:cxn>
                  <a:cxn ang="0">
                    <a:pos x="670" y="155"/>
                  </a:cxn>
                  <a:cxn ang="0">
                    <a:pos x="580" y="26"/>
                  </a:cxn>
                  <a:cxn ang="0">
                    <a:pos x="464" y="0"/>
                  </a:cxn>
                  <a:cxn ang="0">
                    <a:pos x="284" y="78"/>
                  </a:cxn>
                  <a:cxn ang="0">
                    <a:pos x="219" y="0"/>
                  </a:cxn>
                  <a:cxn ang="0">
                    <a:pos x="0" y="65"/>
                  </a:cxn>
                  <a:cxn ang="0">
                    <a:pos x="90" y="78"/>
                  </a:cxn>
                  <a:cxn ang="0">
                    <a:pos x="116" y="155"/>
                  </a:cxn>
                </a:cxnLst>
                <a:rect l="0" t="0" r="r" b="b"/>
                <a:pathLst>
                  <a:path w="1249" h="712">
                    <a:moveTo>
                      <a:pt x="116" y="155"/>
                    </a:moveTo>
                    <a:lnTo>
                      <a:pt x="116" y="635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0"/>
                    </a:lnTo>
                    <a:lnTo>
                      <a:pt x="271" y="660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58" y="181"/>
                    </a:lnTo>
                    <a:lnTo>
                      <a:pt x="296" y="104"/>
                    </a:lnTo>
                    <a:lnTo>
                      <a:pt x="374" y="52"/>
                    </a:lnTo>
                    <a:lnTo>
                      <a:pt x="451" y="39"/>
                    </a:lnTo>
                    <a:lnTo>
                      <a:pt x="490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7" y="142"/>
                    </a:lnTo>
                    <a:lnTo>
                      <a:pt x="567" y="635"/>
                    </a:lnTo>
                    <a:lnTo>
                      <a:pt x="554" y="648"/>
                    </a:lnTo>
                    <a:lnTo>
                      <a:pt x="528" y="660"/>
                    </a:lnTo>
                    <a:lnTo>
                      <a:pt x="438" y="660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08" y="660"/>
                    </a:lnTo>
                    <a:lnTo>
                      <a:pt x="696" y="648"/>
                    </a:lnTo>
                    <a:lnTo>
                      <a:pt x="683" y="622"/>
                    </a:lnTo>
                    <a:lnTo>
                      <a:pt x="683" y="298"/>
                    </a:lnTo>
                    <a:lnTo>
                      <a:pt x="696" y="181"/>
                    </a:lnTo>
                    <a:lnTo>
                      <a:pt x="747" y="104"/>
                    </a:lnTo>
                    <a:lnTo>
                      <a:pt x="811" y="52"/>
                    </a:lnTo>
                    <a:lnTo>
                      <a:pt x="889" y="39"/>
                    </a:lnTo>
                    <a:lnTo>
                      <a:pt x="927" y="39"/>
                    </a:lnTo>
                    <a:lnTo>
                      <a:pt x="953" y="52"/>
                    </a:lnTo>
                    <a:lnTo>
                      <a:pt x="979" y="78"/>
                    </a:lnTo>
                    <a:lnTo>
                      <a:pt x="992" y="104"/>
                    </a:lnTo>
                    <a:lnTo>
                      <a:pt x="1004" y="142"/>
                    </a:lnTo>
                    <a:lnTo>
                      <a:pt x="1004" y="635"/>
                    </a:lnTo>
                    <a:lnTo>
                      <a:pt x="979" y="660"/>
                    </a:lnTo>
                    <a:lnTo>
                      <a:pt x="889" y="660"/>
                    </a:lnTo>
                    <a:lnTo>
                      <a:pt x="889" y="712"/>
                    </a:lnTo>
                    <a:lnTo>
                      <a:pt x="1249" y="712"/>
                    </a:lnTo>
                    <a:lnTo>
                      <a:pt x="1249" y="660"/>
                    </a:lnTo>
                    <a:lnTo>
                      <a:pt x="1172" y="660"/>
                    </a:lnTo>
                    <a:lnTo>
                      <a:pt x="1120" y="635"/>
                    </a:lnTo>
                    <a:lnTo>
                      <a:pt x="1120" y="194"/>
                    </a:lnTo>
                    <a:lnTo>
                      <a:pt x="1107" y="117"/>
                    </a:lnTo>
                    <a:lnTo>
                      <a:pt x="1069" y="65"/>
                    </a:lnTo>
                    <a:lnTo>
                      <a:pt x="1030" y="26"/>
                    </a:lnTo>
                    <a:lnTo>
                      <a:pt x="953" y="0"/>
                    </a:lnTo>
                    <a:lnTo>
                      <a:pt x="901" y="0"/>
                    </a:lnTo>
                    <a:lnTo>
                      <a:pt x="811" y="13"/>
                    </a:lnTo>
                    <a:lnTo>
                      <a:pt x="747" y="52"/>
                    </a:lnTo>
                    <a:lnTo>
                      <a:pt x="696" y="104"/>
                    </a:lnTo>
                    <a:lnTo>
                      <a:pt x="670" y="155"/>
                    </a:lnTo>
                    <a:lnTo>
                      <a:pt x="644" y="78"/>
                    </a:lnTo>
                    <a:lnTo>
                      <a:pt x="580" y="26"/>
                    </a:lnTo>
                    <a:lnTo>
                      <a:pt x="515" y="13"/>
                    </a:lnTo>
                    <a:lnTo>
                      <a:pt x="464" y="0"/>
                    </a:lnTo>
                    <a:lnTo>
                      <a:pt x="361" y="26"/>
                    </a:lnTo>
                    <a:lnTo>
                      <a:pt x="284" y="78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16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59" name="Freeform 1383"/>
              <p:cNvSpPr>
                <a:spLocks noEditPoints="1"/>
              </p:cNvSpPr>
              <p:nvPr/>
            </p:nvSpPr>
            <p:spPr bwMode="auto">
              <a:xfrm>
                <a:off x="11231" y="8354"/>
                <a:ext cx="618" cy="738"/>
              </a:xfrm>
              <a:custGeom>
                <a:avLst/>
                <a:gdLst/>
                <a:ahLst/>
                <a:cxnLst>
                  <a:cxn ang="0">
                    <a:pos x="580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41" y="104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90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3"/>
                  </a:cxn>
                  <a:cxn ang="0">
                    <a:pos x="580" y="622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18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67" y="531"/>
                  </a:cxn>
                  <a:cxn ang="0">
                    <a:pos x="515" y="635"/>
                  </a:cxn>
                  <a:cxn ang="0">
                    <a:pos x="451" y="686"/>
                  </a:cxn>
                  <a:cxn ang="0">
                    <a:pos x="387" y="699"/>
                  </a:cxn>
                  <a:cxn ang="0">
                    <a:pos x="309" y="699"/>
                  </a:cxn>
                  <a:cxn ang="0">
                    <a:pos x="271" y="686"/>
                  </a:cxn>
                  <a:cxn ang="0">
                    <a:pos x="232" y="661"/>
                  </a:cxn>
                  <a:cxn ang="0">
                    <a:pos x="206" y="635"/>
                  </a:cxn>
                  <a:cxn ang="0">
                    <a:pos x="181" y="596"/>
                  </a:cxn>
                  <a:cxn ang="0">
                    <a:pos x="142" y="505"/>
                  </a:cxn>
                  <a:cxn ang="0">
                    <a:pos x="129" y="427"/>
                  </a:cxn>
                  <a:cxn ang="0">
                    <a:pos x="129" y="350"/>
                  </a:cxn>
                  <a:cxn ang="0">
                    <a:pos x="580" y="350"/>
                  </a:cxn>
                  <a:cxn ang="0">
                    <a:pos x="129" y="324"/>
                  </a:cxn>
                  <a:cxn ang="0">
                    <a:pos x="155" y="207"/>
                  </a:cxn>
                  <a:cxn ang="0">
                    <a:pos x="193" y="117"/>
                  </a:cxn>
                  <a:cxn ang="0">
                    <a:pos x="232" y="65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64" y="117"/>
                  </a:cxn>
                  <a:cxn ang="0">
                    <a:pos x="490" y="194"/>
                  </a:cxn>
                  <a:cxn ang="0">
                    <a:pos x="502" y="272"/>
                  </a:cxn>
                  <a:cxn ang="0">
                    <a:pos x="515" y="324"/>
                  </a:cxn>
                  <a:cxn ang="0">
                    <a:pos x="129" y="324"/>
                  </a:cxn>
                </a:cxnLst>
                <a:rect l="0" t="0" r="r" b="b"/>
                <a:pathLst>
                  <a:path w="618" h="738">
                    <a:moveTo>
                      <a:pt x="580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41" y="104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90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3"/>
                    </a:lnTo>
                    <a:lnTo>
                      <a:pt x="580" y="622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18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67" y="531"/>
                    </a:lnTo>
                    <a:lnTo>
                      <a:pt x="515" y="635"/>
                    </a:lnTo>
                    <a:lnTo>
                      <a:pt x="451" y="686"/>
                    </a:lnTo>
                    <a:lnTo>
                      <a:pt x="387" y="699"/>
                    </a:lnTo>
                    <a:lnTo>
                      <a:pt x="309" y="699"/>
                    </a:lnTo>
                    <a:lnTo>
                      <a:pt x="271" y="686"/>
                    </a:lnTo>
                    <a:lnTo>
                      <a:pt x="232" y="661"/>
                    </a:lnTo>
                    <a:lnTo>
                      <a:pt x="206" y="635"/>
                    </a:lnTo>
                    <a:lnTo>
                      <a:pt x="181" y="596"/>
                    </a:lnTo>
                    <a:lnTo>
                      <a:pt x="142" y="505"/>
                    </a:lnTo>
                    <a:lnTo>
                      <a:pt x="129" y="427"/>
                    </a:lnTo>
                    <a:lnTo>
                      <a:pt x="129" y="350"/>
                    </a:lnTo>
                    <a:lnTo>
                      <a:pt x="580" y="350"/>
                    </a:lnTo>
                    <a:close/>
                    <a:moveTo>
                      <a:pt x="129" y="324"/>
                    </a:moveTo>
                    <a:lnTo>
                      <a:pt x="155" y="207"/>
                    </a:lnTo>
                    <a:lnTo>
                      <a:pt x="193" y="117"/>
                    </a:lnTo>
                    <a:lnTo>
                      <a:pt x="232" y="65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64" y="117"/>
                    </a:lnTo>
                    <a:lnTo>
                      <a:pt x="490" y="194"/>
                    </a:lnTo>
                    <a:lnTo>
                      <a:pt x="502" y="272"/>
                    </a:lnTo>
                    <a:lnTo>
                      <a:pt x="515" y="324"/>
                    </a:lnTo>
                    <a:lnTo>
                      <a:pt x="129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0" name="Freeform 1384"/>
              <p:cNvSpPr>
                <a:spLocks/>
              </p:cNvSpPr>
              <p:nvPr/>
            </p:nvSpPr>
            <p:spPr bwMode="auto">
              <a:xfrm>
                <a:off x="12364" y="7953"/>
                <a:ext cx="515" cy="1126"/>
              </a:xfrm>
              <a:custGeom>
                <a:avLst/>
                <a:gdLst/>
                <a:ahLst/>
                <a:cxnLst>
                  <a:cxn ang="0">
                    <a:pos x="232" y="479"/>
                  </a:cxn>
                  <a:cxn ang="0">
                    <a:pos x="412" y="479"/>
                  </a:cxn>
                  <a:cxn ang="0">
                    <a:pos x="412" y="440"/>
                  </a:cxn>
                  <a:cxn ang="0">
                    <a:pos x="232" y="440"/>
                  </a:cxn>
                  <a:cxn ang="0">
                    <a:pos x="232" y="246"/>
                  </a:cxn>
                  <a:cxn ang="0">
                    <a:pos x="258" y="129"/>
                  </a:cxn>
                  <a:cxn ang="0">
                    <a:pos x="309" y="51"/>
                  </a:cxn>
                  <a:cxn ang="0">
                    <a:pos x="374" y="26"/>
                  </a:cxn>
                  <a:cxn ang="0">
                    <a:pos x="386" y="26"/>
                  </a:cxn>
                  <a:cxn ang="0">
                    <a:pos x="399" y="38"/>
                  </a:cxn>
                  <a:cxn ang="0">
                    <a:pos x="425" y="38"/>
                  </a:cxn>
                  <a:cxn ang="0">
                    <a:pos x="386" y="77"/>
                  </a:cxn>
                  <a:cxn ang="0">
                    <a:pos x="374" y="103"/>
                  </a:cxn>
                  <a:cxn ang="0">
                    <a:pos x="399" y="155"/>
                  </a:cxn>
                  <a:cxn ang="0">
                    <a:pos x="451" y="181"/>
                  </a:cxn>
                  <a:cxn ang="0">
                    <a:pos x="502" y="155"/>
                  </a:cxn>
                  <a:cxn ang="0">
                    <a:pos x="515" y="129"/>
                  </a:cxn>
                  <a:cxn ang="0">
                    <a:pos x="515" y="64"/>
                  </a:cxn>
                  <a:cxn ang="0">
                    <a:pos x="464" y="13"/>
                  </a:cxn>
                  <a:cxn ang="0">
                    <a:pos x="425" y="0"/>
                  </a:cxn>
                  <a:cxn ang="0">
                    <a:pos x="374" y="0"/>
                  </a:cxn>
                  <a:cxn ang="0">
                    <a:pos x="283" y="13"/>
                  </a:cxn>
                  <a:cxn ang="0">
                    <a:pos x="206" y="64"/>
                  </a:cxn>
                  <a:cxn ang="0">
                    <a:pos x="155" y="142"/>
                  </a:cxn>
                  <a:cxn ang="0">
                    <a:pos x="129" y="246"/>
                  </a:cxn>
                  <a:cxn ang="0">
                    <a:pos x="129" y="440"/>
                  </a:cxn>
                  <a:cxn ang="0">
                    <a:pos x="0" y="440"/>
                  </a:cxn>
                  <a:cxn ang="0">
                    <a:pos x="0" y="479"/>
                  </a:cxn>
                  <a:cxn ang="0">
                    <a:pos x="129" y="479"/>
                  </a:cxn>
                  <a:cxn ang="0">
                    <a:pos x="129" y="1049"/>
                  </a:cxn>
                  <a:cxn ang="0">
                    <a:pos x="116" y="1062"/>
                  </a:cxn>
                  <a:cxn ang="0">
                    <a:pos x="90" y="1074"/>
                  </a:cxn>
                  <a:cxn ang="0">
                    <a:pos x="0" y="1074"/>
                  </a:cxn>
                  <a:cxn ang="0">
                    <a:pos x="0" y="1126"/>
                  </a:cxn>
                  <a:cxn ang="0">
                    <a:pos x="386" y="1126"/>
                  </a:cxn>
                  <a:cxn ang="0">
                    <a:pos x="386" y="1074"/>
                  </a:cxn>
                  <a:cxn ang="0">
                    <a:pos x="271" y="1074"/>
                  </a:cxn>
                  <a:cxn ang="0">
                    <a:pos x="245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997"/>
                  </a:cxn>
                  <a:cxn ang="0">
                    <a:pos x="232" y="479"/>
                  </a:cxn>
                </a:cxnLst>
                <a:rect l="0" t="0" r="r" b="b"/>
                <a:pathLst>
                  <a:path w="515" h="1126">
                    <a:moveTo>
                      <a:pt x="232" y="479"/>
                    </a:moveTo>
                    <a:lnTo>
                      <a:pt x="412" y="479"/>
                    </a:lnTo>
                    <a:lnTo>
                      <a:pt x="412" y="440"/>
                    </a:lnTo>
                    <a:lnTo>
                      <a:pt x="232" y="440"/>
                    </a:lnTo>
                    <a:lnTo>
                      <a:pt x="232" y="246"/>
                    </a:lnTo>
                    <a:lnTo>
                      <a:pt x="258" y="129"/>
                    </a:lnTo>
                    <a:lnTo>
                      <a:pt x="309" y="51"/>
                    </a:lnTo>
                    <a:lnTo>
                      <a:pt x="374" y="26"/>
                    </a:lnTo>
                    <a:lnTo>
                      <a:pt x="386" y="26"/>
                    </a:lnTo>
                    <a:lnTo>
                      <a:pt x="399" y="38"/>
                    </a:lnTo>
                    <a:lnTo>
                      <a:pt x="425" y="38"/>
                    </a:lnTo>
                    <a:lnTo>
                      <a:pt x="386" y="77"/>
                    </a:lnTo>
                    <a:lnTo>
                      <a:pt x="374" y="103"/>
                    </a:lnTo>
                    <a:lnTo>
                      <a:pt x="399" y="155"/>
                    </a:lnTo>
                    <a:lnTo>
                      <a:pt x="451" y="181"/>
                    </a:lnTo>
                    <a:lnTo>
                      <a:pt x="502" y="155"/>
                    </a:lnTo>
                    <a:lnTo>
                      <a:pt x="515" y="129"/>
                    </a:lnTo>
                    <a:lnTo>
                      <a:pt x="515" y="64"/>
                    </a:lnTo>
                    <a:lnTo>
                      <a:pt x="464" y="13"/>
                    </a:lnTo>
                    <a:lnTo>
                      <a:pt x="425" y="0"/>
                    </a:lnTo>
                    <a:lnTo>
                      <a:pt x="374" y="0"/>
                    </a:lnTo>
                    <a:lnTo>
                      <a:pt x="283" y="13"/>
                    </a:lnTo>
                    <a:lnTo>
                      <a:pt x="206" y="64"/>
                    </a:lnTo>
                    <a:lnTo>
                      <a:pt x="155" y="142"/>
                    </a:lnTo>
                    <a:lnTo>
                      <a:pt x="129" y="246"/>
                    </a:lnTo>
                    <a:lnTo>
                      <a:pt x="129" y="440"/>
                    </a:lnTo>
                    <a:lnTo>
                      <a:pt x="0" y="440"/>
                    </a:lnTo>
                    <a:lnTo>
                      <a:pt x="0" y="479"/>
                    </a:lnTo>
                    <a:lnTo>
                      <a:pt x="129" y="479"/>
                    </a:lnTo>
                    <a:lnTo>
                      <a:pt x="129" y="1049"/>
                    </a:lnTo>
                    <a:lnTo>
                      <a:pt x="116" y="1062"/>
                    </a:lnTo>
                    <a:lnTo>
                      <a:pt x="90" y="1074"/>
                    </a:lnTo>
                    <a:lnTo>
                      <a:pt x="0" y="1074"/>
                    </a:lnTo>
                    <a:lnTo>
                      <a:pt x="0" y="1126"/>
                    </a:lnTo>
                    <a:lnTo>
                      <a:pt x="386" y="1126"/>
                    </a:lnTo>
                    <a:lnTo>
                      <a:pt x="386" y="1074"/>
                    </a:lnTo>
                    <a:lnTo>
                      <a:pt x="271" y="1074"/>
                    </a:lnTo>
                    <a:lnTo>
                      <a:pt x="245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997"/>
                    </a:lnTo>
                    <a:lnTo>
                      <a:pt x="232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1" name="Freeform 1385"/>
              <p:cNvSpPr>
                <a:spLocks noEditPoints="1"/>
              </p:cNvSpPr>
              <p:nvPr/>
            </p:nvSpPr>
            <p:spPr bwMode="auto">
              <a:xfrm>
                <a:off x="12841" y="8354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2" y="233"/>
                  </a:cxn>
                  <a:cxn ang="0">
                    <a:pos x="605" y="117"/>
                  </a:cxn>
                  <a:cxn ang="0">
                    <a:pos x="502" y="39"/>
                  </a:cxn>
                  <a:cxn ang="0">
                    <a:pos x="360" y="0"/>
                  </a:cxn>
                  <a:cxn ang="0">
                    <a:pos x="218" y="39"/>
                  </a:cxn>
                  <a:cxn ang="0">
                    <a:pos x="103" y="117"/>
                  </a:cxn>
                  <a:cxn ang="0">
                    <a:pos x="38" y="233"/>
                  </a:cxn>
                  <a:cxn ang="0">
                    <a:pos x="0" y="376"/>
                  </a:cxn>
                  <a:cxn ang="0">
                    <a:pos x="25" y="518"/>
                  </a:cxn>
                  <a:cxn ang="0">
                    <a:pos x="115" y="635"/>
                  </a:cxn>
                  <a:cxn ang="0">
                    <a:pos x="218" y="712"/>
                  </a:cxn>
                  <a:cxn ang="0">
                    <a:pos x="360" y="738"/>
                  </a:cxn>
                  <a:cxn ang="0">
                    <a:pos x="502" y="712"/>
                  </a:cxn>
                  <a:cxn ang="0">
                    <a:pos x="605" y="635"/>
                  </a:cxn>
                  <a:cxn ang="0">
                    <a:pos x="682" y="518"/>
                  </a:cxn>
                  <a:cxn ang="0">
                    <a:pos x="708" y="376"/>
                  </a:cxn>
                  <a:cxn ang="0">
                    <a:pos x="360" y="699"/>
                  </a:cxn>
                  <a:cxn ang="0">
                    <a:pos x="309" y="699"/>
                  </a:cxn>
                  <a:cxn ang="0">
                    <a:pos x="257" y="673"/>
                  </a:cxn>
                  <a:cxn ang="0">
                    <a:pos x="218" y="648"/>
                  </a:cxn>
                  <a:cxn ang="0">
                    <a:pos x="180" y="596"/>
                  </a:cxn>
                  <a:cxn ang="0">
                    <a:pos x="154" y="518"/>
                  </a:cxn>
                  <a:cxn ang="0">
                    <a:pos x="141" y="440"/>
                  </a:cxn>
                  <a:cxn ang="0">
                    <a:pos x="141" y="259"/>
                  </a:cxn>
                  <a:cxn ang="0">
                    <a:pos x="180" y="143"/>
                  </a:cxn>
                  <a:cxn ang="0">
                    <a:pos x="206" y="104"/>
                  </a:cxn>
                  <a:cxn ang="0">
                    <a:pos x="283" y="52"/>
                  </a:cxn>
                  <a:cxn ang="0">
                    <a:pos x="321" y="39"/>
                  </a:cxn>
                  <a:cxn ang="0">
                    <a:pos x="360" y="39"/>
                  </a:cxn>
                  <a:cxn ang="0">
                    <a:pos x="463" y="65"/>
                  </a:cxn>
                  <a:cxn ang="0">
                    <a:pos x="540" y="143"/>
                  </a:cxn>
                  <a:cxn ang="0">
                    <a:pos x="579" y="259"/>
                  </a:cxn>
                  <a:cxn ang="0">
                    <a:pos x="579" y="466"/>
                  </a:cxn>
                  <a:cxn ang="0">
                    <a:pos x="540" y="583"/>
                  </a:cxn>
                  <a:cxn ang="0">
                    <a:pos x="515" y="635"/>
                  </a:cxn>
                  <a:cxn ang="0">
                    <a:pos x="463" y="673"/>
                  </a:cxn>
                  <a:cxn ang="0">
                    <a:pos x="412" y="699"/>
                  </a:cxn>
                  <a:cxn ang="0">
                    <a:pos x="360" y="699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2" y="233"/>
                    </a:lnTo>
                    <a:lnTo>
                      <a:pt x="605" y="117"/>
                    </a:lnTo>
                    <a:lnTo>
                      <a:pt x="502" y="39"/>
                    </a:lnTo>
                    <a:lnTo>
                      <a:pt x="360" y="0"/>
                    </a:lnTo>
                    <a:lnTo>
                      <a:pt x="218" y="39"/>
                    </a:lnTo>
                    <a:lnTo>
                      <a:pt x="103" y="117"/>
                    </a:lnTo>
                    <a:lnTo>
                      <a:pt x="38" y="233"/>
                    </a:lnTo>
                    <a:lnTo>
                      <a:pt x="0" y="376"/>
                    </a:lnTo>
                    <a:lnTo>
                      <a:pt x="25" y="518"/>
                    </a:lnTo>
                    <a:lnTo>
                      <a:pt x="115" y="635"/>
                    </a:lnTo>
                    <a:lnTo>
                      <a:pt x="218" y="712"/>
                    </a:lnTo>
                    <a:lnTo>
                      <a:pt x="360" y="738"/>
                    </a:lnTo>
                    <a:lnTo>
                      <a:pt x="502" y="712"/>
                    </a:lnTo>
                    <a:lnTo>
                      <a:pt x="605" y="635"/>
                    </a:lnTo>
                    <a:lnTo>
                      <a:pt x="682" y="518"/>
                    </a:lnTo>
                    <a:lnTo>
                      <a:pt x="708" y="376"/>
                    </a:lnTo>
                    <a:close/>
                    <a:moveTo>
                      <a:pt x="360" y="699"/>
                    </a:moveTo>
                    <a:lnTo>
                      <a:pt x="309" y="699"/>
                    </a:lnTo>
                    <a:lnTo>
                      <a:pt x="257" y="673"/>
                    </a:lnTo>
                    <a:lnTo>
                      <a:pt x="218" y="648"/>
                    </a:lnTo>
                    <a:lnTo>
                      <a:pt x="180" y="596"/>
                    </a:lnTo>
                    <a:lnTo>
                      <a:pt x="154" y="518"/>
                    </a:lnTo>
                    <a:lnTo>
                      <a:pt x="141" y="440"/>
                    </a:lnTo>
                    <a:lnTo>
                      <a:pt x="141" y="259"/>
                    </a:lnTo>
                    <a:lnTo>
                      <a:pt x="180" y="143"/>
                    </a:lnTo>
                    <a:lnTo>
                      <a:pt x="206" y="104"/>
                    </a:lnTo>
                    <a:lnTo>
                      <a:pt x="283" y="52"/>
                    </a:lnTo>
                    <a:lnTo>
                      <a:pt x="321" y="39"/>
                    </a:lnTo>
                    <a:lnTo>
                      <a:pt x="360" y="39"/>
                    </a:lnTo>
                    <a:lnTo>
                      <a:pt x="463" y="65"/>
                    </a:lnTo>
                    <a:lnTo>
                      <a:pt x="540" y="143"/>
                    </a:lnTo>
                    <a:lnTo>
                      <a:pt x="579" y="259"/>
                    </a:lnTo>
                    <a:lnTo>
                      <a:pt x="579" y="466"/>
                    </a:lnTo>
                    <a:lnTo>
                      <a:pt x="540" y="583"/>
                    </a:lnTo>
                    <a:lnTo>
                      <a:pt x="515" y="635"/>
                    </a:lnTo>
                    <a:lnTo>
                      <a:pt x="463" y="673"/>
                    </a:lnTo>
                    <a:lnTo>
                      <a:pt x="412" y="699"/>
                    </a:lnTo>
                    <a:lnTo>
                      <a:pt x="360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2" name="Freeform 1386"/>
              <p:cNvSpPr>
                <a:spLocks/>
              </p:cNvSpPr>
              <p:nvPr/>
            </p:nvSpPr>
            <p:spPr bwMode="auto">
              <a:xfrm>
                <a:off x="13639" y="8367"/>
                <a:ext cx="540" cy="712"/>
              </a:xfrm>
              <a:custGeom>
                <a:avLst/>
                <a:gdLst/>
                <a:ahLst/>
                <a:cxnLst>
                  <a:cxn ang="0">
                    <a:pos x="231" y="583"/>
                  </a:cxn>
                  <a:cxn ang="0">
                    <a:pos x="231" y="337"/>
                  </a:cxn>
                  <a:cxn ang="0">
                    <a:pos x="244" y="220"/>
                  </a:cxn>
                  <a:cxn ang="0">
                    <a:pos x="283" y="130"/>
                  </a:cxn>
                  <a:cxn ang="0">
                    <a:pos x="347" y="65"/>
                  </a:cxn>
                  <a:cxn ang="0">
                    <a:pos x="425" y="39"/>
                  </a:cxn>
                  <a:cxn ang="0">
                    <a:pos x="437" y="39"/>
                  </a:cxn>
                  <a:cxn ang="0">
                    <a:pos x="425" y="52"/>
                  </a:cxn>
                  <a:cxn ang="0">
                    <a:pos x="399" y="104"/>
                  </a:cxn>
                  <a:cxn ang="0">
                    <a:pos x="425" y="155"/>
                  </a:cxn>
                  <a:cxn ang="0">
                    <a:pos x="450" y="168"/>
                  </a:cxn>
                  <a:cxn ang="0">
                    <a:pos x="489" y="168"/>
                  </a:cxn>
                  <a:cxn ang="0">
                    <a:pos x="515" y="155"/>
                  </a:cxn>
                  <a:cxn ang="0">
                    <a:pos x="540" y="130"/>
                  </a:cxn>
                  <a:cxn ang="0">
                    <a:pos x="540" y="104"/>
                  </a:cxn>
                  <a:cxn ang="0">
                    <a:pos x="528" y="65"/>
                  </a:cxn>
                  <a:cxn ang="0">
                    <a:pos x="502" y="26"/>
                  </a:cxn>
                  <a:cxn ang="0">
                    <a:pos x="476" y="13"/>
                  </a:cxn>
                  <a:cxn ang="0">
                    <a:pos x="425" y="0"/>
                  </a:cxn>
                  <a:cxn ang="0">
                    <a:pos x="373" y="13"/>
                  </a:cxn>
                  <a:cxn ang="0">
                    <a:pos x="334" y="26"/>
                  </a:cxn>
                  <a:cxn ang="0">
                    <a:pos x="283" y="78"/>
                  </a:cxn>
                  <a:cxn ang="0">
                    <a:pos x="257" y="117"/>
                  </a:cxn>
                  <a:cxn ang="0">
                    <a:pos x="244" y="142"/>
                  </a:cxn>
                  <a:cxn ang="0">
                    <a:pos x="231" y="181"/>
                  </a:cxn>
                  <a:cxn ang="0">
                    <a:pos x="231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104"/>
                  </a:cxn>
                  <a:cxn ang="0">
                    <a:pos x="128" y="130"/>
                  </a:cxn>
                  <a:cxn ang="0">
                    <a:pos x="128" y="635"/>
                  </a:cxn>
                  <a:cxn ang="0">
                    <a:pos x="116" y="648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86" y="712"/>
                  </a:cxn>
                  <a:cxn ang="0">
                    <a:pos x="386" y="660"/>
                  </a:cxn>
                  <a:cxn ang="0">
                    <a:pos x="270" y="660"/>
                  </a:cxn>
                  <a:cxn ang="0">
                    <a:pos x="244" y="635"/>
                  </a:cxn>
                  <a:cxn ang="0">
                    <a:pos x="231" y="609"/>
                  </a:cxn>
                  <a:cxn ang="0">
                    <a:pos x="231" y="583"/>
                  </a:cxn>
                </a:cxnLst>
                <a:rect l="0" t="0" r="r" b="b"/>
                <a:pathLst>
                  <a:path w="540" h="712">
                    <a:moveTo>
                      <a:pt x="231" y="583"/>
                    </a:moveTo>
                    <a:lnTo>
                      <a:pt x="231" y="337"/>
                    </a:lnTo>
                    <a:lnTo>
                      <a:pt x="244" y="220"/>
                    </a:lnTo>
                    <a:lnTo>
                      <a:pt x="283" y="130"/>
                    </a:lnTo>
                    <a:lnTo>
                      <a:pt x="347" y="65"/>
                    </a:lnTo>
                    <a:lnTo>
                      <a:pt x="425" y="39"/>
                    </a:lnTo>
                    <a:lnTo>
                      <a:pt x="437" y="39"/>
                    </a:lnTo>
                    <a:lnTo>
                      <a:pt x="425" y="52"/>
                    </a:lnTo>
                    <a:lnTo>
                      <a:pt x="399" y="104"/>
                    </a:lnTo>
                    <a:lnTo>
                      <a:pt x="425" y="155"/>
                    </a:lnTo>
                    <a:lnTo>
                      <a:pt x="450" y="168"/>
                    </a:lnTo>
                    <a:lnTo>
                      <a:pt x="489" y="168"/>
                    </a:lnTo>
                    <a:lnTo>
                      <a:pt x="515" y="155"/>
                    </a:lnTo>
                    <a:lnTo>
                      <a:pt x="540" y="130"/>
                    </a:lnTo>
                    <a:lnTo>
                      <a:pt x="540" y="104"/>
                    </a:lnTo>
                    <a:lnTo>
                      <a:pt x="528" y="65"/>
                    </a:lnTo>
                    <a:lnTo>
                      <a:pt x="502" y="26"/>
                    </a:lnTo>
                    <a:lnTo>
                      <a:pt x="476" y="13"/>
                    </a:lnTo>
                    <a:lnTo>
                      <a:pt x="425" y="0"/>
                    </a:lnTo>
                    <a:lnTo>
                      <a:pt x="373" y="13"/>
                    </a:lnTo>
                    <a:lnTo>
                      <a:pt x="334" y="26"/>
                    </a:lnTo>
                    <a:lnTo>
                      <a:pt x="283" y="78"/>
                    </a:lnTo>
                    <a:lnTo>
                      <a:pt x="257" y="117"/>
                    </a:lnTo>
                    <a:lnTo>
                      <a:pt x="244" y="142"/>
                    </a:lnTo>
                    <a:lnTo>
                      <a:pt x="231" y="181"/>
                    </a:lnTo>
                    <a:lnTo>
                      <a:pt x="231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104"/>
                    </a:lnTo>
                    <a:lnTo>
                      <a:pt x="128" y="130"/>
                    </a:lnTo>
                    <a:lnTo>
                      <a:pt x="128" y="635"/>
                    </a:lnTo>
                    <a:lnTo>
                      <a:pt x="116" y="648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86" y="712"/>
                    </a:lnTo>
                    <a:lnTo>
                      <a:pt x="386" y="660"/>
                    </a:lnTo>
                    <a:lnTo>
                      <a:pt x="270" y="660"/>
                    </a:lnTo>
                    <a:lnTo>
                      <a:pt x="244" y="635"/>
                    </a:lnTo>
                    <a:lnTo>
                      <a:pt x="231" y="609"/>
                    </a:lnTo>
                    <a:lnTo>
                      <a:pt x="231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3" name="Freeform 1387"/>
              <p:cNvSpPr>
                <a:spLocks noEditPoints="1"/>
              </p:cNvSpPr>
              <p:nvPr/>
            </p:nvSpPr>
            <p:spPr bwMode="auto">
              <a:xfrm>
                <a:off x="14720" y="8354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2" y="622"/>
                  </a:cxn>
                  <a:cxn ang="0">
                    <a:pos x="644" y="673"/>
                  </a:cxn>
                  <a:cxn ang="0">
                    <a:pos x="605" y="686"/>
                  </a:cxn>
                  <a:cxn ang="0">
                    <a:pos x="567" y="635"/>
                  </a:cxn>
                  <a:cxn ang="0">
                    <a:pos x="554" y="181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77" y="91"/>
                  </a:cxn>
                  <a:cxn ang="0">
                    <a:pos x="52" y="220"/>
                  </a:cxn>
                  <a:cxn ang="0">
                    <a:pos x="90" y="259"/>
                  </a:cxn>
                  <a:cxn ang="0">
                    <a:pos x="180" y="246"/>
                  </a:cxn>
                  <a:cxn ang="0">
                    <a:pos x="193" y="168"/>
                  </a:cxn>
                  <a:cxn ang="0">
                    <a:pos x="167" y="130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51" y="246"/>
                  </a:cxn>
                  <a:cxn ang="0">
                    <a:pos x="322" y="324"/>
                  </a:cxn>
                  <a:cxn ang="0">
                    <a:pos x="64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8" y="738"/>
                  </a:cxn>
                  <a:cxn ang="0">
                    <a:pos x="425" y="673"/>
                  </a:cxn>
                  <a:cxn ang="0">
                    <a:pos x="451" y="337"/>
                  </a:cxn>
                  <a:cxn ang="0">
                    <a:pos x="438" y="596"/>
                  </a:cxn>
                  <a:cxn ang="0">
                    <a:pos x="361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5" y="661"/>
                  </a:cxn>
                  <a:cxn ang="0">
                    <a:pos x="129" y="570"/>
                  </a:cxn>
                  <a:cxn ang="0">
                    <a:pos x="167" y="453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4" y="609"/>
                    </a:moveTo>
                    <a:lnTo>
                      <a:pt x="476" y="648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3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2"/>
                    </a:lnTo>
                    <a:lnTo>
                      <a:pt x="657" y="673"/>
                    </a:lnTo>
                    <a:lnTo>
                      <a:pt x="644" y="673"/>
                    </a:lnTo>
                    <a:lnTo>
                      <a:pt x="631" y="686"/>
                    </a:lnTo>
                    <a:lnTo>
                      <a:pt x="605" y="686"/>
                    </a:lnTo>
                    <a:lnTo>
                      <a:pt x="592" y="661"/>
                    </a:lnTo>
                    <a:lnTo>
                      <a:pt x="567" y="635"/>
                    </a:lnTo>
                    <a:lnTo>
                      <a:pt x="567" y="233"/>
                    </a:lnTo>
                    <a:lnTo>
                      <a:pt x="554" y="181"/>
                    </a:lnTo>
                    <a:lnTo>
                      <a:pt x="541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77" y="91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64" y="246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3"/>
                    </a:lnTo>
                    <a:lnTo>
                      <a:pt x="167" y="130"/>
                    </a:lnTo>
                    <a:lnTo>
                      <a:pt x="142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0" y="65"/>
                    </a:lnTo>
                    <a:lnTo>
                      <a:pt x="258" y="39"/>
                    </a:lnTo>
                    <a:lnTo>
                      <a:pt x="283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5"/>
                    </a:lnTo>
                    <a:lnTo>
                      <a:pt x="451" y="246"/>
                    </a:lnTo>
                    <a:lnTo>
                      <a:pt x="451" y="311"/>
                    </a:lnTo>
                    <a:lnTo>
                      <a:pt x="322" y="324"/>
                    </a:lnTo>
                    <a:lnTo>
                      <a:pt x="167" y="363"/>
                    </a:lnTo>
                    <a:lnTo>
                      <a:pt x="64" y="427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8" y="738"/>
                    </a:lnTo>
                    <a:lnTo>
                      <a:pt x="348" y="725"/>
                    </a:lnTo>
                    <a:lnTo>
                      <a:pt x="425" y="673"/>
                    </a:lnTo>
                    <a:lnTo>
                      <a:pt x="464" y="609"/>
                    </a:lnTo>
                    <a:close/>
                    <a:moveTo>
                      <a:pt x="451" y="337"/>
                    </a:moveTo>
                    <a:lnTo>
                      <a:pt x="451" y="557"/>
                    </a:lnTo>
                    <a:lnTo>
                      <a:pt x="438" y="596"/>
                    </a:lnTo>
                    <a:lnTo>
                      <a:pt x="412" y="635"/>
                    </a:lnTo>
                    <a:lnTo>
                      <a:pt x="361" y="686"/>
                    </a:lnTo>
                    <a:lnTo>
                      <a:pt x="335" y="699"/>
                    </a:lnTo>
                    <a:lnTo>
                      <a:pt x="296" y="699"/>
                    </a:lnTo>
                    <a:lnTo>
                      <a:pt x="270" y="712"/>
                    </a:lnTo>
                    <a:lnTo>
                      <a:pt x="219" y="699"/>
                    </a:lnTo>
                    <a:lnTo>
                      <a:pt x="180" y="686"/>
                    </a:lnTo>
                    <a:lnTo>
                      <a:pt x="155" y="661"/>
                    </a:lnTo>
                    <a:lnTo>
                      <a:pt x="129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7" y="453"/>
                    </a:lnTo>
                    <a:lnTo>
                      <a:pt x="232" y="402"/>
                    </a:lnTo>
                    <a:lnTo>
                      <a:pt x="322" y="363"/>
                    </a:lnTo>
                    <a:lnTo>
                      <a:pt x="451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4" name="Freeform 1388"/>
              <p:cNvSpPr>
                <a:spLocks/>
              </p:cNvSpPr>
              <p:nvPr/>
            </p:nvSpPr>
            <p:spPr bwMode="auto">
              <a:xfrm>
                <a:off x="15930" y="8354"/>
                <a:ext cx="605" cy="738"/>
              </a:xfrm>
              <a:custGeom>
                <a:avLst/>
                <a:gdLst/>
                <a:ahLst/>
                <a:cxnLst>
                  <a:cxn ang="0">
                    <a:pos x="528" y="104"/>
                  </a:cxn>
                  <a:cxn ang="0">
                    <a:pos x="489" y="117"/>
                  </a:cxn>
                  <a:cxn ang="0">
                    <a:pos x="464" y="130"/>
                  </a:cxn>
                  <a:cxn ang="0">
                    <a:pos x="451" y="143"/>
                  </a:cxn>
                  <a:cxn ang="0">
                    <a:pos x="451" y="207"/>
                  </a:cxn>
                  <a:cxn ang="0">
                    <a:pos x="464" y="233"/>
                  </a:cxn>
                  <a:cxn ang="0">
                    <a:pos x="515" y="259"/>
                  </a:cxn>
                  <a:cxn ang="0">
                    <a:pos x="567" y="233"/>
                  </a:cxn>
                  <a:cxn ang="0">
                    <a:pos x="592" y="207"/>
                  </a:cxn>
                  <a:cxn ang="0">
                    <a:pos x="592" y="181"/>
                  </a:cxn>
                  <a:cxn ang="0">
                    <a:pos x="567" y="104"/>
                  </a:cxn>
                  <a:cxn ang="0">
                    <a:pos x="515" y="52"/>
                  </a:cxn>
                  <a:cxn ang="0">
                    <a:pos x="438" y="13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3"/>
                  </a:cxn>
                  <a:cxn ang="0">
                    <a:pos x="580" y="609"/>
                  </a:cxn>
                  <a:cxn ang="0">
                    <a:pos x="605" y="557"/>
                  </a:cxn>
                  <a:cxn ang="0">
                    <a:pos x="605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67" y="531"/>
                  </a:cxn>
                  <a:cxn ang="0">
                    <a:pos x="515" y="635"/>
                  </a:cxn>
                  <a:cxn ang="0">
                    <a:pos x="489" y="661"/>
                  </a:cxn>
                  <a:cxn ang="0">
                    <a:pos x="451" y="686"/>
                  </a:cxn>
                  <a:cxn ang="0">
                    <a:pos x="425" y="699"/>
                  </a:cxn>
                  <a:cxn ang="0">
                    <a:pos x="361" y="699"/>
                  </a:cxn>
                  <a:cxn ang="0">
                    <a:pos x="309" y="686"/>
                  </a:cxn>
                  <a:cxn ang="0">
                    <a:pos x="245" y="661"/>
                  </a:cxn>
                  <a:cxn ang="0">
                    <a:pos x="193" y="596"/>
                  </a:cxn>
                  <a:cxn ang="0">
                    <a:pos x="155" y="505"/>
                  </a:cxn>
                  <a:cxn ang="0">
                    <a:pos x="142" y="376"/>
                  </a:cxn>
                  <a:cxn ang="0">
                    <a:pos x="155" y="246"/>
                  </a:cxn>
                  <a:cxn ang="0">
                    <a:pos x="193" y="143"/>
                  </a:cxn>
                  <a:cxn ang="0">
                    <a:pos x="245" y="91"/>
                  </a:cxn>
                  <a:cxn ang="0">
                    <a:pos x="296" y="52"/>
                  </a:cxn>
                  <a:cxn ang="0">
                    <a:pos x="399" y="52"/>
                  </a:cxn>
                  <a:cxn ang="0">
                    <a:pos x="438" y="65"/>
                  </a:cxn>
                  <a:cxn ang="0">
                    <a:pos x="489" y="78"/>
                  </a:cxn>
                  <a:cxn ang="0">
                    <a:pos x="528" y="104"/>
                  </a:cxn>
                </a:cxnLst>
                <a:rect l="0" t="0" r="r" b="b"/>
                <a:pathLst>
                  <a:path w="605" h="738">
                    <a:moveTo>
                      <a:pt x="528" y="104"/>
                    </a:moveTo>
                    <a:lnTo>
                      <a:pt x="489" y="117"/>
                    </a:lnTo>
                    <a:lnTo>
                      <a:pt x="464" y="130"/>
                    </a:lnTo>
                    <a:lnTo>
                      <a:pt x="451" y="143"/>
                    </a:lnTo>
                    <a:lnTo>
                      <a:pt x="451" y="207"/>
                    </a:lnTo>
                    <a:lnTo>
                      <a:pt x="464" y="233"/>
                    </a:lnTo>
                    <a:lnTo>
                      <a:pt x="515" y="259"/>
                    </a:lnTo>
                    <a:lnTo>
                      <a:pt x="567" y="233"/>
                    </a:lnTo>
                    <a:lnTo>
                      <a:pt x="592" y="207"/>
                    </a:lnTo>
                    <a:lnTo>
                      <a:pt x="592" y="181"/>
                    </a:lnTo>
                    <a:lnTo>
                      <a:pt x="567" y="104"/>
                    </a:lnTo>
                    <a:lnTo>
                      <a:pt x="515" y="52"/>
                    </a:lnTo>
                    <a:lnTo>
                      <a:pt x="438" y="13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3"/>
                    </a:lnTo>
                    <a:lnTo>
                      <a:pt x="580" y="609"/>
                    </a:lnTo>
                    <a:lnTo>
                      <a:pt x="605" y="557"/>
                    </a:lnTo>
                    <a:lnTo>
                      <a:pt x="605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67" y="531"/>
                    </a:lnTo>
                    <a:lnTo>
                      <a:pt x="515" y="635"/>
                    </a:lnTo>
                    <a:lnTo>
                      <a:pt x="489" y="661"/>
                    </a:lnTo>
                    <a:lnTo>
                      <a:pt x="451" y="686"/>
                    </a:lnTo>
                    <a:lnTo>
                      <a:pt x="425" y="699"/>
                    </a:lnTo>
                    <a:lnTo>
                      <a:pt x="361" y="699"/>
                    </a:lnTo>
                    <a:lnTo>
                      <a:pt x="309" y="686"/>
                    </a:lnTo>
                    <a:lnTo>
                      <a:pt x="245" y="661"/>
                    </a:lnTo>
                    <a:lnTo>
                      <a:pt x="193" y="596"/>
                    </a:lnTo>
                    <a:lnTo>
                      <a:pt x="155" y="505"/>
                    </a:lnTo>
                    <a:lnTo>
                      <a:pt x="142" y="376"/>
                    </a:lnTo>
                    <a:lnTo>
                      <a:pt x="155" y="246"/>
                    </a:lnTo>
                    <a:lnTo>
                      <a:pt x="193" y="143"/>
                    </a:lnTo>
                    <a:lnTo>
                      <a:pt x="245" y="91"/>
                    </a:lnTo>
                    <a:lnTo>
                      <a:pt x="296" y="52"/>
                    </a:lnTo>
                    <a:lnTo>
                      <a:pt x="399" y="52"/>
                    </a:lnTo>
                    <a:lnTo>
                      <a:pt x="438" y="65"/>
                    </a:lnTo>
                    <a:lnTo>
                      <a:pt x="489" y="78"/>
                    </a:lnTo>
                    <a:lnTo>
                      <a:pt x="52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5" name="Freeform 1389"/>
              <p:cNvSpPr>
                <a:spLocks noEditPoints="1"/>
              </p:cNvSpPr>
              <p:nvPr/>
            </p:nvSpPr>
            <p:spPr bwMode="auto">
              <a:xfrm>
                <a:off x="16638" y="8354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3" y="233"/>
                  </a:cxn>
                  <a:cxn ang="0">
                    <a:pos x="605" y="117"/>
                  </a:cxn>
                  <a:cxn ang="0">
                    <a:pos x="490" y="39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90" y="712"/>
                  </a:cxn>
                  <a:cxn ang="0">
                    <a:pos x="593" y="635"/>
                  </a:cxn>
                  <a:cxn ang="0">
                    <a:pos x="670" y="518"/>
                  </a:cxn>
                  <a:cxn ang="0">
                    <a:pos x="708" y="376"/>
                  </a:cxn>
                  <a:cxn ang="0">
                    <a:pos x="348" y="699"/>
                  </a:cxn>
                  <a:cxn ang="0">
                    <a:pos x="296" y="699"/>
                  </a:cxn>
                  <a:cxn ang="0">
                    <a:pos x="245" y="673"/>
                  </a:cxn>
                  <a:cxn ang="0">
                    <a:pos x="206" y="648"/>
                  </a:cxn>
                  <a:cxn ang="0">
                    <a:pos x="168" y="596"/>
                  </a:cxn>
                  <a:cxn ang="0">
                    <a:pos x="129" y="479"/>
                  </a:cxn>
                  <a:cxn ang="0">
                    <a:pos x="129" y="259"/>
                  </a:cxn>
                  <a:cxn ang="0">
                    <a:pos x="168" y="143"/>
                  </a:cxn>
                  <a:cxn ang="0">
                    <a:pos x="245" y="65"/>
                  </a:cxn>
                  <a:cxn ang="0">
                    <a:pos x="348" y="39"/>
                  </a:cxn>
                  <a:cxn ang="0">
                    <a:pos x="451" y="65"/>
                  </a:cxn>
                  <a:cxn ang="0">
                    <a:pos x="528" y="143"/>
                  </a:cxn>
                  <a:cxn ang="0">
                    <a:pos x="567" y="259"/>
                  </a:cxn>
                  <a:cxn ang="0">
                    <a:pos x="567" y="466"/>
                  </a:cxn>
                  <a:cxn ang="0">
                    <a:pos x="541" y="583"/>
                  </a:cxn>
                  <a:cxn ang="0">
                    <a:pos x="502" y="635"/>
                  </a:cxn>
                  <a:cxn ang="0">
                    <a:pos x="464" y="673"/>
                  </a:cxn>
                  <a:cxn ang="0">
                    <a:pos x="412" y="699"/>
                  </a:cxn>
                  <a:cxn ang="0">
                    <a:pos x="348" y="699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3" y="233"/>
                    </a:lnTo>
                    <a:lnTo>
                      <a:pt x="605" y="117"/>
                    </a:lnTo>
                    <a:lnTo>
                      <a:pt x="490" y="39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90" y="712"/>
                    </a:lnTo>
                    <a:lnTo>
                      <a:pt x="593" y="635"/>
                    </a:lnTo>
                    <a:lnTo>
                      <a:pt x="670" y="518"/>
                    </a:lnTo>
                    <a:lnTo>
                      <a:pt x="708" y="376"/>
                    </a:lnTo>
                    <a:close/>
                    <a:moveTo>
                      <a:pt x="348" y="699"/>
                    </a:moveTo>
                    <a:lnTo>
                      <a:pt x="296" y="699"/>
                    </a:lnTo>
                    <a:lnTo>
                      <a:pt x="245" y="673"/>
                    </a:lnTo>
                    <a:lnTo>
                      <a:pt x="206" y="648"/>
                    </a:lnTo>
                    <a:lnTo>
                      <a:pt x="168" y="596"/>
                    </a:lnTo>
                    <a:lnTo>
                      <a:pt x="129" y="479"/>
                    </a:lnTo>
                    <a:lnTo>
                      <a:pt x="129" y="259"/>
                    </a:lnTo>
                    <a:lnTo>
                      <a:pt x="168" y="143"/>
                    </a:lnTo>
                    <a:lnTo>
                      <a:pt x="245" y="65"/>
                    </a:lnTo>
                    <a:lnTo>
                      <a:pt x="348" y="39"/>
                    </a:lnTo>
                    <a:lnTo>
                      <a:pt x="451" y="65"/>
                    </a:lnTo>
                    <a:lnTo>
                      <a:pt x="528" y="143"/>
                    </a:lnTo>
                    <a:lnTo>
                      <a:pt x="567" y="259"/>
                    </a:lnTo>
                    <a:lnTo>
                      <a:pt x="567" y="466"/>
                    </a:lnTo>
                    <a:lnTo>
                      <a:pt x="541" y="583"/>
                    </a:lnTo>
                    <a:lnTo>
                      <a:pt x="502" y="635"/>
                    </a:lnTo>
                    <a:lnTo>
                      <a:pt x="464" y="673"/>
                    </a:lnTo>
                    <a:lnTo>
                      <a:pt x="412" y="699"/>
                    </a:lnTo>
                    <a:lnTo>
                      <a:pt x="348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6" name="Freeform 1390"/>
              <p:cNvSpPr>
                <a:spLocks/>
              </p:cNvSpPr>
              <p:nvPr/>
            </p:nvSpPr>
            <p:spPr bwMode="auto">
              <a:xfrm>
                <a:off x="17437" y="8367"/>
                <a:ext cx="811" cy="712"/>
              </a:xfrm>
              <a:custGeom>
                <a:avLst/>
                <a:gdLst/>
                <a:ahLst/>
                <a:cxnLst>
                  <a:cxn ang="0">
                    <a:pos x="128" y="155"/>
                  </a:cxn>
                  <a:cxn ang="0">
                    <a:pos x="128" y="635"/>
                  </a:cxn>
                  <a:cxn ang="0">
                    <a:pos x="115" y="648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4" y="648"/>
                  </a:cxn>
                  <a:cxn ang="0">
                    <a:pos x="244" y="622"/>
                  </a:cxn>
                  <a:cxn ang="0">
                    <a:pos x="231" y="596"/>
                  </a:cxn>
                  <a:cxn ang="0">
                    <a:pos x="231" y="298"/>
                  </a:cxn>
                  <a:cxn ang="0">
                    <a:pos x="257" y="181"/>
                  </a:cxn>
                  <a:cxn ang="0">
                    <a:pos x="308" y="104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4" y="52"/>
                  </a:cxn>
                  <a:cxn ang="0">
                    <a:pos x="540" y="78"/>
                  </a:cxn>
                  <a:cxn ang="0">
                    <a:pos x="553" y="104"/>
                  </a:cxn>
                  <a:cxn ang="0">
                    <a:pos x="566" y="142"/>
                  </a:cxn>
                  <a:cxn ang="0">
                    <a:pos x="566" y="635"/>
                  </a:cxn>
                  <a:cxn ang="0">
                    <a:pos x="540" y="660"/>
                  </a:cxn>
                  <a:cxn ang="0">
                    <a:pos x="450" y="660"/>
                  </a:cxn>
                  <a:cxn ang="0">
                    <a:pos x="450" y="712"/>
                  </a:cxn>
                  <a:cxn ang="0">
                    <a:pos x="811" y="712"/>
                  </a:cxn>
                  <a:cxn ang="0">
                    <a:pos x="811" y="660"/>
                  </a:cxn>
                  <a:cxn ang="0">
                    <a:pos x="720" y="660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4"/>
                  </a:cxn>
                  <a:cxn ang="0">
                    <a:pos x="669" y="117"/>
                  </a:cxn>
                  <a:cxn ang="0">
                    <a:pos x="630" y="65"/>
                  </a:cxn>
                  <a:cxn ang="0">
                    <a:pos x="592" y="26"/>
                  </a:cxn>
                  <a:cxn ang="0">
                    <a:pos x="514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31" y="168"/>
                  </a:cxn>
                  <a:cxn ang="0">
                    <a:pos x="231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5" y="91"/>
                  </a:cxn>
                  <a:cxn ang="0">
                    <a:pos x="128" y="117"/>
                  </a:cxn>
                  <a:cxn ang="0">
                    <a:pos x="128" y="155"/>
                  </a:cxn>
                </a:cxnLst>
                <a:rect l="0" t="0" r="r" b="b"/>
                <a:pathLst>
                  <a:path w="811" h="712">
                    <a:moveTo>
                      <a:pt x="128" y="155"/>
                    </a:moveTo>
                    <a:lnTo>
                      <a:pt x="128" y="635"/>
                    </a:lnTo>
                    <a:lnTo>
                      <a:pt x="115" y="648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8"/>
                    </a:lnTo>
                    <a:lnTo>
                      <a:pt x="244" y="622"/>
                    </a:lnTo>
                    <a:lnTo>
                      <a:pt x="231" y="596"/>
                    </a:lnTo>
                    <a:lnTo>
                      <a:pt x="231" y="298"/>
                    </a:lnTo>
                    <a:lnTo>
                      <a:pt x="257" y="181"/>
                    </a:lnTo>
                    <a:lnTo>
                      <a:pt x="308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4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2"/>
                    </a:lnTo>
                    <a:lnTo>
                      <a:pt x="566" y="635"/>
                    </a:lnTo>
                    <a:lnTo>
                      <a:pt x="540" y="660"/>
                    </a:lnTo>
                    <a:lnTo>
                      <a:pt x="450" y="660"/>
                    </a:lnTo>
                    <a:lnTo>
                      <a:pt x="450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20" y="660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4"/>
                    </a:lnTo>
                    <a:lnTo>
                      <a:pt x="669" y="117"/>
                    </a:lnTo>
                    <a:lnTo>
                      <a:pt x="630" y="65"/>
                    </a:lnTo>
                    <a:lnTo>
                      <a:pt x="592" y="26"/>
                    </a:lnTo>
                    <a:lnTo>
                      <a:pt x="514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31" y="168"/>
                    </a:lnTo>
                    <a:lnTo>
                      <a:pt x="231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5" y="91"/>
                    </a:lnTo>
                    <a:lnTo>
                      <a:pt x="128" y="117"/>
                    </a:lnTo>
                    <a:lnTo>
                      <a:pt x="128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7" name="Freeform 1391"/>
              <p:cNvSpPr>
                <a:spLocks/>
              </p:cNvSpPr>
              <p:nvPr/>
            </p:nvSpPr>
            <p:spPr bwMode="auto">
              <a:xfrm>
                <a:off x="18260" y="8095"/>
                <a:ext cx="503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77" y="337"/>
                  </a:cxn>
                  <a:cxn ang="0">
                    <a:pos x="477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4" y="104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2" y="337"/>
                  </a:cxn>
                  <a:cxn ang="0">
                    <a:pos x="142" y="790"/>
                  </a:cxn>
                  <a:cxn ang="0">
                    <a:pos x="155" y="881"/>
                  </a:cxn>
                  <a:cxn ang="0">
                    <a:pos x="194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3" y="868"/>
                  </a:cxn>
                  <a:cxn ang="0">
                    <a:pos x="503" y="699"/>
                  </a:cxn>
                  <a:cxn ang="0">
                    <a:pos x="464" y="699"/>
                  </a:cxn>
                  <a:cxn ang="0">
                    <a:pos x="464" y="829"/>
                  </a:cxn>
                  <a:cxn ang="0">
                    <a:pos x="451" y="881"/>
                  </a:cxn>
                  <a:cxn ang="0">
                    <a:pos x="438" y="920"/>
                  </a:cxn>
                  <a:cxn ang="0">
                    <a:pos x="412" y="945"/>
                  </a:cxn>
                  <a:cxn ang="0">
                    <a:pos x="387" y="958"/>
                  </a:cxn>
                  <a:cxn ang="0">
                    <a:pos x="322" y="958"/>
                  </a:cxn>
                  <a:cxn ang="0">
                    <a:pos x="284" y="920"/>
                  </a:cxn>
                  <a:cxn ang="0">
                    <a:pos x="271" y="881"/>
                  </a:cxn>
                  <a:cxn ang="0">
                    <a:pos x="258" y="855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503" h="997">
                    <a:moveTo>
                      <a:pt x="245" y="337"/>
                    </a:moveTo>
                    <a:lnTo>
                      <a:pt x="477" y="337"/>
                    </a:lnTo>
                    <a:lnTo>
                      <a:pt x="477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4" y="104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2" y="337"/>
                    </a:lnTo>
                    <a:lnTo>
                      <a:pt x="142" y="790"/>
                    </a:lnTo>
                    <a:lnTo>
                      <a:pt x="155" y="881"/>
                    </a:lnTo>
                    <a:lnTo>
                      <a:pt x="194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3" y="868"/>
                    </a:lnTo>
                    <a:lnTo>
                      <a:pt x="503" y="699"/>
                    </a:lnTo>
                    <a:lnTo>
                      <a:pt x="464" y="699"/>
                    </a:lnTo>
                    <a:lnTo>
                      <a:pt x="464" y="829"/>
                    </a:lnTo>
                    <a:lnTo>
                      <a:pt x="451" y="881"/>
                    </a:lnTo>
                    <a:lnTo>
                      <a:pt x="438" y="920"/>
                    </a:lnTo>
                    <a:lnTo>
                      <a:pt x="412" y="945"/>
                    </a:lnTo>
                    <a:lnTo>
                      <a:pt x="387" y="958"/>
                    </a:lnTo>
                    <a:lnTo>
                      <a:pt x="322" y="958"/>
                    </a:lnTo>
                    <a:lnTo>
                      <a:pt x="284" y="920"/>
                    </a:lnTo>
                    <a:lnTo>
                      <a:pt x="271" y="881"/>
                    </a:lnTo>
                    <a:lnTo>
                      <a:pt x="258" y="855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8" name="Freeform 1392"/>
              <p:cNvSpPr>
                <a:spLocks/>
              </p:cNvSpPr>
              <p:nvPr/>
            </p:nvSpPr>
            <p:spPr bwMode="auto">
              <a:xfrm>
                <a:off x="18904" y="8367"/>
                <a:ext cx="528" cy="712"/>
              </a:xfrm>
              <a:custGeom>
                <a:avLst/>
                <a:gdLst/>
                <a:ahLst/>
                <a:cxnLst>
                  <a:cxn ang="0">
                    <a:pos x="232" y="583"/>
                  </a:cxn>
                  <a:cxn ang="0">
                    <a:pos x="232" y="337"/>
                  </a:cxn>
                  <a:cxn ang="0">
                    <a:pos x="245" y="220"/>
                  </a:cxn>
                  <a:cxn ang="0">
                    <a:pos x="270" y="130"/>
                  </a:cxn>
                  <a:cxn ang="0">
                    <a:pos x="335" y="65"/>
                  </a:cxn>
                  <a:cxn ang="0">
                    <a:pos x="412" y="39"/>
                  </a:cxn>
                  <a:cxn ang="0">
                    <a:pos x="438" y="39"/>
                  </a:cxn>
                  <a:cxn ang="0">
                    <a:pos x="425" y="39"/>
                  </a:cxn>
                  <a:cxn ang="0">
                    <a:pos x="412" y="52"/>
                  </a:cxn>
                  <a:cxn ang="0">
                    <a:pos x="399" y="78"/>
                  </a:cxn>
                  <a:cxn ang="0">
                    <a:pos x="399" y="130"/>
                  </a:cxn>
                  <a:cxn ang="0">
                    <a:pos x="412" y="155"/>
                  </a:cxn>
                  <a:cxn ang="0">
                    <a:pos x="438" y="168"/>
                  </a:cxn>
                  <a:cxn ang="0">
                    <a:pos x="476" y="168"/>
                  </a:cxn>
                  <a:cxn ang="0">
                    <a:pos x="502" y="155"/>
                  </a:cxn>
                  <a:cxn ang="0">
                    <a:pos x="528" y="130"/>
                  </a:cxn>
                  <a:cxn ang="0">
                    <a:pos x="528" y="65"/>
                  </a:cxn>
                  <a:cxn ang="0">
                    <a:pos x="502" y="26"/>
                  </a:cxn>
                  <a:cxn ang="0">
                    <a:pos x="464" y="13"/>
                  </a:cxn>
                  <a:cxn ang="0">
                    <a:pos x="412" y="0"/>
                  </a:cxn>
                  <a:cxn ang="0">
                    <a:pos x="361" y="13"/>
                  </a:cxn>
                  <a:cxn ang="0">
                    <a:pos x="322" y="26"/>
                  </a:cxn>
                  <a:cxn ang="0">
                    <a:pos x="270" y="78"/>
                  </a:cxn>
                  <a:cxn ang="0">
                    <a:pos x="245" y="117"/>
                  </a:cxn>
                  <a:cxn ang="0">
                    <a:pos x="232" y="142"/>
                  </a:cxn>
                  <a:cxn ang="0">
                    <a:pos x="219" y="181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16" y="635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86" y="712"/>
                  </a:cxn>
                  <a:cxn ang="0">
                    <a:pos x="386" y="660"/>
                  </a:cxn>
                  <a:cxn ang="0">
                    <a:pos x="258" y="660"/>
                  </a:cxn>
                  <a:cxn ang="0">
                    <a:pos x="232" y="635"/>
                  </a:cxn>
                  <a:cxn ang="0">
                    <a:pos x="232" y="583"/>
                  </a:cxn>
                </a:cxnLst>
                <a:rect l="0" t="0" r="r" b="b"/>
                <a:pathLst>
                  <a:path w="528" h="712">
                    <a:moveTo>
                      <a:pt x="232" y="583"/>
                    </a:moveTo>
                    <a:lnTo>
                      <a:pt x="232" y="337"/>
                    </a:lnTo>
                    <a:lnTo>
                      <a:pt x="245" y="220"/>
                    </a:lnTo>
                    <a:lnTo>
                      <a:pt x="270" y="130"/>
                    </a:lnTo>
                    <a:lnTo>
                      <a:pt x="335" y="65"/>
                    </a:lnTo>
                    <a:lnTo>
                      <a:pt x="412" y="39"/>
                    </a:lnTo>
                    <a:lnTo>
                      <a:pt x="438" y="39"/>
                    </a:lnTo>
                    <a:lnTo>
                      <a:pt x="425" y="39"/>
                    </a:lnTo>
                    <a:lnTo>
                      <a:pt x="412" y="52"/>
                    </a:lnTo>
                    <a:lnTo>
                      <a:pt x="399" y="78"/>
                    </a:lnTo>
                    <a:lnTo>
                      <a:pt x="399" y="130"/>
                    </a:lnTo>
                    <a:lnTo>
                      <a:pt x="412" y="155"/>
                    </a:lnTo>
                    <a:lnTo>
                      <a:pt x="438" y="168"/>
                    </a:lnTo>
                    <a:lnTo>
                      <a:pt x="476" y="168"/>
                    </a:lnTo>
                    <a:lnTo>
                      <a:pt x="502" y="155"/>
                    </a:lnTo>
                    <a:lnTo>
                      <a:pt x="528" y="130"/>
                    </a:lnTo>
                    <a:lnTo>
                      <a:pt x="528" y="65"/>
                    </a:lnTo>
                    <a:lnTo>
                      <a:pt x="502" y="26"/>
                    </a:lnTo>
                    <a:lnTo>
                      <a:pt x="464" y="13"/>
                    </a:lnTo>
                    <a:lnTo>
                      <a:pt x="412" y="0"/>
                    </a:lnTo>
                    <a:lnTo>
                      <a:pt x="361" y="13"/>
                    </a:lnTo>
                    <a:lnTo>
                      <a:pt x="322" y="26"/>
                    </a:lnTo>
                    <a:lnTo>
                      <a:pt x="270" y="78"/>
                    </a:lnTo>
                    <a:lnTo>
                      <a:pt x="245" y="117"/>
                    </a:lnTo>
                    <a:lnTo>
                      <a:pt x="232" y="142"/>
                    </a:lnTo>
                    <a:lnTo>
                      <a:pt x="219" y="181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16" y="635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86" y="712"/>
                    </a:lnTo>
                    <a:lnTo>
                      <a:pt x="386" y="660"/>
                    </a:lnTo>
                    <a:lnTo>
                      <a:pt x="258" y="660"/>
                    </a:lnTo>
                    <a:lnTo>
                      <a:pt x="232" y="635"/>
                    </a:lnTo>
                    <a:lnTo>
                      <a:pt x="232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69" name="Freeform 1393"/>
              <p:cNvSpPr>
                <a:spLocks noEditPoints="1"/>
              </p:cNvSpPr>
              <p:nvPr/>
            </p:nvSpPr>
            <p:spPr bwMode="auto">
              <a:xfrm>
                <a:off x="19548" y="8354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695" y="673"/>
                  </a:cxn>
                  <a:cxn ang="0">
                    <a:pos x="721" y="492"/>
                  </a:cxn>
                  <a:cxn ang="0">
                    <a:pos x="682" y="622"/>
                  </a:cxn>
                  <a:cxn ang="0">
                    <a:pos x="644" y="673"/>
                  </a:cxn>
                  <a:cxn ang="0">
                    <a:pos x="592" y="686"/>
                  </a:cxn>
                  <a:cxn ang="0">
                    <a:pos x="579" y="648"/>
                  </a:cxn>
                  <a:cxn ang="0">
                    <a:pos x="566" y="233"/>
                  </a:cxn>
                  <a:cxn ang="0">
                    <a:pos x="541" y="143"/>
                  </a:cxn>
                  <a:cxn ang="0">
                    <a:pos x="399" y="26"/>
                  </a:cxn>
                  <a:cxn ang="0">
                    <a:pos x="167" y="26"/>
                  </a:cxn>
                  <a:cxn ang="0">
                    <a:pos x="51" y="181"/>
                  </a:cxn>
                  <a:cxn ang="0">
                    <a:pos x="64" y="246"/>
                  </a:cxn>
                  <a:cxn ang="0">
                    <a:pos x="154" y="259"/>
                  </a:cxn>
                  <a:cxn ang="0">
                    <a:pos x="193" y="168"/>
                  </a:cxn>
                  <a:cxn ang="0">
                    <a:pos x="167" y="130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50" y="246"/>
                  </a:cxn>
                  <a:cxn ang="0">
                    <a:pos x="309" y="324"/>
                  </a:cxn>
                  <a:cxn ang="0">
                    <a:pos x="64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5" y="673"/>
                  </a:cxn>
                  <a:cxn ang="0">
                    <a:pos x="450" y="337"/>
                  </a:cxn>
                  <a:cxn ang="0">
                    <a:pos x="438" y="596"/>
                  </a:cxn>
                  <a:cxn ang="0">
                    <a:pos x="360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4" y="661"/>
                  </a:cxn>
                  <a:cxn ang="0">
                    <a:pos x="129" y="570"/>
                  </a:cxn>
                  <a:cxn ang="0">
                    <a:pos x="167" y="453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3" y="609"/>
                    </a:moveTo>
                    <a:lnTo>
                      <a:pt x="476" y="648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695" y="673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2"/>
                    </a:lnTo>
                    <a:lnTo>
                      <a:pt x="656" y="673"/>
                    </a:lnTo>
                    <a:lnTo>
                      <a:pt x="644" y="673"/>
                    </a:lnTo>
                    <a:lnTo>
                      <a:pt x="631" y="686"/>
                    </a:lnTo>
                    <a:lnTo>
                      <a:pt x="592" y="686"/>
                    </a:lnTo>
                    <a:lnTo>
                      <a:pt x="579" y="661"/>
                    </a:lnTo>
                    <a:lnTo>
                      <a:pt x="579" y="648"/>
                    </a:lnTo>
                    <a:lnTo>
                      <a:pt x="566" y="635"/>
                    </a:lnTo>
                    <a:lnTo>
                      <a:pt x="566" y="233"/>
                    </a:lnTo>
                    <a:lnTo>
                      <a:pt x="553" y="181"/>
                    </a:lnTo>
                    <a:lnTo>
                      <a:pt x="541" y="143"/>
                    </a:lnTo>
                    <a:lnTo>
                      <a:pt x="502" y="91"/>
                    </a:lnTo>
                    <a:lnTo>
                      <a:pt x="399" y="26"/>
                    </a:lnTo>
                    <a:lnTo>
                      <a:pt x="283" y="0"/>
                    </a:lnTo>
                    <a:lnTo>
                      <a:pt x="167" y="26"/>
                    </a:lnTo>
                    <a:lnTo>
                      <a:pt x="77" y="91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64" y="246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3"/>
                    </a:lnTo>
                    <a:lnTo>
                      <a:pt x="167" y="130"/>
                    </a:lnTo>
                    <a:lnTo>
                      <a:pt x="141" y="117"/>
                    </a:lnTo>
                    <a:lnTo>
                      <a:pt x="116" y="117"/>
                    </a:lnTo>
                    <a:lnTo>
                      <a:pt x="141" y="91"/>
                    </a:lnTo>
                    <a:lnTo>
                      <a:pt x="180" y="65"/>
                    </a:lnTo>
                    <a:lnTo>
                      <a:pt x="257" y="39"/>
                    </a:lnTo>
                    <a:lnTo>
                      <a:pt x="283" y="39"/>
                    </a:lnTo>
                    <a:lnTo>
                      <a:pt x="347" y="52"/>
                    </a:lnTo>
                    <a:lnTo>
                      <a:pt x="399" y="91"/>
                    </a:lnTo>
                    <a:lnTo>
                      <a:pt x="438" y="155"/>
                    </a:lnTo>
                    <a:lnTo>
                      <a:pt x="450" y="246"/>
                    </a:lnTo>
                    <a:lnTo>
                      <a:pt x="450" y="311"/>
                    </a:lnTo>
                    <a:lnTo>
                      <a:pt x="309" y="324"/>
                    </a:lnTo>
                    <a:lnTo>
                      <a:pt x="154" y="363"/>
                    </a:lnTo>
                    <a:lnTo>
                      <a:pt x="64" y="427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2"/>
                    </a:lnTo>
                    <a:lnTo>
                      <a:pt x="167" y="738"/>
                    </a:lnTo>
                    <a:lnTo>
                      <a:pt x="257" y="738"/>
                    </a:lnTo>
                    <a:lnTo>
                      <a:pt x="347" y="725"/>
                    </a:lnTo>
                    <a:lnTo>
                      <a:pt x="425" y="673"/>
                    </a:lnTo>
                    <a:lnTo>
                      <a:pt x="463" y="609"/>
                    </a:lnTo>
                    <a:close/>
                    <a:moveTo>
                      <a:pt x="450" y="337"/>
                    </a:moveTo>
                    <a:lnTo>
                      <a:pt x="450" y="557"/>
                    </a:lnTo>
                    <a:lnTo>
                      <a:pt x="438" y="596"/>
                    </a:lnTo>
                    <a:lnTo>
                      <a:pt x="412" y="635"/>
                    </a:lnTo>
                    <a:lnTo>
                      <a:pt x="360" y="686"/>
                    </a:lnTo>
                    <a:lnTo>
                      <a:pt x="322" y="699"/>
                    </a:lnTo>
                    <a:lnTo>
                      <a:pt x="296" y="699"/>
                    </a:lnTo>
                    <a:lnTo>
                      <a:pt x="270" y="712"/>
                    </a:lnTo>
                    <a:lnTo>
                      <a:pt x="219" y="699"/>
                    </a:lnTo>
                    <a:lnTo>
                      <a:pt x="180" y="686"/>
                    </a:lnTo>
                    <a:lnTo>
                      <a:pt x="154" y="661"/>
                    </a:lnTo>
                    <a:lnTo>
                      <a:pt x="129" y="622"/>
                    </a:lnTo>
                    <a:lnTo>
                      <a:pt x="129" y="570"/>
                    </a:lnTo>
                    <a:lnTo>
                      <a:pt x="141" y="518"/>
                    </a:lnTo>
                    <a:lnTo>
                      <a:pt x="167" y="453"/>
                    </a:lnTo>
                    <a:lnTo>
                      <a:pt x="219" y="402"/>
                    </a:lnTo>
                    <a:lnTo>
                      <a:pt x="322" y="363"/>
                    </a:lnTo>
                    <a:lnTo>
                      <a:pt x="450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0" name="Freeform 1394"/>
              <p:cNvSpPr>
                <a:spLocks noEditPoints="1"/>
              </p:cNvSpPr>
              <p:nvPr/>
            </p:nvSpPr>
            <p:spPr bwMode="auto">
              <a:xfrm>
                <a:off x="20333" y="7966"/>
                <a:ext cx="785" cy="1126"/>
              </a:xfrm>
              <a:custGeom>
                <a:avLst/>
                <a:gdLst/>
                <a:ahLst/>
                <a:cxnLst>
                  <a:cxn ang="0">
                    <a:pos x="554" y="1023"/>
                  </a:cxn>
                  <a:cxn ang="0">
                    <a:pos x="554" y="1126"/>
                  </a:cxn>
                  <a:cxn ang="0">
                    <a:pos x="785" y="1113"/>
                  </a:cxn>
                  <a:cxn ang="0">
                    <a:pos x="785" y="1061"/>
                  </a:cxn>
                  <a:cxn ang="0">
                    <a:pos x="708" y="1061"/>
                  </a:cxn>
                  <a:cxn ang="0">
                    <a:pos x="682" y="1049"/>
                  </a:cxn>
                  <a:cxn ang="0">
                    <a:pos x="670" y="1036"/>
                  </a:cxn>
                  <a:cxn ang="0">
                    <a:pos x="670" y="0"/>
                  </a:cxn>
                  <a:cxn ang="0">
                    <a:pos x="438" y="13"/>
                  </a:cxn>
                  <a:cxn ang="0">
                    <a:pos x="438" y="64"/>
                  </a:cxn>
                  <a:cxn ang="0">
                    <a:pos x="489" y="64"/>
                  </a:cxn>
                  <a:cxn ang="0">
                    <a:pos x="528" y="77"/>
                  </a:cxn>
                  <a:cxn ang="0">
                    <a:pos x="541" y="90"/>
                  </a:cxn>
                  <a:cxn ang="0">
                    <a:pos x="554" y="116"/>
                  </a:cxn>
                  <a:cxn ang="0">
                    <a:pos x="554" y="505"/>
                  </a:cxn>
                  <a:cxn ang="0">
                    <a:pos x="476" y="427"/>
                  </a:cxn>
                  <a:cxn ang="0">
                    <a:pos x="425" y="414"/>
                  </a:cxn>
                  <a:cxn ang="0">
                    <a:pos x="361" y="401"/>
                  </a:cxn>
                  <a:cxn ang="0">
                    <a:pos x="219" y="427"/>
                  </a:cxn>
                  <a:cxn ang="0">
                    <a:pos x="103" y="505"/>
                  </a:cxn>
                  <a:cxn ang="0">
                    <a:pos x="26" y="621"/>
                  </a:cxn>
                  <a:cxn ang="0">
                    <a:pos x="0" y="764"/>
                  </a:cxn>
                  <a:cxn ang="0">
                    <a:pos x="26" y="906"/>
                  </a:cxn>
                  <a:cxn ang="0">
                    <a:pos x="103" y="1023"/>
                  </a:cxn>
                  <a:cxn ang="0">
                    <a:pos x="206" y="1100"/>
                  </a:cxn>
                  <a:cxn ang="0">
                    <a:pos x="335" y="1126"/>
                  </a:cxn>
                  <a:cxn ang="0">
                    <a:pos x="425" y="1113"/>
                  </a:cxn>
                  <a:cxn ang="0">
                    <a:pos x="502" y="1074"/>
                  </a:cxn>
                  <a:cxn ang="0">
                    <a:pos x="554" y="1023"/>
                  </a:cxn>
                  <a:cxn ang="0">
                    <a:pos x="554" y="595"/>
                  </a:cxn>
                  <a:cxn ang="0">
                    <a:pos x="554" y="958"/>
                  </a:cxn>
                  <a:cxn ang="0">
                    <a:pos x="541" y="971"/>
                  </a:cxn>
                  <a:cxn ang="0">
                    <a:pos x="541" y="984"/>
                  </a:cxn>
                  <a:cxn ang="0">
                    <a:pos x="502" y="1036"/>
                  </a:cxn>
                  <a:cxn ang="0">
                    <a:pos x="451" y="1074"/>
                  </a:cxn>
                  <a:cxn ang="0">
                    <a:pos x="348" y="1100"/>
                  </a:cxn>
                  <a:cxn ang="0">
                    <a:pos x="296" y="1087"/>
                  </a:cxn>
                  <a:cxn ang="0">
                    <a:pos x="258" y="1061"/>
                  </a:cxn>
                  <a:cxn ang="0">
                    <a:pos x="206" y="1036"/>
                  </a:cxn>
                  <a:cxn ang="0">
                    <a:pos x="180" y="997"/>
                  </a:cxn>
                  <a:cxn ang="0">
                    <a:pos x="142" y="880"/>
                  </a:cxn>
                  <a:cxn ang="0">
                    <a:pos x="129" y="764"/>
                  </a:cxn>
                  <a:cxn ang="0">
                    <a:pos x="142" y="660"/>
                  </a:cxn>
                  <a:cxn ang="0">
                    <a:pos x="180" y="543"/>
                  </a:cxn>
                  <a:cxn ang="0">
                    <a:pos x="206" y="518"/>
                  </a:cxn>
                  <a:cxn ang="0">
                    <a:pos x="232" y="479"/>
                  </a:cxn>
                  <a:cxn ang="0">
                    <a:pos x="270" y="466"/>
                  </a:cxn>
                  <a:cxn ang="0">
                    <a:pos x="309" y="440"/>
                  </a:cxn>
                  <a:cxn ang="0">
                    <a:pos x="412" y="440"/>
                  </a:cxn>
                  <a:cxn ang="0">
                    <a:pos x="451" y="466"/>
                  </a:cxn>
                  <a:cxn ang="0">
                    <a:pos x="502" y="492"/>
                  </a:cxn>
                  <a:cxn ang="0">
                    <a:pos x="554" y="543"/>
                  </a:cxn>
                  <a:cxn ang="0">
                    <a:pos x="554" y="595"/>
                  </a:cxn>
                </a:cxnLst>
                <a:rect l="0" t="0" r="r" b="b"/>
                <a:pathLst>
                  <a:path w="785" h="1126">
                    <a:moveTo>
                      <a:pt x="554" y="1023"/>
                    </a:moveTo>
                    <a:lnTo>
                      <a:pt x="554" y="1126"/>
                    </a:lnTo>
                    <a:lnTo>
                      <a:pt x="785" y="1113"/>
                    </a:lnTo>
                    <a:lnTo>
                      <a:pt x="785" y="1061"/>
                    </a:lnTo>
                    <a:lnTo>
                      <a:pt x="708" y="1061"/>
                    </a:lnTo>
                    <a:lnTo>
                      <a:pt x="682" y="1049"/>
                    </a:lnTo>
                    <a:lnTo>
                      <a:pt x="670" y="1036"/>
                    </a:lnTo>
                    <a:lnTo>
                      <a:pt x="670" y="0"/>
                    </a:lnTo>
                    <a:lnTo>
                      <a:pt x="438" y="13"/>
                    </a:lnTo>
                    <a:lnTo>
                      <a:pt x="438" y="64"/>
                    </a:lnTo>
                    <a:lnTo>
                      <a:pt x="489" y="64"/>
                    </a:lnTo>
                    <a:lnTo>
                      <a:pt x="528" y="77"/>
                    </a:lnTo>
                    <a:lnTo>
                      <a:pt x="541" y="90"/>
                    </a:lnTo>
                    <a:lnTo>
                      <a:pt x="554" y="116"/>
                    </a:lnTo>
                    <a:lnTo>
                      <a:pt x="554" y="505"/>
                    </a:lnTo>
                    <a:lnTo>
                      <a:pt x="476" y="427"/>
                    </a:lnTo>
                    <a:lnTo>
                      <a:pt x="425" y="414"/>
                    </a:lnTo>
                    <a:lnTo>
                      <a:pt x="361" y="401"/>
                    </a:lnTo>
                    <a:lnTo>
                      <a:pt x="219" y="427"/>
                    </a:lnTo>
                    <a:lnTo>
                      <a:pt x="103" y="505"/>
                    </a:lnTo>
                    <a:lnTo>
                      <a:pt x="26" y="621"/>
                    </a:lnTo>
                    <a:lnTo>
                      <a:pt x="0" y="764"/>
                    </a:lnTo>
                    <a:lnTo>
                      <a:pt x="26" y="906"/>
                    </a:lnTo>
                    <a:lnTo>
                      <a:pt x="103" y="1023"/>
                    </a:lnTo>
                    <a:lnTo>
                      <a:pt x="206" y="1100"/>
                    </a:lnTo>
                    <a:lnTo>
                      <a:pt x="335" y="1126"/>
                    </a:lnTo>
                    <a:lnTo>
                      <a:pt x="425" y="1113"/>
                    </a:lnTo>
                    <a:lnTo>
                      <a:pt x="502" y="1074"/>
                    </a:lnTo>
                    <a:lnTo>
                      <a:pt x="554" y="1023"/>
                    </a:lnTo>
                    <a:close/>
                    <a:moveTo>
                      <a:pt x="554" y="595"/>
                    </a:moveTo>
                    <a:lnTo>
                      <a:pt x="554" y="958"/>
                    </a:lnTo>
                    <a:lnTo>
                      <a:pt x="541" y="971"/>
                    </a:lnTo>
                    <a:lnTo>
                      <a:pt x="541" y="984"/>
                    </a:lnTo>
                    <a:lnTo>
                      <a:pt x="502" y="1036"/>
                    </a:lnTo>
                    <a:lnTo>
                      <a:pt x="451" y="1074"/>
                    </a:lnTo>
                    <a:lnTo>
                      <a:pt x="348" y="1100"/>
                    </a:lnTo>
                    <a:lnTo>
                      <a:pt x="296" y="1087"/>
                    </a:lnTo>
                    <a:lnTo>
                      <a:pt x="258" y="1061"/>
                    </a:lnTo>
                    <a:lnTo>
                      <a:pt x="206" y="1036"/>
                    </a:lnTo>
                    <a:lnTo>
                      <a:pt x="180" y="997"/>
                    </a:lnTo>
                    <a:lnTo>
                      <a:pt x="142" y="880"/>
                    </a:lnTo>
                    <a:lnTo>
                      <a:pt x="129" y="764"/>
                    </a:lnTo>
                    <a:lnTo>
                      <a:pt x="142" y="660"/>
                    </a:lnTo>
                    <a:lnTo>
                      <a:pt x="180" y="543"/>
                    </a:lnTo>
                    <a:lnTo>
                      <a:pt x="206" y="518"/>
                    </a:lnTo>
                    <a:lnTo>
                      <a:pt x="232" y="479"/>
                    </a:lnTo>
                    <a:lnTo>
                      <a:pt x="270" y="466"/>
                    </a:lnTo>
                    <a:lnTo>
                      <a:pt x="309" y="440"/>
                    </a:lnTo>
                    <a:lnTo>
                      <a:pt x="412" y="440"/>
                    </a:lnTo>
                    <a:lnTo>
                      <a:pt x="451" y="466"/>
                    </a:lnTo>
                    <a:lnTo>
                      <a:pt x="502" y="492"/>
                    </a:lnTo>
                    <a:lnTo>
                      <a:pt x="554" y="543"/>
                    </a:lnTo>
                    <a:lnTo>
                      <a:pt x="554" y="59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1" name="Freeform 1395"/>
              <p:cNvSpPr>
                <a:spLocks noEditPoints="1"/>
              </p:cNvSpPr>
              <p:nvPr/>
            </p:nvSpPr>
            <p:spPr bwMode="auto">
              <a:xfrm>
                <a:off x="21221" y="8004"/>
                <a:ext cx="335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0" y="389"/>
                  </a:cxn>
                  <a:cxn ang="0">
                    <a:pos x="0" y="428"/>
                  </a:cxn>
                  <a:cxn ang="0">
                    <a:pos x="52" y="428"/>
                  </a:cxn>
                  <a:cxn ang="0">
                    <a:pos x="91" y="441"/>
                  </a:cxn>
                  <a:cxn ang="0">
                    <a:pos x="116" y="454"/>
                  </a:cxn>
                  <a:cxn ang="0">
                    <a:pos x="116" y="480"/>
                  </a:cxn>
                  <a:cxn ang="0">
                    <a:pos x="129" y="518"/>
                  </a:cxn>
                  <a:cxn ang="0">
                    <a:pos x="129" y="998"/>
                  </a:cxn>
                  <a:cxn ang="0">
                    <a:pos x="116" y="1011"/>
                  </a:cxn>
                  <a:cxn ang="0">
                    <a:pos x="91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8" y="1023"/>
                  </a:cxn>
                  <a:cxn ang="0">
                    <a:pos x="232" y="1011"/>
                  </a:cxn>
                  <a:cxn ang="0">
                    <a:pos x="232" y="959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52"/>
                  </a:cxn>
                  <a:cxn ang="0">
                    <a:pos x="181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1" y="26"/>
                  </a:cxn>
                  <a:cxn ang="0">
                    <a:pos x="78" y="52"/>
                  </a:cxn>
                  <a:cxn ang="0">
                    <a:pos x="65" y="91"/>
                  </a:cxn>
                  <a:cxn ang="0">
                    <a:pos x="91" y="143"/>
                  </a:cxn>
                  <a:cxn ang="0">
                    <a:pos x="116" y="169"/>
                  </a:cxn>
                  <a:cxn ang="0">
                    <a:pos x="181" y="169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35" h="1075">
                    <a:moveTo>
                      <a:pt x="232" y="363"/>
                    </a:moveTo>
                    <a:lnTo>
                      <a:pt x="0" y="389"/>
                    </a:lnTo>
                    <a:lnTo>
                      <a:pt x="0" y="428"/>
                    </a:lnTo>
                    <a:lnTo>
                      <a:pt x="52" y="428"/>
                    </a:lnTo>
                    <a:lnTo>
                      <a:pt x="91" y="441"/>
                    </a:lnTo>
                    <a:lnTo>
                      <a:pt x="116" y="454"/>
                    </a:lnTo>
                    <a:lnTo>
                      <a:pt x="116" y="480"/>
                    </a:lnTo>
                    <a:lnTo>
                      <a:pt x="129" y="518"/>
                    </a:lnTo>
                    <a:lnTo>
                      <a:pt x="129" y="998"/>
                    </a:lnTo>
                    <a:lnTo>
                      <a:pt x="116" y="1011"/>
                    </a:lnTo>
                    <a:lnTo>
                      <a:pt x="91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8" y="1023"/>
                    </a:lnTo>
                    <a:lnTo>
                      <a:pt x="232" y="1011"/>
                    </a:lnTo>
                    <a:lnTo>
                      <a:pt x="232" y="959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52"/>
                    </a:lnTo>
                    <a:lnTo>
                      <a:pt x="181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1" y="26"/>
                    </a:lnTo>
                    <a:lnTo>
                      <a:pt x="78" y="52"/>
                    </a:lnTo>
                    <a:lnTo>
                      <a:pt x="65" y="91"/>
                    </a:lnTo>
                    <a:lnTo>
                      <a:pt x="91" y="143"/>
                    </a:lnTo>
                    <a:lnTo>
                      <a:pt x="116" y="169"/>
                    </a:lnTo>
                    <a:lnTo>
                      <a:pt x="181" y="169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2" name="Freeform 1396"/>
              <p:cNvSpPr>
                <a:spLocks/>
              </p:cNvSpPr>
              <p:nvPr/>
            </p:nvSpPr>
            <p:spPr bwMode="auto">
              <a:xfrm>
                <a:off x="21659" y="8354"/>
                <a:ext cx="618" cy="738"/>
              </a:xfrm>
              <a:custGeom>
                <a:avLst/>
                <a:gdLst/>
                <a:ahLst/>
                <a:cxnLst>
                  <a:cxn ang="0">
                    <a:pos x="528" y="104"/>
                  </a:cxn>
                  <a:cxn ang="0">
                    <a:pos x="489" y="117"/>
                  </a:cxn>
                  <a:cxn ang="0">
                    <a:pos x="464" y="143"/>
                  </a:cxn>
                  <a:cxn ang="0">
                    <a:pos x="451" y="168"/>
                  </a:cxn>
                  <a:cxn ang="0">
                    <a:pos x="451" y="207"/>
                  </a:cxn>
                  <a:cxn ang="0">
                    <a:pos x="489" y="246"/>
                  </a:cxn>
                  <a:cxn ang="0">
                    <a:pos x="528" y="259"/>
                  </a:cxn>
                  <a:cxn ang="0">
                    <a:pos x="579" y="233"/>
                  </a:cxn>
                  <a:cxn ang="0">
                    <a:pos x="592" y="207"/>
                  </a:cxn>
                  <a:cxn ang="0">
                    <a:pos x="592" y="181"/>
                  </a:cxn>
                  <a:cxn ang="0">
                    <a:pos x="579" y="104"/>
                  </a:cxn>
                  <a:cxn ang="0">
                    <a:pos x="515" y="52"/>
                  </a:cxn>
                  <a:cxn ang="0">
                    <a:pos x="438" y="13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64" y="725"/>
                  </a:cxn>
                  <a:cxn ang="0">
                    <a:pos x="541" y="673"/>
                  </a:cxn>
                  <a:cxn ang="0">
                    <a:pos x="579" y="609"/>
                  </a:cxn>
                  <a:cxn ang="0">
                    <a:pos x="618" y="531"/>
                  </a:cxn>
                  <a:cxn ang="0">
                    <a:pos x="605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28" y="622"/>
                  </a:cxn>
                  <a:cxn ang="0">
                    <a:pos x="476" y="673"/>
                  </a:cxn>
                  <a:cxn ang="0">
                    <a:pos x="412" y="699"/>
                  </a:cxn>
                  <a:cxn ang="0">
                    <a:pos x="361" y="699"/>
                  </a:cxn>
                  <a:cxn ang="0">
                    <a:pos x="309" y="686"/>
                  </a:cxn>
                  <a:cxn ang="0">
                    <a:pos x="245" y="661"/>
                  </a:cxn>
                  <a:cxn ang="0">
                    <a:pos x="193" y="596"/>
                  </a:cxn>
                  <a:cxn ang="0">
                    <a:pos x="155" y="505"/>
                  </a:cxn>
                  <a:cxn ang="0">
                    <a:pos x="142" y="376"/>
                  </a:cxn>
                  <a:cxn ang="0">
                    <a:pos x="155" y="246"/>
                  </a:cxn>
                  <a:cxn ang="0">
                    <a:pos x="193" y="143"/>
                  </a:cxn>
                  <a:cxn ang="0">
                    <a:pos x="245" y="91"/>
                  </a:cxn>
                  <a:cxn ang="0">
                    <a:pos x="296" y="52"/>
                  </a:cxn>
                  <a:cxn ang="0">
                    <a:pos x="412" y="52"/>
                  </a:cxn>
                  <a:cxn ang="0">
                    <a:pos x="489" y="78"/>
                  </a:cxn>
                  <a:cxn ang="0">
                    <a:pos x="528" y="104"/>
                  </a:cxn>
                </a:cxnLst>
                <a:rect l="0" t="0" r="r" b="b"/>
                <a:pathLst>
                  <a:path w="618" h="738">
                    <a:moveTo>
                      <a:pt x="528" y="104"/>
                    </a:moveTo>
                    <a:lnTo>
                      <a:pt x="489" y="117"/>
                    </a:lnTo>
                    <a:lnTo>
                      <a:pt x="464" y="143"/>
                    </a:lnTo>
                    <a:lnTo>
                      <a:pt x="451" y="168"/>
                    </a:lnTo>
                    <a:lnTo>
                      <a:pt x="451" y="207"/>
                    </a:lnTo>
                    <a:lnTo>
                      <a:pt x="489" y="246"/>
                    </a:lnTo>
                    <a:lnTo>
                      <a:pt x="528" y="259"/>
                    </a:lnTo>
                    <a:lnTo>
                      <a:pt x="579" y="233"/>
                    </a:lnTo>
                    <a:lnTo>
                      <a:pt x="592" y="207"/>
                    </a:lnTo>
                    <a:lnTo>
                      <a:pt x="592" y="181"/>
                    </a:lnTo>
                    <a:lnTo>
                      <a:pt x="579" y="104"/>
                    </a:lnTo>
                    <a:lnTo>
                      <a:pt x="515" y="52"/>
                    </a:lnTo>
                    <a:lnTo>
                      <a:pt x="438" y="13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64" y="725"/>
                    </a:lnTo>
                    <a:lnTo>
                      <a:pt x="541" y="673"/>
                    </a:lnTo>
                    <a:lnTo>
                      <a:pt x="579" y="609"/>
                    </a:lnTo>
                    <a:lnTo>
                      <a:pt x="618" y="531"/>
                    </a:lnTo>
                    <a:lnTo>
                      <a:pt x="605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28" y="622"/>
                    </a:lnTo>
                    <a:lnTo>
                      <a:pt x="476" y="673"/>
                    </a:lnTo>
                    <a:lnTo>
                      <a:pt x="412" y="699"/>
                    </a:lnTo>
                    <a:lnTo>
                      <a:pt x="361" y="699"/>
                    </a:lnTo>
                    <a:lnTo>
                      <a:pt x="309" y="686"/>
                    </a:lnTo>
                    <a:lnTo>
                      <a:pt x="245" y="661"/>
                    </a:lnTo>
                    <a:lnTo>
                      <a:pt x="193" y="596"/>
                    </a:lnTo>
                    <a:lnTo>
                      <a:pt x="155" y="505"/>
                    </a:lnTo>
                    <a:lnTo>
                      <a:pt x="142" y="376"/>
                    </a:lnTo>
                    <a:lnTo>
                      <a:pt x="155" y="246"/>
                    </a:lnTo>
                    <a:lnTo>
                      <a:pt x="193" y="143"/>
                    </a:lnTo>
                    <a:lnTo>
                      <a:pt x="245" y="91"/>
                    </a:lnTo>
                    <a:lnTo>
                      <a:pt x="296" y="52"/>
                    </a:lnTo>
                    <a:lnTo>
                      <a:pt x="412" y="52"/>
                    </a:lnTo>
                    <a:lnTo>
                      <a:pt x="489" y="78"/>
                    </a:lnTo>
                    <a:lnTo>
                      <a:pt x="52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3" name="Freeform 1397"/>
              <p:cNvSpPr>
                <a:spLocks/>
              </p:cNvSpPr>
              <p:nvPr/>
            </p:nvSpPr>
            <p:spPr bwMode="auto">
              <a:xfrm>
                <a:off x="22354" y="8095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77" y="337"/>
                  </a:cxn>
                  <a:cxn ang="0">
                    <a:pos x="477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55" y="194"/>
                  </a:cxn>
                  <a:cxn ang="0">
                    <a:pos x="90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29" y="337"/>
                  </a:cxn>
                  <a:cxn ang="0">
                    <a:pos x="129" y="790"/>
                  </a:cxn>
                  <a:cxn ang="0">
                    <a:pos x="142" y="881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296" y="997"/>
                  </a:cxn>
                  <a:cxn ang="0">
                    <a:pos x="335" y="997"/>
                  </a:cxn>
                  <a:cxn ang="0">
                    <a:pos x="412" y="984"/>
                  </a:cxn>
                  <a:cxn ang="0">
                    <a:pos x="464" y="932"/>
                  </a:cxn>
                  <a:cxn ang="0">
                    <a:pos x="489" y="868"/>
                  </a:cxn>
                  <a:cxn ang="0">
                    <a:pos x="502" y="790"/>
                  </a:cxn>
                  <a:cxn ang="0">
                    <a:pos x="502" y="699"/>
                  </a:cxn>
                  <a:cxn ang="0">
                    <a:pos x="451" y="699"/>
                  </a:cxn>
                  <a:cxn ang="0">
                    <a:pos x="451" y="829"/>
                  </a:cxn>
                  <a:cxn ang="0">
                    <a:pos x="438" y="881"/>
                  </a:cxn>
                  <a:cxn ang="0">
                    <a:pos x="425" y="920"/>
                  </a:cxn>
                  <a:cxn ang="0">
                    <a:pos x="399" y="945"/>
                  </a:cxn>
                  <a:cxn ang="0">
                    <a:pos x="374" y="958"/>
                  </a:cxn>
                  <a:cxn ang="0">
                    <a:pos x="309" y="958"/>
                  </a:cxn>
                  <a:cxn ang="0">
                    <a:pos x="271" y="920"/>
                  </a:cxn>
                  <a:cxn ang="0">
                    <a:pos x="258" y="881"/>
                  </a:cxn>
                  <a:cxn ang="0">
                    <a:pos x="245" y="855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502" h="997">
                    <a:moveTo>
                      <a:pt x="245" y="337"/>
                    </a:moveTo>
                    <a:lnTo>
                      <a:pt x="477" y="337"/>
                    </a:lnTo>
                    <a:lnTo>
                      <a:pt x="477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55" y="194"/>
                    </a:lnTo>
                    <a:lnTo>
                      <a:pt x="90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29" y="337"/>
                    </a:lnTo>
                    <a:lnTo>
                      <a:pt x="129" y="790"/>
                    </a:lnTo>
                    <a:lnTo>
                      <a:pt x="142" y="881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296" y="997"/>
                    </a:lnTo>
                    <a:lnTo>
                      <a:pt x="335" y="997"/>
                    </a:lnTo>
                    <a:lnTo>
                      <a:pt x="412" y="984"/>
                    </a:lnTo>
                    <a:lnTo>
                      <a:pt x="464" y="932"/>
                    </a:lnTo>
                    <a:lnTo>
                      <a:pt x="489" y="868"/>
                    </a:lnTo>
                    <a:lnTo>
                      <a:pt x="502" y="790"/>
                    </a:lnTo>
                    <a:lnTo>
                      <a:pt x="502" y="699"/>
                    </a:lnTo>
                    <a:lnTo>
                      <a:pt x="451" y="699"/>
                    </a:lnTo>
                    <a:lnTo>
                      <a:pt x="451" y="829"/>
                    </a:lnTo>
                    <a:lnTo>
                      <a:pt x="438" y="881"/>
                    </a:lnTo>
                    <a:lnTo>
                      <a:pt x="425" y="920"/>
                    </a:lnTo>
                    <a:lnTo>
                      <a:pt x="399" y="945"/>
                    </a:lnTo>
                    <a:lnTo>
                      <a:pt x="374" y="958"/>
                    </a:lnTo>
                    <a:lnTo>
                      <a:pt x="309" y="958"/>
                    </a:lnTo>
                    <a:lnTo>
                      <a:pt x="271" y="920"/>
                    </a:lnTo>
                    <a:lnTo>
                      <a:pt x="258" y="881"/>
                    </a:lnTo>
                    <a:lnTo>
                      <a:pt x="245" y="855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4" name="Freeform 1398"/>
              <p:cNvSpPr>
                <a:spLocks noEditPoints="1"/>
              </p:cNvSpPr>
              <p:nvPr/>
            </p:nvSpPr>
            <p:spPr bwMode="auto">
              <a:xfrm>
                <a:off x="22998" y="8004"/>
                <a:ext cx="335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0" y="389"/>
                  </a:cxn>
                  <a:cxn ang="0">
                    <a:pos x="0" y="428"/>
                  </a:cxn>
                  <a:cxn ang="0">
                    <a:pos x="51" y="428"/>
                  </a:cxn>
                  <a:cxn ang="0">
                    <a:pos x="90" y="441"/>
                  </a:cxn>
                  <a:cxn ang="0">
                    <a:pos x="103" y="454"/>
                  </a:cxn>
                  <a:cxn ang="0">
                    <a:pos x="116" y="480"/>
                  </a:cxn>
                  <a:cxn ang="0">
                    <a:pos x="116" y="998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7" y="1023"/>
                  </a:cxn>
                  <a:cxn ang="0">
                    <a:pos x="232" y="1011"/>
                  </a:cxn>
                  <a:cxn ang="0">
                    <a:pos x="232" y="959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52"/>
                  </a:cxn>
                  <a:cxn ang="0">
                    <a:pos x="180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64" y="52"/>
                  </a:cxn>
                  <a:cxn ang="0">
                    <a:pos x="64" y="117"/>
                  </a:cxn>
                  <a:cxn ang="0">
                    <a:pos x="116" y="169"/>
                  </a:cxn>
                  <a:cxn ang="0">
                    <a:pos x="180" y="169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35" h="1075">
                    <a:moveTo>
                      <a:pt x="232" y="363"/>
                    </a:moveTo>
                    <a:lnTo>
                      <a:pt x="0" y="389"/>
                    </a:lnTo>
                    <a:lnTo>
                      <a:pt x="0" y="428"/>
                    </a:lnTo>
                    <a:lnTo>
                      <a:pt x="51" y="428"/>
                    </a:lnTo>
                    <a:lnTo>
                      <a:pt x="90" y="441"/>
                    </a:lnTo>
                    <a:lnTo>
                      <a:pt x="103" y="454"/>
                    </a:lnTo>
                    <a:lnTo>
                      <a:pt x="116" y="480"/>
                    </a:lnTo>
                    <a:lnTo>
                      <a:pt x="116" y="998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7" y="1023"/>
                    </a:lnTo>
                    <a:lnTo>
                      <a:pt x="232" y="1011"/>
                    </a:lnTo>
                    <a:lnTo>
                      <a:pt x="232" y="959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52"/>
                    </a:lnTo>
                    <a:lnTo>
                      <a:pt x="180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64" y="52"/>
                    </a:lnTo>
                    <a:lnTo>
                      <a:pt x="64" y="117"/>
                    </a:lnTo>
                    <a:lnTo>
                      <a:pt x="116" y="169"/>
                    </a:lnTo>
                    <a:lnTo>
                      <a:pt x="180" y="169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5" name="Freeform 1399"/>
              <p:cNvSpPr>
                <a:spLocks noEditPoints="1"/>
              </p:cNvSpPr>
              <p:nvPr/>
            </p:nvSpPr>
            <p:spPr bwMode="auto">
              <a:xfrm>
                <a:off x="23436" y="8354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2" y="233"/>
                  </a:cxn>
                  <a:cxn ang="0">
                    <a:pos x="605" y="117"/>
                  </a:cxn>
                  <a:cxn ang="0">
                    <a:pos x="489" y="39"/>
                  </a:cxn>
                  <a:cxn ang="0">
                    <a:pos x="347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5" y="233"/>
                  </a:cxn>
                  <a:cxn ang="0">
                    <a:pos x="0" y="376"/>
                  </a:cxn>
                  <a:cxn ang="0">
                    <a:pos x="25" y="518"/>
                  </a:cxn>
                  <a:cxn ang="0">
                    <a:pos x="103" y="635"/>
                  </a:cxn>
                  <a:cxn ang="0">
                    <a:pos x="218" y="712"/>
                  </a:cxn>
                  <a:cxn ang="0">
                    <a:pos x="347" y="738"/>
                  </a:cxn>
                  <a:cxn ang="0">
                    <a:pos x="489" y="712"/>
                  </a:cxn>
                  <a:cxn ang="0">
                    <a:pos x="592" y="635"/>
                  </a:cxn>
                  <a:cxn ang="0">
                    <a:pos x="669" y="518"/>
                  </a:cxn>
                  <a:cxn ang="0">
                    <a:pos x="708" y="376"/>
                  </a:cxn>
                  <a:cxn ang="0">
                    <a:pos x="347" y="699"/>
                  </a:cxn>
                  <a:cxn ang="0">
                    <a:pos x="296" y="699"/>
                  </a:cxn>
                  <a:cxn ang="0">
                    <a:pos x="244" y="673"/>
                  </a:cxn>
                  <a:cxn ang="0">
                    <a:pos x="206" y="648"/>
                  </a:cxn>
                  <a:cxn ang="0">
                    <a:pos x="167" y="596"/>
                  </a:cxn>
                  <a:cxn ang="0">
                    <a:pos x="128" y="479"/>
                  </a:cxn>
                  <a:cxn ang="0">
                    <a:pos x="128" y="259"/>
                  </a:cxn>
                  <a:cxn ang="0">
                    <a:pos x="167" y="143"/>
                  </a:cxn>
                  <a:cxn ang="0">
                    <a:pos x="244" y="65"/>
                  </a:cxn>
                  <a:cxn ang="0">
                    <a:pos x="347" y="39"/>
                  </a:cxn>
                  <a:cxn ang="0">
                    <a:pos x="450" y="65"/>
                  </a:cxn>
                  <a:cxn ang="0">
                    <a:pos x="527" y="143"/>
                  </a:cxn>
                  <a:cxn ang="0">
                    <a:pos x="566" y="259"/>
                  </a:cxn>
                  <a:cxn ang="0">
                    <a:pos x="566" y="466"/>
                  </a:cxn>
                  <a:cxn ang="0">
                    <a:pos x="540" y="583"/>
                  </a:cxn>
                  <a:cxn ang="0">
                    <a:pos x="502" y="635"/>
                  </a:cxn>
                  <a:cxn ang="0">
                    <a:pos x="463" y="673"/>
                  </a:cxn>
                  <a:cxn ang="0">
                    <a:pos x="412" y="699"/>
                  </a:cxn>
                  <a:cxn ang="0">
                    <a:pos x="347" y="699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2" y="233"/>
                    </a:lnTo>
                    <a:lnTo>
                      <a:pt x="605" y="117"/>
                    </a:lnTo>
                    <a:lnTo>
                      <a:pt x="489" y="39"/>
                    </a:lnTo>
                    <a:lnTo>
                      <a:pt x="347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5" y="233"/>
                    </a:lnTo>
                    <a:lnTo>
                      <a:pt x="0" y="376"/>
                    </a:lnTo>
                    <a:lnTo>
                      <a:pt x="25" y="518"/>
                    </a:lnTo>
                    <a:lnTo>
                      <a:pt x="103" y="635"/>
                    </a:lnTo>
                    <a:lnTo>
                      <a:pt x="218" y="712"/>
                    </a:lnTo>
                    <a:lnTo>
                      <a:pt x="347" y="738"/>
                    </a:lnTo>
                    <a:lnTo>
                      <a:pt x="489" y="712"/>
                    </a:lnTo>
                    <a:lnTo>
                      <a:pt x="592" y="635"/>
                    </a:lnTo>
                    <a:lnTo>
                      <a:pt x="669" y="518"/>
                    </a:lnTo>
                    <a:lnTo>
                      <a:pt x="708" y="376"/>
                    </a:lnTo>
                    <a:close/>
                    <a:moveTo>
                      <a:pt x="347" y="699"/>
                    </a:moveTo>
                    <a:lnTo>
                      <a:pt x="296" y="699"/>
                    </a:lnTo>
                    <a:lnTo>
                      <a:pt x="244" y="673"/>
                    </a:lnTo>
                    <a:lnTo>
                      <a:pt x="206" y="648"/>
                    </a:lnTo>
                    <a:lnTo>
                      <a:pt x="167" y="596"/>
                    </a:lnTo>
                    <a:lnTo>
                      <a:pt x="128" y="479"/>
                    </a:lnTo>
                    <a:lnTo>
                      <a:pt x="128" y="259"/>
                    </a:lnTo>
                    <a:lnTo>
                      <a:pt x="167" y="143"/>
                    </a:lnTo>
                    <a:lnTo>
                      <a:pt x="244" y="65"/>
                    </a:lnTo>
                    <a:lnTo>
                      <a:pt x="347" y="39"/>
                    </a:lnTo>
                    <a:lnTo>
                      <a:pt x="450" y="65"/>
                    </a:lnTo>
                    <a:lnTo>
                      <a:pt x="527" y="143"/>
                    </a:lnTo>
                    <a:lnTo>
                      <a:pt x="566" y="259"/>
                    </a:lnTo>
                    <a:lnTo>
                      <a:pt x="566" y="466"/>
                    </a:lnTo>
                    <a:lnTo>
                      <a:pt x="540" y="583"/>
                    </a:lnTo>
                    <a:lnTo>
                      <a:pt x="502" y="635"/>
                    </a:lnTo>
                    <a:lnTo>
                      <a:pt x="463" y="673"/>
                    </a:lnTo>
                    <a:lnTo>
                      <a:pt x="412" y="699"/>
                    </a:lnTo>
                    <a:lnTo>
                      <a:pt x="347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6" name="Freeform 1400"/>
              <p:cNvSpPr>
                <a:spLocks/>
              </p:cNvSpPr>
              <p:nvPr/>
            </p:nvSpPr>
            <p:spPr bwMode="auto">
              <a:xfrm>
                <a:off x="24234" y="8367"/>
                <a:ext cx="811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4" y="648"/>
                  </a:cxn>
                  <a:cxn ang="0">
                    <a:pos x="244" y="622"/>
                  </a:cxn>
                  <a:cxn ang="0">
                    <a:pos x="232" y="596"/>
                  </a:cxn>
                  <a:cxn ang="0">
                    <a:pos x="232" y="298"/>
                  </a:cxn>
                  <a:cxn ang="0">
                    <a:pos x="257" y="181"/>
                  </a:cxn>
                  <a:cxn ang="0">
                    <a:pos x="309" y="104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1" y="78"/>
                  </a:cxn>
                  <a:cxn ang="0">
                    <a:pos x="553" y="104"/>
                  </a:cxn>
                  <a:cxn ang="0">
                    <a:pos x="566" y="142"/>
                  </a:cxn>
                  <a:cxn ang="0">
                    <a:pos x="566" y="635"/>
                  </a:cxn>
                  <a:cxn ang="0">
                    <a:pos x="541" y="660"/>
                  </a:cxn>
                  <a:cxn ang="0">
                    <a:pos x="450" y="660"/>
                  </a:cxn>
                  <a:cxn ang="0">
                    <a:pos x="450" y="712"/>
                  </a:cxn>
                  <a:cxn ang="0">
                    <a:pos x="811" y="712"/>
                  </a:cxn>
                  <a:cxn ang="0">
                    <a:pos x="811" y="660"/>
                  </a:cxn>
                  <a:cxn ang="0">
                    <a:pos x="721" y="660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4"/>
                  </a:cxn>
                  <a:cxn ang="0">
                    <a:pos x="669" y="117"/>
                  </a:cxn>
                  <a:cxn ang="0">
                    <a:pos x="631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29" y="117"/>
                  </a:cxn>
                  <a:cxn ang="0">
                    <a:pos x="129" y="155"/>
                  </a:cxn>
                </a:cxnLst>
                <a:rect l="0" t="0" r="r" b="b"/>
                <a:pathLst>
                  <a:path w="811" h="712">
                    <a:moveTo>
                      <a:pt x="129" y="155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8"/>
                    </a:lnTo>
                    <a:lnTo>
                      <a:pt x="244" y="622"/>
                    </a:lnTo>
                    <a:lnTo>
                      <a:pt x="232" y="596"/>
                    </a:lnTo>
                    <a:lnTo>
                      <a:pt x="232" y="298"/>
                    </a:lnTo>
                    <a:lnTo>
                      <a:pt x="257" y="181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3" y="104"/>
                    </a:lnTo>
                    <a:lnTo>
                      <a:pt x="566" y="142"/>
                    </a:lnTo>
                    <a:lnTo>
                      <a:pt x="566" y="635"/>
                    </a:lnTo>
                    <a:lnTo>
                      <a:pt x="541" y="660"/>
                    </a:lnTo>
                    <a:lnTo>
                      <a:pt x="450" y="660"/>
                    </a:lnTo>
                    <a:lnTo>
                      <a:pt x="450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21" y="660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4"/>
                    </a:lnTo>
                    <a:lnTo>
                      <a:pt x="669" y="117"/>
                    </a:lnTo>
                    <a:lnTo>
                      <a:pt x="631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29" y="117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7" name="Freeform 1401"/>
              <p:cNvSpPr>
                <a:spLocks/>
              </p:cNvSpPr>
              <p:nvPr/>
            </p:nvSpPr>
            <p:spPr bwMode="auto">
              <a:xfrm>
                <a:off x="25534" y="8095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2" y="337"/>
                  </a:cxn>
                  <a:cxn ang="0">
                    <a:pos x="142" y="790"/>
                  </a:cxn>
                  <a:cxn ang="0">
                    <a:pos x="155" y="881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2" y="868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9"/>
                  </a:cxn>
                  <a:cxn ang="0">
                    <a:pos x="451" y="881"/>
                  </a:cxn>
                  <a:cxn ang="0">
                    <a:pos x="438" y="920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20"/>
                  </a:cxn>
                  <a:cxn ang="0">
                    <a:pos x="270" y="881"/>
                  </a:cxn>
                  <a:cxn ang="0">
                    <a:pos x="258" y="855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502" h="997">
                    <a:moveTo>
                      <a:pt x="245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2" y="337"/>
                    </a:lnTo>
                    <a:lnTo>
                      <a:pt x="142" y="790"/>
                    </a:lnTo>
                    <a:lnTo>
                      <a:pt x="155" y="881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2" y="868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9"/>
                    </a:lnTo>
                    <a:lnTo>
                      <a:pt x="451" y="881"/>
                    </a:lnTo>
                    <a:lnTo>
                      <a:pt x="438" y="920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20"/>
                    </a:lnTo>
                    <a:lnTo>
                      <a:pt x="270" y="881"/>
                    </a:lnTo>
                    <a:lnTo>
                      <a:pt x="258" y="855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8" name="Freeform 1402"/>
              <p:cNvSpPr>
                <a:spLocks/>
              </p:cNvSpPr>
              <p:nvPr/>
            </p:nvSpPr>
            <p:spPr bwMode="auto">
              <a:xfrm>
                <a:off x="26178" y="7966"/>
                <a:ext cx="811" cy="1113"/>
              </a:xfrm>
              <a:custGeom>
                <a:avLst/>
                <a:gdLst/>
                <a:ahLst/>
                <a:cxnLst>
                  <a:cxn ang="0">
                    <a:pos x="682" y="712"/>
                  </a:cxn>
                  <a:cxn ang="0">
                    <a:pos x="682" y="595"/>
                  </a:cxn>
                  <a:cxn ang="0">
                    <a:pos x="669" y="518"/>
                  </a:cxn>
                  <a:cxn ang="0">
                    <a:pos x="631" y="466"/>
                  </a:cxn>
                  <a:cxn ang="0">
                    <a:pos x="592" y="427"/>
                  </a:cxn>
                  <a:cxn ang="0">
                    <a:pos x="515" y="401"/>
                  </a:cxn>
                  <a:cxn ang="0">
                    <a:pos x="463" y="401"/>
                  </a:cxn>
                  <a:cxn ang="0">
                    <a:pos x="373" y="414"/>
                  </a:cxn>
                  <a:cxn ang="0">
                    <a:pos x="309" y="453"/>
                  </a:cxn>
                  <a:cxn ang="0">
                    <a:pos x="257" y="505"/>
                  </a:cxn>
                  <a:cxn ang="0">
                    <a:pos x="231" y="556"/>
                  </a:cxn>
                  <a:cxn ang="0">
                    <a:pos x="231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03" y="77"/>
                  </a:cxn>
                  <a:cxn ang="0">
                    <a:pos x="116" y="103"/>
                  </a:cxn>
                  <a:cxn ang="0">
                    <a:pos x="129" y="116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0" y="1061"/>
                  </a:cxn>
                  <a:cxn ang="0">
                    <a:pos x="0" y="1061"/>
                  </a:cxn>
                  <a:cxn ang="0">
                    <a:pos x="0" y="1113"/>
                  </a:cxn>
                  <a:cxn ang="0">
                    <a:pos x="360" y="1113"/>
                  </a:cxn>
                  <a:cxn ang="0">
                    <a:pos x="360" y="1061"/>
                  </a:cxn>
                  <a:cxn ang="0">
                    <a:pos x="270" y="1061"/>
                  </a:cxn>
                  <a:cxn ang="0">
                    <a:pos x="244" y="1049"/>
                  </a:cxn>
                  <a:cxn ang="0">
                    <a:pos x="244" y="1023"/>
                  </a:cxn>
                  <a:cxn ang="0">
                    <a:pos x="231" y="997"/>
                  </a:cxn>
                  <a:cxn ang="0">
                    <a:pos x="231" y="699"/>
                  </a:cxn>
                  <a:cxn ang="0">
                    <a:pos x="257" y="582"/>
                  </a:cxn>
                  <a:cxn ang="0">
                    <a:pos x="309" y="505"/>
                  </a:cxn>
                  <a:cxn ang="0">
                    <a:pos x="373" y="453"/>
                  </a:cxn>
                  <a:cxn ang="0">
                    <a:pos x="450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0" y="479"/>
                  </a:cxn>
                  <a:cxn ang="0">
                    <a:pos x="553" y="505"/>
                  </a:cxn>
                  <a:cxn ang="0">
                    <a:pos x="566" y="543"/>
                  </a:cxn>
                  <a:cxn ang="0">
                    <a:pos x="566" y="1036"/>
                  </a:cxn>
                  <a:cxn ang="0">
                    <a:pos x="540" y="1061"/>
                  </a:cxn>
                  <a:cxn ang="0">
                    <a:pos x="450" y="1061"/>
                  </a:cxn>
                  <a:cxn ang="0">
                    <a:pos x="450" y="1113"/>
                  </a:cxn>
                  <a:cxn ang="0">
                    <a:pos x="811" y="1113"/>
                  </a:cxn>
                  <a:cxn ang="0">
                    <a:pos x="811" y="1061"/>
                  </a:cxn>
                  <a:cxn ang="0">
                    <a:pos x="734" y="1061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2"/>
                  </a:cxn>
                </a:cxnLst>
                <a:rect l="0" t="0" r="r" b="b"/>
                <a:pathLst>
                  <a:path w="811" h="1113">
                    <a:moveTo>
                      <a:pt x="682" y="712"/>
                    </a:moveTo>
                    <a:lnTo>
                      <a:pt x="682" y="595"/>
                    </a:lnTo>
                    <a:lnTo>
                      <a:pt x="669" y="518"/>
                    </a:lnTo>
                    <a:lnTo>
                      <a:pt x="631" y="466"/>
                    </a:lnTo>
                    <a:lnTo>
                      <a:pt x="592" y="427"/>
                    </a:lnTo>
                    <a:lnTo>
                      <a:pt x="515" y="401"/>
                    </a:lnTo>
                    <a:lnTo>
                      <a:pt x="463" y="401"/>
                    </a:lnTo>
                    <a:lnTo>
                      <a:pt x="373" y="414"/>
                    </a:lnTo>
                    <a:lnTo>
                      <a:pt x="309" y="453"/>
                    </a:lnTo>
                    <a:lnTo>
                      <a:pt x="257" y="505"/>
                    </a:lnTo>
                    <a:lnTo>
                      <a:pt x="231" y="556"/>
                    </a:lnTo>
                    <a:lnTo>
                      <a:pt x="231" y="0"/>
                    </a:lnTo>
                    <a:lnTo>
                      <a:pt x="0" y="13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03" y="77"/>
                    </a:lnTo>
                    <a:lnTo>
                      <a:pt x="116" y="103"/>
                    </a:lnTo>
                    <a:lnTo>
                      <a:pt x="129" y="116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0" y="1061"/>
                    </a:lnTo>
                    <a:lnTo>
                      <a:pt x="0" y="1061"/>
                    </a:lnTo>
                    <a:lnTo>
                      <a:pt x="0" y="1113"/>
                    </a:lnTo>
                    <a:lnTo>
                      <a:pt x="360" y="1113"/>
                    </a:lnTo>
                    <a:lnTo>
                      <a:pt x="360" y="1061"/>
                    </a:lnTo>
                    <a:lnTo>
                      <a:pt x="270" y="1061"/>
                    </a:lnTo>
                    <a:lnTo>
                      <a:pt x="244" y="1049"/>
                    </a:lnTo>
                    <a:lnTo>
                      <a:pt x="244" y="1023"/>
                    </a:lnTo>
                    <a:lnTo>
                      <a:pt x="231" y="997"/>
                    </a:lnTo>
                    <a:lnTo>
                      <a:pt x="231" y="699"/>
                    </a:lnTo>
                    <a:lnTo>
                      <a:pt x="257" y="582"/>
                    </a:lnTo>
                    <a:lnTo>
                      <a:pt x="309" y="505"/>
                    </a:lnTo>
                    <a:lnTo>
                      <a:pt x="373" y="453"/>
                    </a:lnTo>
                    <a:lnTo>
                      <a:pt x="450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0" y="479"/>
                    </a:lnTo>
                    <a:lnTo>
                      <a:pt x="553" y="505"/>
                    </a:lnTo>
                    <a:lnTo>
                      <a:pt x="566" y="543"/>
                    </a:lnTo>
                    <a:lnTo>
                      <a:pt x="566" y="1036"/>
                    </a:lnTo>
                    <a:lnTo>
                      <a:pt x="540" y="1061"/>
                    </a:lnTo>
                    <a:lnTo>
                      <a:pt x="450" y="1061"/>
                    </a:lnTo>
                    <a:lnTo>
                      <a:pt x="450" y="1113"/>
                    </a:lnTo>
                    <a:lnTo>
                      <a:pt x="811" y="1113"/>
                    </a:lnTo>
                    <a:lnTo>
                      <a:pt x="811" y="1061"/>
                    </a:lnTo>
                    <a:lnTo>
                      <a:pt x="734" y="1061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79" name="Freeform 1403"/>
              <p:cNvSpPr>
                <a:spLocks noEditPoints="1"/>
              </p:cNvSpPr>
              <p:nvPr/>
            </p:nvSpPr>
            <p:spPr bwMode="auto">
              <a:xfrm>
                <a:off x="27079" y="8354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2" y="622"/>
                  </a:cxn>
                  <a:cxn ang="0">
                    <a:pos x="644" y="686"/>
                  </a:cxn>
                  <a:cxn ang="0">
                    <a:pos x="592" y="661"/>
                  </a:cxn>
                  <a:cxn ang="0">
                    <a:pos x="566" y="181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90" y="91"/>
                  </a:cxn>
                  <a:cxn ang="0">
                    <a:pos x="51" y="220"/>
                  </a:cxn>
                  <a:cxn ang="0">
                    <a:pos x="154" y="259"/>
                  </a:cxn>
                  <a:cxn ang="0">
                    <a:pos x="193" y="220"/>
                  </a:cxn>
                  <a:cxn ang="0">
                    <a:pos x="180" y="143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63" y="246"/>
                  </a:cxn>
                  <a:cxn ang="0">
                    <a:pos x="322" y="324"/>
                  </a:cxn>
                  <a:cxn ang="0">
                    <a:pos x="64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5" y="673"/>
                  </a:cxn>
                  <a:cxn ang="0">
                    <a:pos x="463" y="337"/>
                  </a:cxn>
                  <a:cxn ang="0">
                    <a:pos x="438" y="609"/>
                  </a:cxn>
                  <a:cxn ang="0">
                    <a:pos x="335" y="699"/>
                  </a:cxn>
                  <a:cxn ang="0">
                    <a:pos x="270" y="712"/>
                  </a:cxn>
                  <a:cxn ang="0">
                    <a:pos x="154" y="661"/>
                  </a:cxn>
                  <a:cxn ang="0">
                    <a:pos x="129" y="570"/>
                  </a:cxn>
                  <a:cxn ang="0">
                    <a:pos x="167" y="453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3" y="609"/>
                    </a:moveTo>
                    <a:lnTo>
                      <a:pt x="476" y="648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3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2"/>
                    </a:lnTo>
                    <a:lnTo>
                      <a:pt x="656" y="673"/>
                    </a:lnTo>
                    <a:lnTo>
                      <a:pt x="644" y="686"/>
                    </a:lnTo>
                    <a:lnTo>
                      <a:pt x="605" y="686"/>
                    </a:lnTo>
                    <a:lnTo>
                      <a:pt x="592" y="661"/>
                    </a:lnTo>
                    <a:lnTo>
                      <a:pt x="566" y="635"/>
                    </a:lnTo>
                    <a:lnTo>
                      <a:pt x="566" y="181"/>
                    </a:lnTo>
                    <a:lnTo>
                      <a:pt x="541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90" y="91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3"/>
                    </a:lnTo>
                    <a:lnTo>
                      <a:pt x="154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0" y="65"/>
                    </a:lnTo>
                    <a:lnTo>
                      <a:pt x="257" y="39"/>
                    </a:lnTo>
                    <a:lnTo>
                      <a:pt x="283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5"/>
                    </a:lnTo>
                    <a:lnTo>
                      <a:pt x="463" y="246"/>
                    </a:lnTo>
                    <a:lnTo>
                      <a:pt x="463" y="311"/>
                    </a:lnTo>
                    <a:lnTo>
                      <a:pt x="322" y="324"/>
                    </a:lnTo>
                    <a:lnTo>
                      <a:pt x="167" y="363"/>
                    </a:lnTo>
                    <a:lnTo>
                      <a:pt x="64" y="427"/>
                    </a:lnTo>
                    <a:lnTo>
                      <a:pt x="26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8" y="725"/>
                    </a:lnTo>
                    <a:lnTo>
                      <a:pt x="425" y="673"/>
                    </a:lnTo>
                    <a:lnTo>
                      <a:pt x="463" y="609"/>
                    </a:lnTo>
                    <a:close/>
                    <a:moveTo>
                      <a:pt x="463" y="337"/>
                    </a:moveTo>
                    <a:lnTo>
                      <a:pt x="463" y="505"/>
                    </a:lnTo>
                    <a:lnTo>
                      <a:pt x="438" y="609"/>
                    </a:lnTo>
                    <a:lnTo>
                      <a:pt x="412" y="648"/>
                    </a:lnTo>
                    <a:lnTo>
                      <a:pt x="335" y="699"/>
                    </a:lnTo>
                    <a:lnTo>
                      <a:pt x="309" y="699"/>
                    </a:lnTo>
                    <a:lnTo>
                      <a:pt x="270" y="712"/>
                    </a:lnTo>
                    <a:lnTo>
                      <a:pt x="193" y="686"/>
                    </a:lnTo>
                    <a:lnTo>
                      <a:pt x="154" y="661"/>
                    </a:lnTo>
                    <a:lnTo>
                      <a:pt x="142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7" y="453"/>
                    </a:lnTo>
                    <a:lnTo>
                      <a:pt x="232" y="402"/>
                    </a:lnTo>
                    <a:lnTo>
                      <a:pt x="322" y="363"/>
                    </a:lnTo>
                    <a:lnTo>
                      <a:pt x="463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0" name="Freeform 1404"/>
              <p:cNvSpPr>
                <a:spLocks/>
              </p:cNvSpPr>
              <p:nvPr/>
            </p:nvSpPr>
            <p:spPr bwMode="auto">
              <a:xfrm>
                <a:off x="27851" y="8095"/>
                <a:ext cx="490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64" y="337"/>
                  </a:cxn>
                  <a:cxn ang="0">
                    <a:pos x="464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55" y="194"/>
                  </a:cxn>
                  <a:cxn ang="0">
                    <a:pos x="90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29" y="337"/>
                  </a:cxn>
                  <a:cxn ang="0">
                    <a:pos x="129" y="790"/>
                  </a:cxn>
                  <a:cxn ang="0">
                    <a:pos x="142" y="881"/>
                  </a:cxn>
                  <a:cxn ang="0">
                    <a:pos x="181" y="945"/>
                  </a:cxn>
                  <a:cxn ang="0">
                    <a:pos x="245" y="984"/>
                  </a:cxn>
                  <a:cxn ang="0">
                    <a:pos x="296" y="997"/>
                  </a:cxn>
                  <a:cxn ang="0">
                    <a:pos x="335" y="997"/>
                  </a:cxn>
                  <a:cxn ang="0">
                    <a:pos x="412" y="984"/>
                  </a:cxn>
                  <a:cxn ang="0">
                    <a:pos x="464" y="932"/>
                  </a:cxn>
                  <a:cxn ang="0">
                    <a:pos x="490" y="868"/>
                  </a:cxn>
                  <a:cxn ang="0">
                    <a:pos x="490" y="699"/>
                  </a:cxn>
                  <a:cxn ang="0">
                    <a:pos x="451" y="699"/>
                  </a:cxn>
                  <a:cxn ang="0">
                    <a:pos x="451" y="829"/>
                  </a:cxn>
                  <a:cxn ang="0">
                    <a:pos x="438" y="881"/>
                  </a:cxn>
                  <a:cxn ang="0">
                    <a:pos x="425" y="920"/>
                  </a:cxn>
                  <a:cxn ang="0">
                    <a:pos x="399" y="945"/>
                  </a:cxn>
                  <a:cxn ang="0">
                    <a:pos x="374" y="958"/>
                  </a:cxn>
                  <a:cxn ang="0">
                    <a:pos x="309" y="958"/>
                  </a:cxn>
                  <a:cxn ang="0">
                    <a:pos x="271" y="920"/>
                  </a:cxn>
                  <a:cxn ang="0">
                    <a:pos x="258" y="881"/>
                  </a:cxn>
                  <a:cxn ang="0">
                    <a:pos x="245" y="855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490" h="997">
                    <a:moveTo>
                      <a:pt x="245" y="337"/>
                    </a:moveTo>
                    <a:lnTo>
                      <a:pt x="464" y="337"/>
                    </a:lnTo>
                    <a:lnTo>
                      <a:pt x="464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55" y="194"/>
                    </a:lnTo>
                    <a:lnTo>
                      <a:pt x="90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29" y="337"/>
                    </a:lnTo>
                    <a:lnTo>
                      <a:pt x="129" y="790"/>
                    </a:lnTo>
                    <a:lnTo>
                      <a:pt x="142" y="881"/>
                    </a:lnTo>
                    <a:lnTo>
                      <a:pt x="181" y="945"/>
                    </a:lnTo>
                    <a:lnTo>
                      <a:pt x="245" y="984"/>
                    </a:lnTo>
                    <a:lnTo>
                      <a:pt x="296" y="997"/>
                    </a:lnTo>
                    <a:lnTo>
                      <a:pt x="335" y="997"/>
                    </a:lnTo>
                    <a:lnTo>
                      <a:pt x="412" y="984"/>
                    </a:lnTo>
                    <a:lnTo>
                      <a:pt x="464" y="932"/>
                    </a:lnTo>
                    <a:lnTo>
                      <a:pt x="490" y="868"/>
                    </a:lnTo>
                    <a:lnTo>
                      <a:pt x="490" y="699"/>
                    </a:lnTo>
                    <a:lnTo>
                      <a:pt x="451" y="699"/>
                    </a:lnTo>
                    <a:lnTo>
                      <a:pt x="451" y="829"/>
                    </a:lnTo>
                    <a:lnTo>
                      <a:pt x="438" y="881"/>
                    </a:lnTo>
                    <a:lnTo>
                      <a:pt x="425" y="920"/>
                    </a:lnTo>
                    <a:lnTo>
                      <a:pt x="399" y="945"/>
                    </a:lnTo>
                    <a:lnTo>
                      <a:pt x="374" y="958"/>
                    </a:lnTo>
                    <a:lnTo>
                      <a:pt x="309" y="958"/>
                    </a:lnTo>
                    <a:lnTo>
                      <a:pt x="271" y="920"/>
                    </a:lnTo>
                    <a:lnTo>
                      <a:pt x="258" y="881"/>
                    </a:lnTo>
                    <a:lnTo>
                      <a:pt x="245" y="855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1" name="Freeform 1405"/>
              <p:cNvSpPr>
                <a:spLocks/>
              </p:cNvSpPr>
              <p:nvPr/>
            </p:nvSpPr>
            <p:spPr bwMode="auto">
              <a:xfrm>
                <a:off x="28881" y="8095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77" y="337"/>
                  </a:cxn>
                  <a:cxn ang="0">
                    <a:pos x="477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2" y="337"/>
                  </a:cxn>
                  <a:cxn ang="0">
                    <a:pos x="142" y="790"/>
                  </a:cxn>
                  <a:cxn ang="0">
                    <a:pos x="155" y="881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2" y="868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9"/>
                  </a:cxn>
                  <a:cxn ang="0">
                    <a:pos x="451" y="881"/>
                  </a:cxn>
                  <a:cxn ang="0">
                    <a:pos x="438" y="920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20"/>
                  </a:cxn>
                  <a:cxn ang="0">
                    <a:pos x="271" y="881"/>
                  </a:cxn>
                  <a:cxn ang="0">
                    <a:pos x="258" y="855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502" h="997">
                    <a:moveTo>
                      <a:pt x="245" y="337"/>
                    </a:moveTo>
                    <a:lnTo>
                      <a:pt x="477" y="337"/>
                    </a:lnTo>
                    <a:lnTo>
                      <a:pt x="477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2" y="337"/>
                    </a:lnTo>
                    <a:lnTo>
                      <a:pt x="142" y="790"/>
                    </a:lnTo>
                    <a:lnTo>
                      <a:pt x="155" y="881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2" y="868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9"/>
                    </a:lnTo>
                    <a:lnTo>
                      <a:pt x="451" y="881"/>
                    </a:lnTo>
                    <a:lnTo>
                      <a:pt x="438" y="920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20"/>
                    </a:lnTo>
                    <a:lnTo>
                      <a:pt x="271" y="881"/>
                    </a:lnTo>
                    <a:lnTo>
                      <a:pt x="258" y="855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2" name="Freeform 1406"/>
              <p:cNvSpPr>
                <a:spLocks/>
              </p:cNvSpPr>
              <p:nvPr/>
            </p:nvSpPr>
            <p:spPr bwMode="auto">
              <a:xfrm>
                <a:off x="29525" y="7966"/>
                <a:ext cx="811" cy="1113"/>
              </a:xfrm>
              <a:custGeom>
                <a:avLst/>
                <a:gdLst/>
                <a:ahLst/>
                <a:cxnLst>
                  <a:cxn ang="0">
                    <a:pos x="682" y="712"/>
                  </a:cxn>
                  <a:cxn ang="0">
                    <a:pos x="682" y="595"/>
                  </a:cxn>
                  <a:cxn ang="0">
                    <a:pos x="669" y="518"/>
                  </a:cxn>
                  <a:cxn ang="0">
                    <a:pos x="631" y="466"/>
                  </a:cxn>
                  <a:cxn ang="0">
                    <a:pos x="592" y="427"/>
                  </a:cxn>
                  <a:cxn ang="0">
                    <a:pos x="515" y="401"/>
                  </a:cxn>
                  <a:cxn ang="0">
                    <a:pos x="463" y="401"/>
                  </a:cxn>
                  <a:cxn ang="0">
                    <a:pos x="373" y="414"/>
                  </a:cxn>
                  <a:cxn ang="0">
                    <a:pos x="309" y="453"/>
                  </a:cxn>
                  <a:cxn ang="0">
                    <a:pos x="257" y="505"/>
                  </a:cxn>
                  <a:cxn ang="0">
                    <a:pos x="232" y="556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03" y="77"/>
                  </a:cxn>
                  <a:cxn ang="0">
                    <a:pos x="116" y="103"/>
                  </a:cxn>
                  <a:cxn ang="0">
                    <a:pos x="129" y="116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0" y="1061"/>
                  </a:cxn>
                  <a:cxn ang="0">
                    <a:pos x="0" y="1061"/>
                  </a:cxn>
                  <a:cxn ang="0">
                    <a:pos x="0" y="1113"/>
                  </a:cxn>
                  <a:cxn ang="0">
                    <a:pos x="360" y="1113"/>
                  </a:cxn>
                  <a:cxn ang="0">
                    <a:pos x="360" y="1061"/>
                  </a:cxn>
                  <a:cxn ang="0">
                    <a:pos x="270" y="1061"/>
                  </a:cxn>
                  <a:cxn ang="0">
                    <a:pos x="245" y="1049"/>
                  </a:cxn>
                  <a:cxn ang="0">
                    <a:pos x="245" y="1023"/>
                  </a:cxn>
                  <a:cxn ang="0">
                    <a:pos x="232" y="997"/>
                  </a:cxn>
                  <a:cxn ang="0">
                    <a:pos x="232" y="699"/>
                  </a:cxn>
                  <a:cxn ang="0">
                    <a:pos x="257" y="582"/>
                  </a:cxn>
                  <a:cxn ang="0">
                    <a:pos x="309" y="505"/>
                  </a:cxn>
                  <a:cxn ang="0">
                    <a:pos x="373" y="453"/>
                  </a:cxn>
                  <a:cxn ang="0">
                    <a:pos x="451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66" y="543"/>
                  </a:cxn>
                  <a:cxn ang="0">
                    <a:pos x="566" y="1036"/>
                  </a:cxn>
                  <a:cxn ang="0">
                    <a:pos x="541" y="1061"/>
                  </a:cxn>
                  <a:cxn ang="0">
                    <a:pos x="451" y="1061"/>
                  </a:cxn>
                  <a:cxn ang="0">
                    <a:pos x="451" y="1113"/>
                  </a:cxn>
                  <a:cxn ang="0">
                    <a:pos x="811" y="1113"/>
                  </a:cxn>
                  <a:cxn ang="0">
                    <a:pos x="811" y="1061"/>
                  </a:cxn>
                  <a:cxn ang="0">
                    <a:pos x="734" y="1061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2"/>
                  </a:cxn>
                </a:cxnLst>
                <a:rect l="0" t="0" r="r" b="b"/>
                <a:pathLst>
                  <a:path w="811" h="1113">
                    <a:moveTo>
                      <a:pt x="682" y="712"/>
                    </a:moveTo>
                    <a:lnTo>
                      <a:pt x="682" y="595"/>
                    </a:lnTo>
                    <a:lnTo>
                      <a:pt x="669" y="518"/>
                    </a:lnTo>
                    <a:lnTo>
                      <a:pt x="631" y="466"/>
                    </a:lnTo>
                    <a:lnTo>
                      <a:pt x="592" y="427"/>
                    </a:lnTo>
                    <a:lnTo>
                      <a:pt x="515" y="401"/>
                    </a:lnTo>
                    <a:lnTo>
                      <a:pt x="463" y="401"/>
                    </a:lnTo>
                    <a:lnTo>
                      <a:pt x="373" y="414"/>
                    </a:lnTo>
                    <a:lnTo>
                      <a:pt x="309" y="453"/>
                    </a:lnTo>
                    <a:lnTo>
                      <a:pt x="257" y="505"/>
                    </a:lnTo>
                    <a:lnTo>
                      <a:pt x="232" y="556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03" y="77"/>
                    </a:lnTo>
                    <a:lnTo>
                      <a:pt x="116" y="103"/>
                    </a:lnTo>
                    <a:lnTo>
                      <a:pt x="129" y="116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0" y="1061"/>
                    </a:lnTo>
                    <a:lnTo>
                      <a:pt x="0" y="1061"/>
                    </a:lnTo>
                    <a:lnTo>
                      <a:pt x="0" y="1113"/>
                    </a:lnTo>
                    <a:lnTo>
                      <a:pt x="360" y="1113"/>
                    </a:lnTo>
                    <a:lnTo>
                      <a:pt x="360" y="1061"/>
                    </a:lnTo>
                    <a:lnTo>
                      <a:pt x="270" y="1061"/>
                    </a:lnTo>
                    <a:lnTo>
                      <a:pt x="245" y="1049"/>
                    </a:lnTo>
                    <a:lnTo>
                      <a:pt x="245" y="1023"/>
                    </a:lnTo>
                    <a:lnTo>
                      <a:pt x="232" y="997"/>
                    </a:lnTo>
                    <a:lnTo>
                      <a:pt x="232" y="699"/>
                    </a:lnTo>
                    <a:lnTo>
                      <a:pt x="257" y="582"/>
                    </a:lnTo>
                    <a:lnTo>
                      <a:pt x="309" y="505"/>
                    </a:lnTo>
                    <a:lnTo>
                      <a:pt x="373" y="453"/>
                    </a:lnTo>
                    <a:lnTo>
                      <a:pt x="451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66" y="543"/>
                    </a:lnTo>
                    <a:lnTo>
                      <a:pt x="566" y="1036"/>
                    </a:lnTo>
                    <a:lnTo>
                      <a:pt x="541" y="1061"/>
                    </a:lnTo>
                    <a:lnTo>
                      <a:pt x="451" y="1061"/>
                    </a:lnTo>
                    <a:lnTo>
                      <a:pt x="451" y="1113"/>
                    </a:lnTo>
                    <a:lnTo>
                      <a:pt x="811" y="1113"/>
                    </a:lnTo>
                    <a:lnTo>
                      <a:pt x="811" y="1061"/>
                    </a:lnTo>
                    <a:lnTo>
                      <a:pt x="734" y="1061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3" name="Freeform 1407"/>
              <p:cNvSpPr>
                <a:spLocks noEditPoints="1"/>
              </p:cNvSpPr>
              <p:nvPr/>
            </p:nvSpPr>
            <p:spPr bwMode="auto">
              <a:xfrm>
                <a:off x="30413" y="8354"/>
                <a:ext cx="618" cy="738"/>
              </a:xfrm>
              <a:custGeom>
                <a:avLst/>
                <a:gdLst/>
                <a:ahLst/>
                <a:cxnLst>
                  <a:cxn ang="0">
                    <a:pos x="580" y="350"/>
                  </a:cxn>
                  <a:cxn ang="0">
                    <a:pos x="605" y="350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41" y="104"/>
                  </a:cxn>
                  <a:cxn ang="0">
                    <a:pos x="451" y="26"/>
                  </a:cxn>
                  <a:cxn ang="0">
                    <a:pos x="322" y="0"/>
                  </a:cxn>
                  <a:cxn ang="0">
                    <a:pos x="193" y="26"/>
                  </a:cxn>
                  <a:cxn ang="0">
                    <a:pos x="90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3"/>
                  </a:cxn>
                  <a:cxn ang="0">
                    <a:pos x="580" y="622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05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67" y="531"/>
                  </a:cxn>
                  <a:cxn ang="0">
                    <a:pos x="515" y="635"/>
                  </a:cxn>
                  <a:cxn ang="0">
                    <a:pos x="451" y="686"/>
                  </a:cxn>
                  <a:cxn ang="0">
                    <a:pos x="386" y="699"/>
                  </a:cxn>
                  <a:cxn ang="0">
                    <a:pos x="309" y="699"/>
                  </a:cxn>
                  <a:cxn ang="0">
                    <a:pos x="271" y="686"/>
                  </a:cxn>
                  <a:cxn ang="0">
                    <a:pos x="232" y="661"/>
                  </a:cxn>
                  <a:cxn ang="0">
                    <a:pos x="206" y="635"/>
                  </a:cxn>
                  <a:cxn ang="0">
                    <a:pos x="180" y="596"/>
                  </a:cxn>
                  <a:cxn ang="0">
                    <a:pos x="142" y="505"/>
                  </a:cxn>
                  <a:cxn ang="0">
                    <a:pos x="129" y="427"/>
                  </a:cxn>
                  <a:cxn ang="0">
                    <a:pos x="129" y="350"/>
                  </a:cxn>
                  <a:cxn ang="0">
                    <a:pos x="580" y="350"/>
                  </a:cxn>
                  <a:cxn ang="0">
                    <a:pos x="129" y="324"/>
                  </a:cxn>
                  <a:cxn ang="0">
                    <a:pos x="155" y="207"/>
                  </a:cxn>
                  <a:cxn ang="0">
                    <a:pos x="193" y="117"/>
                  </a:cxn>
                  <a:cxn ang="0">
                    <a:pos x="232" y="65"/>
                  </a:cxn>
                  <a:cxn ang="0">
                    <a:pos x="283" y="52"/>
                  </a:cxn>
                  <a:cxn ang="0">
                    <a:pos x="322" y="39"/>
                  </a:cxn>
                  <a:cxn ang="0">
                    <a:pos x="412" y="65"/>
                  </a:cxn>
                  <a:cxn ang="0">
                    <a:pos x="464" y="117"/>
                  </a:cxn>
                  <a:cxn ang="0">
                    <a:pos x="489" y="194"/>
                  </a:cxn>
                  <a:cxn ang="0">
                    <a:pos x="502" y="272"/>
                  </a:cxn>
                  <a:cxn ang="0">
                    <a:pos x="502" y="324"/>
                  </a:cxn>
                  <a:cxn ang="0">
                    <a:pos x="129" y="324"/>
                  </a:cxn>
                </a:cxnLst>
                <a:rect l="0" t="0" r="r" b="b"/>
                <a:pathLst>
                  <a:path w="618" h="738">
                    <a:moveTo>
                      <a:pt x="580" y="350"/>
                    </a:moveTo>
                    <a:lnTo>
                      <a:pt x="605" y="350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41" y="104"/>
                    </a:lnTo>
                    <a:lnTo>
                      <a:pt x="451" y="26"/>
                    </a:lnTo>
                    <a:lnTo>
                      <a:pt x="322" y="0"/>
                    </a:lnTo>
                    <a:lnTo>
                      <a:pt x="193" y="26"/>
                    </a:lnTo>
                    <a:lnTo>
                      <a:pt x="90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3"/>
                    </a:lnTo>
                    <a:lnTo>
                      <a:pt x="580" y="622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05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67" y="531"/>
                    </a:lnTo>
                    <a:lnTo>
                      <a:pt x="515" y="635"/>
                    </a:lnTo>
                    <a:lnTo>
                      <a:pt x="451" y="686"/>
                    </a:lnTo>
                    <a:lnTo>
                      <a:pt x="386" y="699"/>
                    </a:lnTo>
                    <a:lnTo>
                      <a:pt x="309" y="699"/>
                    </a:lnTo>
                    <a:lnTo>
                      <a:pt x="271" y="686"/>
                    </a:lnTo>
                    <a:lnTo>
                      <a:pt x="232" y="661"/>
                    </a:lnTo>
                    <a:lnTo>
                      <a:pt x="206" y="635"/>
                    </a:lnTo>
                    <a:lnTo>
                      <a:pt x="180" y="596"/>
                    </a:lnTo>
                    <a:lnTo>
                      <a:pt x="142" y="505"/>
                    </a:lnTo>
                    <a:lnTo>
                      <a:pt x="129" y="427"/>
                    </a:lnTo>
                    <a:lnTo>
                      <a:pt x="129" y="350"/>
                    </a:lnTo>
                    <a:lnTo>
                      <a:pt x="580" y="350"/>
                    </a:lnTo>
                    <a:close/>
                    <a:moveTo>
                      <a:pt x="129" y="324"/>
                    </a:moveTo>
                    <a:lnTo>
                      <a:pt x="155" y="207"/>
                    </a:lnTo>
                    <a:lnTo>
                      <a:pt x="193" y="117"/>
                    </a:lnTo>
                    <a:lnTo>
                      <a:pt x="232" y="65"/>
                    </a:lnTo>
                    <a:lnTo>
                      <a:pt x="283" y="52"/>
                    </a:lnTo>
                    <a:lnTo>
                      <a:pt x="322" y="39"/>
                    </a:lnTo>
                    <a:lnTo>
                      <a:pt x="412" y="65"/>
                    </a:lnTo>
                    <a:lnTo>
                      <a:pt x="464" y="117"/>
                    </a:lnTo>
                    <a:lnTo>
                      <a:pt x="489" y="194"/>
                    </a:lnTo>
                    <a:lnTo>
                      <a:pt x="502" y="272"/>
                    </a:lnTo>
                    <a:lnTo>
                      <a:pt x="502" y="324"/>
                    </a:lnTo>
                    <a:lnTo>
                      <a:pt x="129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4" name="Freeform 1408"/>
              <p:cNvSpPr>
                <a:spLocks/>
              </p:cNvSpPr>
              <p:nvPr/>
            </p:nvSpPr>
            <p:spPr bwMode="auto">
              <a:xfrm>
                <a:off x="31121" y="8367"/>
                <a:ext cx="528" cy="712"/>
              </a:xfrm>
              <a:custGeom>
                <a:avLst/>
                <a:gdLst/>
                <a:ahLst/>
                <a:cxnLst>
                  <a:cxn ang="0">
                    <a:pos x="232" y="583"/>
                  </a:cxn>
                  <a:cxn ang="0">
                    <a:pos x="232" y="337"/>
                  </a:cxn>
                  <a:cxn ang="0">
                    <a:pos x="245" y="220"/>
                  </a:cxn>
                  <a:cxn ang="0">
                    <a:pos x="271" y="130"/>
                  </a:cxn>
                  <a:cxn ang="0">
                    <a:pos x="335" y="65"/>
                  </a:cxn>
                  <a:cxn ang="0">
                    <a:pos x="412" y="39"/>
                  </a:cxn>
                  <a:cxn ang="0">
                    <a:pos x="438" y="39"/>
                  </a:cxn>
                  <a:cxn ang="0">
                    <a:pos x="425" y="39"/>
                  </a:cxn>
                  <a:cxn ang="0">
                    <a:pos x="412" y="52"/>
                  </a:cxn>
                  <a:cxn ang="0">
                    <a:pos x="399" y="78"/>
                  </a:cxn>
                  <a:cxn ang="0">
                    <a:pos x="399" y="130"/>
                  </a:cxn>
                  <a:cxn ang="0">
                    <a:pos x="412" y="155"/>
                  </a:cxn>
                  <a:cxn ang="0">
                    <a:pos x="438" y="168"/>
                  </a:cxn>
                  <a:cxn ang="0">
                    <a:pos x="477" y="168"/>
                  </a:cxn>
                  <a:cxn ang="0">
                    <a:pos x="502" y="155"/>
                  </a:cxn>
                  <a:cxn ang="0">
                    <a:pos x="528" y="130"/>
                  </a:cxn>
                  <a:cxn ang="0">
                    <a:pos x="528" y="65"/>
                  </a:cxn>
                  <a:cxn ang="0">
                    <a:pos x="502" y="26"/>
                  </a:cxn>
                  <a:cxn ang="0">
                    <a:pos x="464" y="13"/>
                  </a:cxn>
                  <a:cxn ang="0">
                    <a:pos x="412" y="0"/>
                  </a:cxn>
                  <a:cxn ang="0">
                    <a:pos x="335" y="26"/>
                  </a:cxn>
                  <a:cxn ang="0">
                    <a:pos x="296" y="52"/>
                  </a:cxn>
                  <a:cxn ang="0">
                    <a:pos x="271" y="78"/>
                  </a:cxn>
                  <a:cxn ang="0">
                    <a:pos x="245" y="117"/>
                  </a:cxn>
                  <a:cxn ang="0">
                    <a:pos x="232" y="142"/>
                  </a:cxn>
                  <a:cxn ang="0">
                    <a:pos x="219" y="181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16" y="635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87" y="712"/>
                  </a:cxn>
                  <a:cxn ang="0">
                    <a:pos x="387" y="660"/>
                  </a:cxn>
                  <a:cxn ang="0">
                    <a:pos x="271" y="660"/>
                  </a:cxn>
                  <a:cxn ang="0">
                    <a:pos x="245" y="648"/>
                  </a:cxn>
                  <a:cxn ang="0">
                    <a:pos x="232" y="635"/>
                  </a:cxn>
                  <a:cxn ang="0">
                    <a:pos x="232" y="583"/>
                  </a:cxn>
                </a:cxnLst>
                <a:rect l="0" t="0" r="r" b="b"/>
                <a:pathLst>
                  <a:path w="528" h="712">
                    <a:moveTo>
                      <a:pt x="232" y="583"/>
                    </a:moveTo>
                    <a:lnTo>
                      <a:pt x="232" y="337"/>
                    </a:lnTo>
                    <a:lnTo>
                      <a:pt x="245" y="220"/>
                    </a:lnTo>
                    <a:lnTo>
                      <a:pt x="271" y="130"/>
                    </a:lnTo>
                    <a:lnTo>
                      <a:pt x="335" y="65"/>
                    </a:lnTo>
                    <a:lnTo>
                      <a:pt x="412" y="39"/>
                    </a:lnTo>
                    <a:lnTo>
                      <a:pt x="438" y="39"/>
                    </a:lnTo>
                    <a:lnTo>
                      <a:pt x="425" y="39"/>
                    </a:lnTo>
                    <a:lnTo>
                      <a:pt x="412" y="52"/>
                    </a:lnTo>
                    <a:lnTo>
                      <a:pt x="399" y="78"/>
                    </a:lnTo>
                    <a:lnTo>
                      <a:pt x="399" y="130"/>
                    </a:lnTo>
                    <a:lnTo>
                      <a:pt x="412" y="155"/>
                    </a:lnTo>
                    <a:lnTo>
                      <a:pt x="438" y="168"/>
                    </a:lnTo>
                    <a:lnTo>
                      <a:pt x="477" y="168"/>
                    </a:lnTo>
                    <a:lnTo>
                      <a:pt x="502" y="155"/>
                    </a:lnTo>
                    <a:lnTo>
                      <a:pt x="528" y="130"/>
                    </a:lnTo>
                    <a:lnTo>
                      <a:pt x="528" y="65"/>
                    </a:lnTo>
                    <a:lnTo>
                      <a:pt x="502" y="26"/>
                    </a:lnTo>
                    <a:lnTo>
                      <a:pt x="464" y="13"/>
                    </a:lnTo>
                    <a:lnTo>
                      <a:pt x="412" y="0"/>
                    </a:lnTo>
                    <a:lnTo>
                      <a:pt x="335" y="26"/>
                    </a:lnTo>
                    <a:lnTo>
                      <a:pt x="296" y="52"/>
                    </a:lnTo>
                    <a:lnTo>
                      <a:pt x="271" y="78"/>
                    </a:lnTo>
                    <a:lnTo>
                      <a:pt x="245" y="117"/>
                    </a:lnTo>
                    <a:lnTo>
                      <a:pt x="232" y="142"/>
                    </a:lnTo>
                    <a:lnTo>
                      <a:pt x="219" y="181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16" y="635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87" y="712"/>
                    </a:lnTo>
                    <a:lnTo>
                      <a:pt x="387" y="660"/>
                    </a:lnTo>
                    <a:lnTo>
                      <a:pt x="271" y="660"/>
                    </a:lnTo>
                    <a:lnTo>
                      <a:pt x="245" y="648"/>
                    </a:lnTo>
                    <a:lnTo>
                      <a:pt x="232" y="635"/>
                    </a:lnTo>
                    <a:lnTo>
                      <a:pt x="232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5" name="Freeform 1409"/>
              <p:cNvSpPr>
                <a:spLocks noEditPoints="1"/>
              </p:cNvSpPr>
              <p:nvPr/>
            </p:nvSpPr>
            <p:spPr bwMode="auto">
              <a:xfrm>
                <a:off x="31739" y="8354"/>
                <a:ext cx="618" cy="738"/>
              </a:xfrm>
              <a:custGeom>
                <a:avLst/>
                <a:gdLst/>
                <a:ahLst/>
                <a:cxnLst>
                  <a:cxn ang="0">
                    <a:pos x="580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54" y="104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16" y="635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3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80" y="531"/>
                  </a:cxn>
                  <a:cxn ang="0">
                    <a:pos x="528" y="635"/>
                  </a:cxn>
                  <a:cxn ang="0">
                    <a:pos x="464" y="686"/>
                  </a:cxn>
                  <a:cxn ang="0">
                    <a:pos x="399" y="699"/>
                  </a:cxn>
                  <a:cxn ang="0">
                    <a:pos x="361" y="699"/>
                  </a:cxn>
                  <a:cxn ang="0">
                    <a:pos x="258" y="673"/>
                  </a:cxn>
                  <a:cxn ang="0">
                    <a:pos x="180" y="596"/>
                  </a:cxn>
                  <a:cxn ang="0">
                    <a:pos x="155" y="505"/>
                  </a:cxn>
                  <a:cxn ang="0">
                    <a:pos x="142" y="427"/>
                  </a:cxn>
                  <a:cxn ang="0">
                    <a:pos x="142" y="350"/>
                  </a:cxn>
                  <a:cxn ang="0">
                    <a:pos x="580" y="350"/>
                  </a:cxn>
                  <a:cxn ang="0">
                    <a:pos x="142" y="324"/>
                  </a:cxn>
                  <a:cxn ang="0">
                    <a:pos x="155" y="207"/>
                  </a:cxn>
                  <a:cxn ang="0">
                    <a:pos x="193" y="117"/>
                  </a:cxn>
                  <a:cxn ang="0">
                    <a:pos x="245" y="65"/>
                  </a:cxn>
                  <a:cxn ang="0">
                    <a:pos x="296" y="52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77" y="117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2" y="324"/>
                  </a:cxn>
                </a:cxnLst>
                <a:rect l="0" t="0" r="r" b="b"/>
                <a:pathLst>
                  <a:path w="618" h="738">
                    <a:moveTo>
                      <a:pt x="580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54" y="104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16" y="635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3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80" y="531"/>
                    </a:lnTo>
                    <a:lnTo>
                      <a:pt x="528" y="635"/>
                    </a:lnTo>
                    <a:lnTo>
                      <a:pt x="464" y="686"/>
                    </a:lnTo>
                    <a:lnTo>
                      <a:pt x="399" y="699"/>
                    </a:lnTo>
                    <a:lnTo>
                      <a:pt x="361" y="699"/>
                    </a:lnTo>
                    <a:lnTo>
                      <a:pt x="258" y="673"/>
                    </a:lnTo>
                    <a:lnTo>
                      <a:pt x="180" y="596"/>
                    </a:lnTo>
                    <a:lnTo>
                      <a:pt x="155" y="505"/>
                    </a:lnTo>
                    <a:lnTo>
                      <a:pt x="142" y="427"/>
                    </a:lnTo>
                    <a:lnTo>
                      <a:pt x="142" y="350"/>
                    </a:lnTo>
                    <a:lnTo>
                      <a:pt x="580" y="350"/>
                    </a:lnTo>
                    <a:close/>
                    <a:moveTo>
                      <a:pt x="142" y="324"/>
                    </a:moveTo>
                    <a:lnTo>
                      <a:pt x="155" y="207"/>
                    </a:lnTo>
                    <a:lnTo>
                      <a:pt x="193" y="117"/>
                    </a:lnTo>
                    <a:lnTo>
                      <a:pt x="245" y="65"/>
                    </a:lnTo>
                    <a:lnTo>
                      <a:pt x="296" y="52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77" y="117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6" name="Freeform 1410"/>
              <p:cNvSpPr>
                <a:spLocks noEditPoints="1"/>
              </p:cNvSpPr>
              <p:nvPr/>
            </p:nvSpPr>
            <p:spPr bwMode="auto">
              <a:xfrm>
                <a:off x="32885" y="8004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13" y="389"/>
                  </a:cxn>
                  <a:cxn ang="0">
                    <a:pos x="13" y="428"/>
                  </a:cxn>
                  <a:cxn ang="0">
                    <a:pos x="64" y="428"/>
                  </a:cxn>
                  <a:cxn ang="0">
                    <a:pos x="116" y="454"/>
                  </a:cxn>
                  <a:cxn ang="0">
                    <a:pos x="129" y="480"/>
                  </a:cxn>
                  <a:cxn ang="0">
                    <a:pos x="129" y="998"/>
                  </a:cxn>
                  <a:cxn ang="0">
                    <a:pos x="116" y="1011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3"/>
                  </a:cxn>
                  <a:cxn ang="0">
                    <a:pos x="270" y="1023"/>
                  </a:cxn>
                  <a:cxn ang="0">
                    <a:pos x="245" y="1011"/>
                  </a:cxn>
                  <a:cxn ang="0">
                    <a:pos x="232" y="998"/>
                  </a:cxn>
                  <a:cxn ang="0">
                    <a:pos x="232" y="959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65"/>
                  </a:cxn>
                  <a:cxn ang="0">
                    <a:pos x="206" y="13"/>
                  </a:cxn>
                  <a:cxn ang="0">
                    <a:pos x="180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4" y="91"/>
                  </a:cxn>
                  <a:cxn ang="0">
                    <a:pos x="90" y="143"/>
                  </a:cxn>
                  <a:cxn ang="0">
                    <a:pos x="116" y="169"/>
                  </a:cxn>
                  <a:cxn ang="0">
                    <a:pos x="180" y="169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48" h="1075">
                    <a:moveTo>
                      <a:pt x="232" y="363"/>
                    </a:moveTo>
                    <a:lnTo>
                      <a:pt x="13" y="389"/>
                    </a:lnTo>
                    <a:lnTo>
                      <a:pt x="13" y="428"/>
                    </a:lnTo>
                    <a:lnTo>
                      <a:pt x="64" y="428"/>
                    </a:lnTo>
                    <a:lnTo>
                      <a:pt x="116" y="454"/>
                    </a:lnTo>
                    <a:lnTo>
                      <a:pt x="129" y="480"/>
                    </a:lnTo>
                    <a:lnTo>
                      <a:pt x="129" y="998"/>
                    </a:lnTo>
                    <a:lnTo>
                      <a:pt x="116" y="1011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3"/>
                    </a:lnTo>
                    <a:lnTo>
                      <a:pt x="270" y="1023"/>
                    </a:lnTo>
                    <a:lnTo>
                      <a:pt x="245" y="1011"/>
                    </a:lnTo>
                    <a:lnTo>
                      <a:pt x="232" y="998"/>
                    </a:lnTo>
                    <a:lnTo>
                      <a:pt x="232" y="959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65"/>
                    </a:lnTo>
                    <a:lnTo>
                      <a:pt x="206" y="13"/>
                    </a:lnTo>
                    <a:lnTo>
                      <a:pt x="180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4" y="91"/>
                    </a:lnTo>
                    <a:lnTo>
                      <a:pt x="90" y="143"/>
                    </a:lnTo>
                    <a:lnTo>
                      <a:pt x="116" y="169"/>
                    </a:lnTo>
                    <a:lnTo>
                      <a:pt x="180" y="169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7" name="Freeform 1411"/>
              <p:cNvSpPr>
                <a:spLocks/>
              </p:cNvSpPr>
              <p:nvPr/>
            </p:nvSpPr>
            <p:spPr bwMode="auto">
              <a:xfrm>
                <a:off x="33336" y="8354"/>
                <a:ext cx="515" cy="738"/>
              </a:xfrm>
              <a:custGeom>
                <a:avLst/>
                <a:gdLst/>
                <a:ahLst/>
                <a:cxnLst>
                  <a:cxn ang="0">
                    <a:pos x="283" y="414"/>
                  </a:cxn>
                  <a:cxn ang="0">
                    <a:pos x="334" y="427"/>
                  </a:cxn>
                  <a:cxn ang="0">
                    <a:pos x="424" y="492"/>
                  </a:cxn>
                  <a:cxn ang="0">
                    <a:pos x="437" y="596"/>
                  </a:cxn>
                  <a:cxn ang="0">
                    <a:pos x="399" y="661"/>
                  </a:cxn>
                  <a:cxn ang="0">
                    <a:pos x="321" y="699"/>
                  </a:cxn>
                  <a:cxn ang="0">
                    <a:pos x="167" y="699"/>
                  </a:cxn>
                  <a:cxn ang="0">
                    <a:pos x="64" y="570"/>
                  </a:cxn>
                  <a:cxn ang="0">
                    <a:pos x="38" y="466"/>
                  </a:cxn>
                  <a:cxn ang="0">
                    <a:pos x="0" y="453"/>
                  </a:cxn>
                  <a:cxn ang="0">
                    <a:pos x="25" y="738"/>
                  </a:cxn>
                  <a:cxn ang="0">
                    <a:pos x="64" y="686"/>
                  </a:cxn>
                  <a:cxn ang="0">
                    <a:pos x="128" y="712"/>
                  </a:cxn>
                  <a:cxn ang="0">
                    <a:pos x="257" y="738"/>
                  </a:cxn>
                  <a:cxn ang="0">
                    <a:pos x="450" y="673"/>
                  </a:cxn>
                  <a:cxn ang="0">
                    <a:pos x="515" y="518"/>
                  </a:cxn>
                  <a:cxn ang="0">
                    <a:pos x="502" y="440"/>
                  </a:cxn>
                  <a:cxn ang="0">
                    <a:pos x="463" y="376"/>
                  </a:cxn>
                  <a:cxn ang="0">
                    <a:pos x="412" y="337"/>
                  </a:cxn>
                  <a:cxn ang="0">
                    <a:pos x="321" y="298"/>
                  </a:cxn>
                  <a:cxn ang="0">
                    <a:pos x="231" y="285"/>
                  </a:cxn>
                  <a:cxn ang="0">
                    <a:pos x="90" y="220"/>
                  </a:cxn>
                  <a:cxn ang="0">
                    <a:pos x="77" y="130"/>
                  </a:cxn>
                  <a:cxn ang="0">
                    <a:pos x="103" y="91"/>
                  </a:cxn>
                  <a:cxn ang="0">
                    <a:pos x="193" y="39"/>
                  </a:cxn>
                  <a:cxn ang="0">
                    <a:pos x="347" y="52"/>
                  </a:cxn>
                  <a:cxn ang="0">
                    <a:pos x="437" y="181"/>
                  </a:cxn>
                  <a:cxn ang="0">
                    <a:pos x="463" y="246"/>
                  </a:cxn>
                  <a:cxn ang="0">
                    <a:pos x="476" y="13"/>
                  </a:cxn>
                  <a:cxn ang="0">
                    <a:pos x="450" y="0"/>
                  </a:cxn>
                  <a:cxn ang="0">
                    <a:pos x="424" y="39"/>
                  </a:cxn>
                  <a:cxn ang="0">
                    <a:pos x="399" y="52"/>
                  </a:cxn>
                  <a:cxn ang="0">
                    <a:pos x="270" y="0"/>
                  </a:cxn>
                  <a:cxn ang="0">
                    <a:pos x="128" y="26"/>
                  </a:cxn>
                  <a:cxn ang="0">
                    <a:pos x="12" y="130"/>
                  </a:cxn>
                  <a:cxn ang="0">
                    <a:pos x="0" y="259"/>
                  </a:cxn>
                  <a:cxn ang="0">
                    <a:pos x="64" y="337"/>
                  </a:cxn>
                  <a:cxn ang="0">
                    <a:pos x="180" y="389"/>
                  </a:cxn>
                </a:cxnLst>
                <a:rect l="0" t="0" r="r" b="b"/>
                <a:pathLst>
                  <a:path w="515" h="738">
                    <a:moveTo>
                      <a:pt x="270" y="414"/>
                    </a:moveTo>
                    <a:lnTo>
                      <a:pt x="283" y="414"/>
                    </a:lnTo>
                    <a:lnTo>
                      <a:pt x="309" y="427"/>
                    </a:lnTo>
                    <a:lnTo>
                      <a:pt x="334" y="427"/>
                    </a:lnTo>
                    <a:lnTo>
                      <a:pt x="373" y="440"/>
                    </a:lnTo>
                    <a:lnTo>
                      <a:pt x="424" y="492"/>
                    </a:lnTo>
                    <a:lnTo>
                      <a:pt x="437" y="518"/>
                    </a:lnTo>
                    <a:lnTo>
                      <a:pt x="437" y="596"/>
                    </a:lnTo>
                    <a:lnTo>
                      <a:pt x="424" y="635"/>
                    </a:lnTo>
                    <a:lnTo>
                      <a:pt x="399" y="661"/>
                    </a:lnTo>
                    <a:lnTo>
                      <a:pt x="360" y="686"/>
                    </a:lnTo>
                    <a:lnTo>
                      <a:pt x="321" y="699"/>
                    </a:lnTo>
                    <a:lnTo>
                      <a:pt x="257" y="712"/>
                    </a:lnTo>
                    <a:lnTo>
                      <a:pt x="167" y="699"/>
                    </a:lnTo>
                    <a:lnTo>
                      <a:pt x="103" y="648"/>
                    </a:lnTo>
                    <a:lnTo>
                      <a:pt x="64" y="570"/>
                    </a:lnTo>
                    <a:lnTo>
                      <a:pt x="38" y="479"/>
                    </a:lnTo>
                    <a:lnTo>
                      <a:pt x="38" y="466"/>
                    </a:lnTo>
                    <a:lnTo>
                      <a:pt x="25" y="453"/>
                    </a:lnTo>
                    <a:lnTo>
                      <a:pt x="0" y="453"/>
                    </a:lnTo>
                    <a:lnTo>
                      <a:pt x="0" y="738"/>
                    </a:lnTo>
                    <a:lnTo>
                      <a:pt x="25" y="738"/>
                    </a:lnTo>
                    <a:lnTo>
                      <a:pt x="64" y="699"/>
                    </a:lnTo>
                    <a:lnTo>
                      <a:pt x="64" y="686"/>
                    </a:lnTo>
                    <a:lnTo>
                      <a:pt x="90" y="673"/>
                    </a:lnTo>
                    <a:lnTo>
                      <a:pt x="128" y="712"/>
                    </a:lnTo>
                    <a:lnTo>
                      <a:pt x="206" y="738"/>
                    </a:lnTo>
                    <a:lnTo>
                      <a:pt x="257" y="738"/>
                    </a:lnTo>
                    <a:lnTo>
                      <a:pt x="373" y="725"/>
                    </a:lnTo>
                    <a:lnTo>
                      <a:pt x="450" y="673"/>
                    </a:lnTo>
                    <a:lnTo>
                      <a:pt x="502" y="609"/>
                    </a:lnTo>
                    <a:lnTo>
                      <a:pt x="515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76" y="402"/>
                    </a:lnTo>
                    <a:lnTo>
                      <a:pt x="463" y="376"/>
                    </a:lnTo>
                    <a:lnTo>
                      <a:pt x="450" y="363"/>
                    </a:lnTo>
                    <a:lnTo>
                      <a:pt x="412" y="337"/>
                    </a:lnTo>
                    <a:lnTo>
                      <a:pt x="360" y="311"/>
                    </a:lnTo>
                    <a:lnTo>
                      <a:pt x="321" y="298"/>
                    </a:lnTo>
                    <a:lnTo>
                      <a:pt x="270" y="285"/>
                    </a:lnTo>
                    <a:lnTo>
                      <a:pt x="231" y="285"/>
                    </a:lnTo>
                    <a:lnTo>
                      <a:pt x="115" y="246"/>
                    </a:lnTo>
                    <a:lnTo>
                      <a:pt x="90" y="220"/>
                    </a:lnTo>
                    <a:lnTo>
                      <a:pt x="77" y="194"/>
                    </a:lnTo>
                    <a:lnTo>
                      <a:pt x="77" y="130"/>
                    </a:lnTo>
                    <a:lnTo>
                      <a:pt x="90" y="104"/>
                    </a:lnTo>
                    <a:lnTo>
                      <a:pt x="103" y="91"/>
                    </a:lnTo>
                    <a:lnTo>
                      <a:pt x="115" y="65"/>
                    </a:lnTo>
                    <a:lnTo>
                      <a:pt x="193" y="39"/>
                    </a:lnTo>
                    <a:lnTo>
                      <a:pt x="296" y="39"/>
                    </a:lnTo>
                    <a:lnTo>
                      <a:pt x="347" y="52"/>
                    </a:lnTo>
                    <a:lnTo>
                      <a:pt x="399" y="104"/>
                    </a:lnTo>
                    <a:lnTo>
                      <a:pt x="437" y="181"/>
                    </a:lnTo>
                    <a:lnTo>
                      <a:pt x="437" y="246"/>
                    </a:lnTo>
                    <a:lnTo>
                      <a:pt x="463" y="246"/>
                    </a:lnTo>
                    <a:lnTo>
                      <a:pt x="476" y="233"/>
                    </a:lnTo>
                    <a:lnTo>
                      <a:pt x="476" y="13"/>
                    </a:lnTo>
                    <a:lnTo>
                      <a:pt x="463" y="0"/>
                    </a:lnTo>
                    <a:lnTo>
                      <a:pt x="450" y="0"/>
                    </a:lnTo>
                    <a:lnTo>
                      <a:pt x="424" y="26"/>
                    </a:lnTo>
                    <a:lnTo>
                      <a:pt x="424" y="39"/>
                    </a:lnTo>
                    <a:lnTo>
                      <a:pt x="412" y="39"/>
                    </a:lnTo>
                    <a:lnTo>
                      <a:pt x="399" y="52"/>
                    </a:lnTo>
                    <a:lnTo>
                      <a:pt x="347" y="26"/>
                    </a:lnTo>
                    <a:lnTo>
                      <a:pt x="270" y="0"/>
                    </a:lnTo>
                    <a:lnTo>
                      <a:pt x="244" y="0"/>
                    </a:lnTo>
                    <a:lnTo>
                      <a:pt x="128" y="26"/>
                    </a:lnTo>
                    <a:lnTo>
                      <a:pt x="51" y="65"/>
                    </a:lnTo>
                    <a:lnTo>
                      <a:pt x="12" y="130"/>
                    </a:lnTo>
                    <a:lnTo>
                      <a:pt x="0" y="207"/>
                    </a:lnTo>
                    <a:lnTo>
                      <a:pt x="0" y="259"/>
                    </a:lnTo>
                    <a:lnTo>
                      <a:pt x="25" y="298"/>
                    </a:lnTo>
                    <a:lnTo>
                      <a:pt x="64" y="337"/>
                    </a:lnTo>
                    <a:lnTo>
                      <a:pt x="115" y="376"/>
                    </a:lnTo>
                    <a:lnTo>
                      <a:pt x="180" y="389"/>
                    </a:lnTo>
                    <a:lnTo>
                      <a:pt x="270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8" name="Freeform 1412"/>
              <p:cNvSpPr>
                <a:spLocks noEditPoints="1"/>
              </p:cNvSpPr>
              <p:nvPr/>
            </p:nvSpPr>
            <p:spPr bwMode="auto">
              <a:xfrm>
                <a:off x="34391" y="8354"/>
                <a:ext cx="721" cy="738"/>
              </a:xfrm>
              <a:custGeom>
                <a:avLst/>
                <a:gdLst/>
                <a:ahLst/>
                <a:cxnLst>
                  <a:cxn ang="0">
                    <a:pos x="477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3" y="622"/>
                  </a:cxn>
                  <a:cxn ang="0">
                    <a:pos x="644" y="673"/>
                  </a:cxn>
                  <a:cxn ang="0">
                    <a:pos x="605" y="686"/>
                  </a:cxn>
                  <a:cxn ang="0">
                    <a:pos x="567" y="635"/>
                  </a:cxn>
                  <a:cxn ang="0">
                    <a:pos x="554" y="181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78" y="91"/>
                  </a:cxn>
                  <a:cxn ang="0">
                    <a:pos x="52" y="220"/>
                  </a:cxn>
                  <a:cxn ang="0">
                    <a:pos x="90" y="259"/>
                  </a:cxn>
                  <a:cxn ang="0">
                    <a:pos x="180" y="246"/>
                  </a:cxn>
                  <a:cxn ang="0">
                    <a:pos x="193" y="168"/>
                  </a:cxn>
                  <a:cxn ang="0">
                    <a:pos x="168" y="130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51" y="246"/>
                  </a:cxn>
                  <a:cxn ang="0">
                    <a:pos x="322" y="324"/>
                  </a:cxn>
                  <a:cxn ang="0">
                    <a:pos x="65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8" y="738"/>
                  </a:cxn>
                  <a:cxn ang="0">
                    <a:pos x="425" y="673"/>
                  </a:cxn>
                  <a:cxn ang="0">
                    <a:pos x="451" y="337"/>
                  </a:cxn>
                  <a:cxn ang="0">
                    <a:pos x="438" y="596"/>
                  </a:cxn>
                  <a:cxn ang="0">
                    <a:pos x="361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5" y="661"/>
                  </a:cxn>
                  <a:cxn ang="0">
                    <a:pos x="129" y="570"/>
                  </a:cxn>
                  <a:cxn ang="0">
                    <a:pos x="168" y="453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4" y="609"/>
                    </a:moveTo>
                    <a:lnTo>
                      <a:pt x="477" y="648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3" y="699"/>
                    </a:lnTo>
                    <a:lnTo>
                      <a:pt x="708" y="673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3" y="492"/>
                    </a:lnTo>
                    <a:lnTo>
                      <a:pt x="683" y="622"/>
                    </a:lnTo>
                    <a:lnTo>
                      <a:pt x="657" y="673"/>
                    </a:lnTo>
                    <a:lnTo>
                      <a:pt x="644" y="673"/>
                    </a:lnTo>
                    <a:lnTo>
                      <a:pt x="631" y="686"/>
                    </a:lnTo>
                    <a:lnTo>
                      <a:pt x="605" y="686"/>
                    </a:lnTo>
                    <a:lnTo>
                      <a:pt x="592" y="661"/>
                    </a:lnTo>
                    <a:lnTo>
                      <a:pt x="567" y="635"/>
                    </a:lnTo>
                    <a:lnTo>
                      <a:pt x="567" y="233"/>
                    </a:lnTo>
                    <a:lnTo>
                      <a:pt x="554" y="181"/>
                    </a:lnTo>
                    <a:lnTo>
                      <a:pt x="541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8" y="26"/>
                    </a:lnTo>
                    <a:lnTo>
                      <a:pt x="78" y="91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65" y="246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3"/>
                    </a:lnTo>
                    <a:lnTo>
                      <a:pt x="168" y="130"/>
                    </a:lnTo>
                    <a:lnTo>
                      <a:pt x="142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0" y="65"/>
                    </a:lnTo>
                    <a:lnTo>
                      <a:pt x="258" y="39"/>
                    </a:lnTo>
                    <a:lnTo>
                      <a:pt x="283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5"/>
                    </a:lnTo>
                    <a:lnTo>
                      <a:pt x="451" y="246"/>
                    </a:lnTo>
                    <a:lnTo>
                      <a:pt x="451" y="311"/>
                    </a:lnTo>
                    <a:lnTo>
                      <a:pt x="322" y="324"/>
                    </a:lnTo>
                    <a:lnTo>
                      <a:pt x="168" y="363"/>
                    </a:lnTo>
                    <a:lnTo>
                      <a:pt x="65" y="427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8" y="738"/>
                    </a:lnTo>
                    <a:lnTo>
                      <a:pt x="348" y="725"/>
                    </a:lnTo>
                    <a:lnTo>
                      <a:pt x="425" y="673"/>
                    </a:lnTo>
                    <a:lnTo>
                      <a:pt x="464" y="609"/>
                    </a:lnTo>
                    <a:close/>
                    <a:moveTo>
                      <a:pt x="451" y="337"/>
                    </a:moveTo>
                    <a:lnTo>
                      <a:pt x="451" y="557"/>
                    </a:lnTo>
                    <a:lnTo>
                      <a:pt x="438" y="596"/>
                    </a:lnTo>
                    <a:lnTo>
                      <a:pt x="412" y="635"/>
                    </a:lnTo>
                    <a:lnTo>
                      <a:pt x="361" y="686"/>
                    </a:lnTo>
                    <a:lnTo>
                      <a:pt x="335" y="699"/>
                    </a:lnTo>
                    <a:lnTo>
                      <a:pt x="296" y="699"/>
                    </a:lnTo>
                    <a:lnTo>
                      <a:pt x="271" y="712"/>
                    </a:lnTo>
                    <a:lnTo>
                      <a:pt x="219" y="699"/>
                    </a:lnTo>
                    <a:lnTo>
                      <a:pt x="180" y="686"/>
                    </a:lnTo>
                    <a:lnTo>
                      <a:pt x="155" y="661"/>
                    </a:lnTo>
                    <a:lnTo>
                      <a:pt x="129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8" y="453"/>
                    </a:lnTo>
                    <a:lnTo>
                      <a:pt x="232" y="402"/>
                    </a:lnTo>
                    <a:lnTo>
                      <a:pt x="322" y="363"/>
                    </a:lnTo>
                    <a:lnTo>
                      <a:pt x="451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89" name="Freeform 1413"/>
              <p:cNvSpPr>
                <a:spLocks/>
              </p:cNvSpPr>
              <p:nvPr/>
            </p:nvSpPr>
            <p:spPr bwMode="auto">
              <a:xfrm>
                <a:off x="35601" y="8367"/>
                <a:ext cx="1249" cy="712"/>
              </a:xfrm>
              <a:custGeom>
                <a:avLst/>
                <a:gdLst/>
                <a:ahLst/>
                <a:cxnLst>
                  <a:cxn ang="0">
                    <a:pos x="129" y="635"/>
                  </a:cxn>
                  <a:cxn ang="0">
                    <a:pos x="91" y="660"/>
                  </a:cxn>
                  <a:cxn ang="0">
                    <a:pos x="0" y="712"/>
                  </a:cxn>
                  <a:cxn ang="0">
                    <a:pos x="361" y="660"/>
                  </a:cxn>
                  <a:cxn ang="0">
                    <a:pos x="245" y="648"/>
                  </a:cxn>
                  <a:cxn ang="0">
                    <a:pos x="232" y="298"/>
                  </a:cxn>
                  <a:cxn ang="0">
                    <a:pos x="309" y="104"/>
                  </a:cxn>
                  <a:cxn ang="0">
                    <a:pos x="451" y="39"/>
                  </a:cxn>
                  <a:cxn ang="0">
                    <a:pos x="515" y="52"/>
                  </a:cxn>
                  <a:cxn ang="0">
                    <a:pos x="554" y="104"/>
                  </a:cxn>
                  <a:cxn ang="0">
                    <a:pos x="567" y="635"/>
                  </a:cxn>
                  <a:cxn ang="0">
                    <a:pos x="528" y="660"/>
                  </a:cxn>
                  <a:cxn ang="0">
                    <a:pos x="438" y="712"/>
                  </a:cxn>
                  <a:cxn ang="0">
                    <a:pos x="799" y="660"/>
                  </a:cxn>
                  <a:cxn ang="0">
                    <a:pos x="696" y="648"/>
                  </a:cxn>
                  <a:cxn ang="0">
                    <a:pos x="683" y="298"/>
                  </a:cxn>
                  <a:cxn ang="0">
                    <a:pos x="747" y="104"/>
                  </a:cxn>
                  <a:cxn ang="0">
                    <a:pos x="889" y="39"/>
                  </a:cxn>
                  <a:cxn ang="0">
                    <a:pos x="966" y="52"/>
                  </a:cxn>
                  <a:cxn ang="0">
                    <a:pos x="1017" y="181"/>
                  </a:cxn>
                  <a:cxn ang="0">
                    <a:pos x="1005" y="648"/>
                  </a:cxn>
                  <a:cxn ang="0">
                    <a:pos x="889" y="660"/>
                  </a:cxn>
                  <a:cxn ang="0">
                    <a:pos x="1249" y="712"/>
                  </a:cxn>
                  <a:cxn ang="0">
                    <a:pos x="1172" y="660"/>
                  </a:cxn>
                  <a:cxn ang="0">
                    <a:pos x="1133" y="635"/>
                  </a:cxn>
                  <a:cxn ang="0">
                    <a:pos x="1120" y="194"/>
                  </a:cxn>
                  <a:cxn ang="0">
                    <a:pos x="1069" y="65"/>
                  </a:cxn>
                  <a:cxn ang="0">
                    <a:pos x="953" y="0"/>
                  </a:cxn>
                  <a:cxn ang="0">
                    <a:pos x="786" y="26"/>
                  </a:cxn>
                  <a:cxn ang="0">
                    <a:pos x="670" y="155"/>
                  </a:cxn>
                  <a:cxn ang="0">
                    <a:pos x="580" y="26"/>
                  </a:cxn>
                  <a:cxn ang="0">
                    <a:pos x="464" y="0"/>
                  </a:cxn>
                  <a:cxn ang="0">
                    <a:pos x="284" y="78"/>
                  </a:cxn>
                  <a:cxn ang="0">
                    <a:pos x="219" y="0"/>
                  </a:cxn>
                  <a:cxn ang="0">
                    <a:pos x="0" y="65"/>
                  </a:cxn>
                  <a:cxn ang="0">
                    <a:pos x="91" y="78"/>
                  </a:cxn>
                  <a:cxn ang="0">
                    <a:pos x="116" y="117"/>
                  </a:cxn>
                </a:cxnLst>
                <a:rect l="0" t="0" r="r" b="b"/>
                <a:pathLst>
                  <a:path w="1249" h="712">
                    <a:moveTo>
                      <a:pt x="129" y="155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1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0"/>
                    </a:lnTo>
                    <a:lnTo>
                      <a:pt x="271" y="660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58" y="181"/>
                    </a:lnTo>
                    <a:lnTo>
                      <a:pt x="309" y="104"/>
                    </a:lnTo>
                    <a:lnTo>
                      <a:pt x="374" y="52"/>
                    </a:lnTo>
                    <a:lnTo>
                      <a:pt x="451" y="39"/>
                    </a:lnTo>
                    <a:lnTo>
                      <a:pt x="490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7" y="142"/>
                    </a:lnTo>
                    <a:lnTo>
                      <a:pt x="567" y="635"/>
                    </a:lnTo>
                    <a:lnTo>
                      <a:pt x="554" y="648"/>
                    </a:lnTo>
                    <a:lnTo>
                      <a:pt x="528" y="660"/>
                    </a:lnTo>
                    <a:lnTo>
                      <a:pt x="438" y="660"/>
                    </a:lnTo>
                    <a:lnTo>
                      <a:pt x="438" y="712"/>
                    </a:lnTo>
                    <a:lnTo>
                      <a:pt x="799" y="712"/>
                    </a:lnTo>
                    <a:lnTo>
                      <a:pt x="799" y="660"/>
                    </a:lnTo>
                    <a:lnTo>
                      <a:pt x="708" y="660"/>
                    </a:lnTo>
                    <a:lnTo>
                      <a:pt x="696" y="648"/>
                    </a:lnTo>
                    <a:lnTo>
                      <a:pt x="683" y="622"/>
                    </a:lnTo>
                    <a:lnTo>
                      <a:pt x="683" y="298"/>
                    </a:lnTo>
                    <a:lnTo>
                      <a:pt x="696" y="181"/>
                    </a:lnTo>
                    <a:lnTo>
                      <a:pt x="747" y="104"/>
                    </a:lnTo>
                    <a:lnTo>
                      <a:pt x="811" y="52"/>
                    </a:lnTo>
                    <a:lnTo>
                      <a:pt x="889" y="39"/>
                    </a:lnTo>
                    <a:lnTo>
                      <a:pt x="927" y="39"/>
                    </a:lnTo>
                    <a:lnTo>
                      <a:pt x="966" y="52"/>
                    </a:lnTo>
                    <a:lnTo>
                      <a:pt x="992" y="104"/>
                    </a:lnTo>
                    <a:lnTo>
                      <a:pt x="1017" y="181"/>
                    </a:lnTo>
                    <a:lnTo>
                      <a:pt x="1017" y="635"/>
                    </a:lnTo>
                    <a:lnTo>
                      <a:pt x="1005" y="648"/>
                    </a:lnTo>
                    <a:lnTo>
                      <a:pt x="979" y="660"/>
                    </a:lnTo>
                    <a:lnTo>
                      <a:pt x="889" y="660"/>
                    </a:lnTo>
                    <a:lnTo>
                      <a:pt x="889" y="712"/>
                    </a:lnTo>
                    <a:lnTo>
                      <a:pt x="1249" y="712"/>
                    </a:lnTo>
                    <a:lnTo>
                      <a:pt x="1249" y="660"/>
                    </a:lnTo>
                    <a:lnTo>
                      <a:pt x="1172" y="660"/>
                    </a:lnTo>
                    <a:lnTo>
                      <a:pt x="1146" y="648"/>
                    </a:lnTo>
                    <a:lnTo>
                      <a:pt x="1133" y="635"/>
                    </a:lnTo>
                    <a:lnTo>
                      <a:pt x="1120" y="609"/>
                    </a:lnTo>
                    <a:lnTo>
                      <a:pt x="1120" y="194"/>
                    </a:lnTo>
                    <a:lnTo>
                      <a:pt x="1108" y="117"/>
                    </a:lnTo>
                    <a:lnTo>
                      <a:pt x="1069" y="65"/>
                    </a:lnTo>
                    <a:lnTo>
                      <a:pt x="1030" y="26"/>
                    </a:lnTo>
                    <a:lnTo>
                      <a:pt x="953" y="0"/>
                    </a:lnTo>
                    <a:lnTo>
                      <a:pt x="902" y="0"/>
                    </a:lnTo>
                    <a:lnTo>
                      <a:pt x="786" y="26"/>
                    </a:lnTo>
                    <a:lnTo>
                      <a:pt x="721" y="91"/>
                    </a:lnTo>
                    <a:lnTo>
                      <a:pt x="670" y="155"/>
                    </a:lnTo>
                    <a:lnTo>
                      <a:pt x="644" y="78"/>
                    </a:lnTo>
                    <a:lnTo>
                      <a:pt x="580" y="26"/>
                    </a:lnTo>
                    <a:lnTo>
                      <a:pt x="528" y="13"/>
                    </a:lnTo>
                    <a:lnTo>
                      <a:pt x="464" y="0"/>
                    </a:lnTo>
                    <a:lnTo>
                      <a:pt x="361" y="26"/>
                    </a:lnTo>
                    <a:lnTo>
                      <a:pt x="284" y="78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1" y="78"/>
                    </a:lnTo>
                    <a:lnTo>
                      <a:pt x="116" y="91"/>
                    </a:lnTo>
                    <a:lnTo>
                      <a:pt x="116" y="117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0" name="Freeform 1414"/>
              <p:cNvSpPr>
                <a:spLocks noEditPoints="1"/>
              </p:cNvSpPr>
              <p:nvPr/>
            </p:nvSpPr>
            <p:spPr bwMode="auto">
              <a:xfrm>
                <a:off x="36927" y="8004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13" y="389"/>
                  </a:cxn>
                  <a:cxn ang="0">
                    <a:pos x="13" y="428"/>
                  </a:cxn>
                  <a:cxn ang="0">
                    <a:pos x="65" y="428"/>
                  </a:cxn>
                  <a:cxn ang="0">
                    <a:pos x="103" y="441"/>
                  </a:cxn>
                  <a:cxn ang="0">
                    <a:pos x="116" y="454"/>
                  </a:cxn>
                  <a:cxn ang="0">
                    <a:pos x="129" y="480"/>
                  </a:cxn>
                  <a:cxn ang="0">
                    <a:pos x="129" y="998"/>
                  </a:cxn>
                  <a:cxn ang="0">
                    <a:pos x="116" y="1011"/>
                  </a:cxn>
                  <a:cxn ang="0">
                    <a:pos x="91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3"/>
                  </a:cxn>
                  <a:cxn ang="0">
                    <a:pos x="271" y="1023"/>
                  </a:cxn>
                  <a:cxn ang="0">
                    <a:pos x="232" y="985"/>
                  </a:cxn>
                  <a:cxn ang="0">
                    <a:pos x="232" y="959"/>
                  </a:cxn>
                  <a:cxn ang="0">
                    <a:pos x="232" y="363"/>
                  </a:cxn>
                  <a:cxn ang="0">
                    <a:pos x="245" y="91"/>
                  </a:cxn>
                  <a:cxn ang="0">
                    <a:pos x="232" y="52"/>
                  </a:cxn>
                  <a:cxn ang="0">
                    <a:pos x="219" y="26"/>
                  </a:cxn>
                  <a:cxn ang="0">
                    <a:pos x="194" y="0"/>
                  </a:cxn>
                  <a:cxn ang="0">
                    <a:pos x="155" y="0"/>
                  </a:cxn>
                  <a:cxn ang="0">
                    <a:pos x="103" y="26"/>
                  </a:cxn>
                  <a:cxn ang="0">
                    <a:pos x="78" y="52"/>
                  </a:cxn>
                  <a:cxn ang="0">
                    <a:pos x="78" y="117"/>
                  </a:cxn>
                  <a:cxn ang="0">
                    <a:pos x="129" y="169"/>
                  </a:cxn>
                  <a:cxn ang="0">
                    <a:pos x="194" y="169"/>
                  </a:cxn>
                  <a:cxn ang="0">
                    <a:pos x="219" y="143"/>
                  </a:cxn>
                  <a:cxn ang="0">
                    <a:pos x="245" y="91"/>
                  </a:cxn>
                </a:cxnLst>
                <a:rect l="0" t="0" r="r" b="b"/>
                <a:pathLst>
                  <a:path w="348" h="1075">
                    <a:moveTo>
                      <a:pt x="232" y="363"/>
                    </a:moveTo>
                    <a:lnTo>
                      <a:pt x="13" y="389"/>
                    </a:lnTo>
                    <a:lnTo>
                      <a:pt x="13" y="428"/>
                    </a:lnTo>
                    <a:lnTo>
                      <a:pt x="65" y="428"/>
                    </a:lnTo>
                    <a:lnTo>
                      <a:pt x="103" y="441"/>
                    </a:lnTo>
                    <a:lnTo>
                      <a:pt x="116" y="454"/>
                    </a:lnTo>
                    <a:lnTo>
                      <a:pt x="129" y="480"/>
                    </a:lnTo>
                    <a:lnTo>
                      <a:pt x="129" y="998"/>
                    </a:lnTo>
                    <a:lnTo>
                      <a:pt x="116" y="1011"/>
                    </a:lnTo>
                    <a:lnTo>
                      <a:pt x="91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3"/>
                    </a:lnTo>
                    <a:lnTo>
                      <a:pt x="271" y="1023"/>
                    </a:lnTo>
                    <a:lnTo>
                      <a:pt x="232" y="985"/>
                    </a:lnTo>
                    <a:lnTo>
                      <a:pt x="232" y="959"/>
                    </a:lnTo>
                    <a:lnTo>
                      <a:pt x="232" y="363"/>
                    </a:lnTo>
                    <a:close/>
                    <a:moveTo>
                      <a:pt x="245" y="91"/>
                    </a:moveTo>
                    <a:lnTo>
                      <a:pt x="232" y="52"/>
                    </a:lnTo>
                    <a:lnTo>
                      <a:pt x="219" y="26"/>
                    </a:lnTo>
                    <a:lnTo>
                      <a:pt x="194" y="0"/>
                    </a:lnTo>
                    <a:lnTo>
                      <a:pt x="155" y="0"/>
                    </a:lnTo>
                    <a:lnTo>
                      <a:pt x="103" y="26"/>
                    </a:lnTo>
                    <a:lnTo>
                      <a:pt x="78" y="52"/>
                    </a:lnTo>
                    <a:lnTo>
                      <a:pt x="78" y="117"/>
                    </a:lnTo>
                    <a:lnTo>
                      <a:pt x="129" y="169"/>
                    </a:lnTo>
                    <a:lnTo>
                      <a:pt x="194" y="169"/>
                    </a:lnTo>
                    <a:lnTo>
                      <a:pt x="219" y="143"/>
                    </a:lnTo>
                    <a:lnTo>
                      <a:pt x="245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1" name="Freeform 1415"/>
              <p:cNvSpPr>
                <a:spLocks/>
              </p:cNvSpPr>
              <p:nvPr/>
            </p:nvSpPr>
            <p:spPr bwMode="auto">
              <a:xfrm>
                <a:off x="37378" y="8367"/>
                <a:ext cx="798" cy="712"/>
              </a:xfrm>
              <a:custGeom>
                <a:avLst/>
                <a:gdLst/>
                <a:ahLst/>
                <a:cxnLst>
                  <a:cxn ang="0">
                    <a:pos x="116" y="155"/>
                  </a:cxn>
                  <a:cxn ang="0">
                    <a:pos x="116" y="635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5" y="648"/>
                  </a:cxn>
                  <a:cxn ang="0">
                    <a:pos x="232" y="622"/>
                  </a:cxn>
                  <a:cxn ang="0">
                    <a:pos x="232" y="298"/>
                  </a:cxn>
                  <a:cxn ang="0">
                    <a:pos x="257" y="181"/>
                  </a:cxn>
                  <a:cxn ang="0">
                    <a:pos x="296" y="104"/>
                  </a:cxn>
                  <a:cxn ang="0">
                    <a:pos x="373" y="52"/>
                  </a:cxn>
                  <a:cxn ang="0">
                    <a:pos x="451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1" y="78"/>
                  </a:cxn>
                  <a:cxn ang="0">
                    <a:pos x="554" y="104"/>
                  </a:cxn>
                  <a:cxn ang="0">
                    <a:pos x="566" y="142"/>
                  </a:cxn>
                  <a:cxn ang="0">
                    <a:pos x="566" y="635"/>
                  </a:cxn>
                  <a:cxn ang="0">
                    <a:pos x="554" y="648"/>
                  </a:cxn>
                  <a:cxn ang="0">
                    <a:pos x="528" y="660"/>
                  </a:cxn>
                  <a:cxn ang="0">
                    <a:pos x="438" y="660"/>
                  </a:cxn>
                  <a:cxn ang="0">
                    <a:pos x="438" y="712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4"/>
                  </a:cxn>
                  <a:cxn ang="0">
                    <a:pos x="657" y="117"/>
                  </a:cxn>
                  <a:cxn ang="0">
                    <a:pos x="631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16" y="155"/>
                  </a:cxn>
                </a:cxnLst>
                <a:rect l="0" t="0" r="r" b="b"/>
                <a:pathLst>
                  <a:path w="798" h="712">
                    <a:moveTo>
                      <a:pt x="116" y="155"/>
                    </a:moveTo>
                    <a:lnTo>
                      <a:pt x="116" y="635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57" y="181"/>
                    </a:lnTo>
                    <a:lnTo>
                      <a:pt x="296" y="104"/>
                    </a:lnTo>
                    <a:lnTo>
                      <a:pt x="373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6" y="142"/>
                    </a:lnTo>
                    <a:lnTo>
                      <a:pt x="566" y="635"/>
                    </a:lnTo>
                    <a:lnTo>
                      <a:pt x="554" y="648"/>
                    </a:lnTo>
                    <a:lnTo>
                      <a:pt x="528" y="660"/>
                    </a:lnTo>
                    <a:lnTo>
                      <a:pt x="438" y="660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4"/>
                    </a:lnTo>
                    <a:lnTo>
                      <a:pt x="657" y="117"/>
                    </a:lnTo>
                    <a:lnTo>
                      <a:pt x="631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16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2" name="Freeform 1416"/>
              <p:cNvSpPr>
                <a:spLocks noEditPoints="1"/>
              </p:cNvSpPr>
              <p:nvPr/>
            </p:nvSpPr>
            <p:spPr bwMode="auto">
              <a:xfrm>
                <a:off x="38266" y="8004"/>
                <a:ext cx="335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0" y="389"/>
                  </a:cxn>
                  <a:cxn ang="0">
                    <a:pos x="0" y="428"/>
                  </a:cxn>
                  <a:cxn ang="0">
                    <a:pos x="52" y="428"/>
                  </a:cxn>
                  <a:cxn ang="0">
                    <a:pos x="90" y="441"/>
                  </a:cxn>
                  <a:cxn ang="0">
                    <a:pos x="116" y="454"/>
                  </a:cxn>
                  <a:cxn ang="0">
                    <a:pos x="116" y="480"/>
                  </a:cxn>
                  <a:cxn ang="0">
                    <a:pos x="129" y="518"/>
                  </a:cxn>
                  <a:cxn ang="0">
                    <a:pos x="129" y="998"/>
                  </a:cxn>
                  <a:cxn ang="0">
                    <a:pos x="116" y="1011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8" y="1023"/>
                  </a:cxn>
                  <a:cxn ang="0">
                    <a:pos x="232" y="1011"/>
                  </a:cxn>
                  <a:cxn ang="0">
                    <a:pos x="232" y="959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52"/>
                  </a:cxn>
                  <a:cxn ang="0">
                    <a:pos x="181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8" y="52"/>
                  </a:cxn>
                  <a:cxn ang="0">
                    <a:pos x="65" y="91"/>
                  </a:cxn>
                  <a:cxn ang="0">
                    <a:pos x="90" y="143"/>
                  </a:cxn>
                  <a:cxn ang="0">
                    <a:pos x="116" y="169"/>
                  </a:cxn>
                  <a:cxn ang="0">
                    <a:pos x="181" y="169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35" h="1075">
                    <a:moveTo>
                      <a:pt x="232" y="363"/>
                    </a:moveTo>
                    <a:lnTo>
                      <a:pt x="0" y="389"/>
                    </a:lnTo>
                    <a:lnTo>
                      <a:pt x="0" y="428"/>
                    </a:lnTo>
                    <a:lnTo>
                      <a:pt x="52" y="428"/>
                    </a:lnTo>
                    <a:lnTo>
                      <a:pt x="90" y="441"/>
                    </a:lnTo>
                    <a:lnTo>
                      <a:pt x="116" y="454"/>
                    </a:lnTo>
                    <a:lnTo>
                      <a:pt x="116" y="480"/>
                    </a:lnTo>
                    <a:lnTo>
                      <a:pt x="129" y="518"/>
                    </a:lnTo>
                    <a:lnTo>
                      <a:pt x="129" y="998"/>
                    </a:lnTo>
                    <a:lnTo>
                      <a:pt x="116" y="1011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8" y="1023"/>
                    </a:lnTo>
                    <a:lnTo>
                      <a:pt x="232" y="1011"/>
                    </a:lnTo>
                    <a:lnTo>
                      <a:pt x="232" y="959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52"/>
                    </a:lnTo>
                    <a:lnTo>
                      <a:pt x="181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8" y="52"/>
                    </a:lnTo>
                    <a:lnTo>
                      <a:pt x="65" y="91"/>
                    </a:lnTo>
                    <a:lnTo>
                      <a:pt x="90" y="143"/>
                    </a:lnTo>
                    <a:lnTo>
                      <a:pt x="116" y="169"/>
                    </a:lnTo>
                    <a:lnTo>
                      <a:pt x="181" y="169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3" name="Freeform 1417"/>
              <p:cNvSpPr>
                <a:spLocks/>
              </p:cNvSpPr>
              <p:nvPr/>
            </p:nvSpPr>
            <p:spPr bwMode="auto">
              <a:xfrm>
                <a:off x="38704" y="8367"/>
                <a:ext cx="1249" cy="712"/>
              </a:xfrm>
              <a:custGeom>
                <a:avLst/>
                <a:gdLst/>
                <a:ahLst/>
                <a:cxnLst>
                  <a:cxn ang="0">
                    <a:pos x="129" y="635"/>
                  </a:cxn>
                  <a:cxn ang="0">
                    <a:pos x="90" y="660"/>
                  </a:cxn>
                  <a:cxn ang="0">
                    <a:pos x="0" y="712"/>
                  </a:cxn>
                  <a:cxn ang="0">
                    <a:pos x="360" y="660"/>
                  </a:cxn>
                  <a:cxn ang="0">
                    <a:pos x="245" y="648"/>
                  </a:cxn>
                  <a:cxn ang="0">
                    <a:pos x="232" y="596"/>
                  </a:cxn>
                  <a:cxn ang="0">
                    <a:pos x="257" y="181"/>
                  </a:cxn>
                  <a:cxn ang="0">
                    <a:pos x="373" y="52"/>
                  </a:cxn>
                  <a:cxn ang="0">
                    <a:pos x="489" y="39"/>
                  </a:cxn>
                  <a:cxn ang="0">
                    <a:pos x="541" y="78"/>
                  </a:cxn>
                  <a:cxn ang="0">
                    <a:pos x="566" y="142"/>
                  </a:cxn>
                  <a:cxn ang="0">
                    <a:pos x="541" y="660"/>
                  </a:cxn>
                  <a:cxn ang="0">
                    <a:pos x="451" y="712"/>
                  </a:cxn>
                  <a:cxn ang="0">
                    <a:pos x="811" y="660"/>
                  </a:cxn>
                  <a:cxn ang="0">
                    <a:pos x="695" y="648"/>
                  </a:cxn>
                  <a:cxn ang="0">
                    <a:pos x="682" y="298"/>
                  </a:cxn>
                  <a:cxn ang="0">
                    <a:pos x="747" y="104"/>
                  </a:cxn>
                  <a:cxn ang="0">
                    <a:pos x="901" y="39"/>
                  </a:cxn>
                  <a:cxn ang="0">
                    <a:pos x="966" y="52"/>
                  </a:cxn>
                  <a:cxn ang="0">
                    <a:pos x="1004" y="104"/>
                  </a:cxn>
                  <a:cxn ang="0">
                    <a:pos x="1017" y="181"/>
                  </a:cxn>
                  <a:cxn ang="0">
                    <a:pos x="1004" y="648"/>
                  </a:cxn>
                  <a:cxn ang="0">
                    <a:pos x="888" y="660"/>
                  </a:cxn>
                  <a:cxn ang="0">
                    <a:pos x="1249" y="712"/>
                  </a:cxn>
                  <a:cxn ang="0">
                    <a:pos x="1172" y="660"/>
                  </a:cxn>
                  <a:cxn ang="0">
                    <a:pos x="1133" y="635"/>
                  </a:cxn>
                  <a:cxn ang="0">
                    <a:pos x="1120" y="194"/>
                  </a:cxn>
                  <a:cxn ang="0">
                    <a:pos x="1081" y="65"/>
                  </a:cxn>
                  <a:cxn ang="0">
                    <a:pos x="1030" y="26"/>
                  </a:cxn>
                  <a:cxn ang="0">
                    <a:pos x="966" y="0"/>
                  </a:cxn>
                  <a:cxn ang="0">
                    <a:pos x="824" y="13"/>
                  </a:cxn>
                  <a:cxn ang="0">
                    <a:pos x="708" y="104"/>
                  </a:cxn>
                  <a:cxn ang="0">
                    <a:pos x="644" y="78"/>
                  </a:cxn>
                  <a:cxn ang="0">
                    <a:pos x="463" y="0"/>
                  </a:cxn>
                  <a:cxn ang="0">
                    <a:pos x="283" y="78"/>
                  </a:cxn>
                  <a:cxn ang="0">
                    <a:pos x="232" y="0"/>
                  </a:cxn>
                  <a:cxn ang="0">
                    <a:pos x="0" y="65"/>
                  </a:cxn>
                  <a:cxn ang="0">
                    <a:pos x="90" y="78"/>
                  </a:cxn>
                  <a:cxn ang="0">
                    <a:pos x="129" y="130"/>
                  </a:cxn>
                </a:cxnLst>
                <a:rect l="0" t="0" r="r" b="b"/>
                <a:pathLst>
                  <a:path w="1249" h="712">
                    <a:moveTo>
                      <a:pt x="129" y="155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5" y="648"/>
                    </a:lnTo>
                    <a:lnTo>
                      <a:pt x="245" y="622"/>
                    </a:lnTo>
                    <a:lnTo>
                      <a:pt x="232" y="596"/>
                    </a:lnTo>
                    <a:lnTo>
                      <a:pt x="232" y="298"/>
                    </a:lnTo>
                    <a:lnTo>
                      <a:pt x="257" y="181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6" y="142"/>
                    </a:lnTo>
                    <a:lnTo>
                      <a:pt x="566" y="635"/>
                    </a:lnTo>
                    <a:lnTo>
                      <a:pt x="541" y="660"/>
                    </a:lnTo>
                    <a:lnTo>
                      <a:pt x="451" y="660"/>
                    </a:lnTo>
                    <a:lnTo>
                      <a:pt x="451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21" y="660"/>
                    </a:lnTo>
                    <a:lnTo>
                      <a:pt x="695" y="648"/>
                    </a:lnTo>
                    <a:lnTo>
                      <a:pt x="682" y="622"/>
                    </a:lnTo>
                    <a:lnTo>
                      <a:pt x="682" y="298"/>
                    </a:lnTo>
                    <a:lnTo>
                      <a:pt x="695" y="181"/>
                    </a:lnTo>
                    <a:lnTo>
                      <a:pt x="747" y="104"/>
                    </a:lnTo>
                    <a:lnTo>
                      <a:pt x="824" y="52"/>
                    </a:lnTo>
                    <a:lnTo>
                      <a:pt x="901" y="39"/>
                    </a:lnTo>
                    <a:lnTo>
                      <a:pt x="940" y="39"/>
                    </a:lnTo>
                    <a:lnTo>
                      <a:pt x="966" y="52"/>
                    </a:lnTo>
                    <a:lnTo>
                      <a:pt x="991" y="78"/>
                    </a:lnTo>
                    <a:lnTo>
                      <a:pt x="1004" y="104"/>
                    </a:lnTo>
                    <a:lnTo>
                      <a:pt x="1004" y="142"/>
                    </a:lnTo>
                    <a:lnTo>
                      <a:pt x="1017" y="181"/>
                    </a:lnTo>
                    <a:lnTo>
                      <a:pt x="1017" y="635"/>
                    </a:lnTo>
                    <a:lnTo>
                      <a:pt x="1004" y="648"/>
                    </a:lnTo>
                    <a:lnTo>
                      <a:pt x="978" y="660"/>
                    </a:lnTo>
                    <a:lnTo>
                      <a:pt x="888" y="660"/>
                    </a:lnTo>
                    <a:lnTo>
                      <a:pt x="888" y="712"/>
                    </a:lnTo>
                    <a:lnTo>
                      <a:pt x="1249" y="712"/>
                    </a:lnTo>
                    <a:lnTo>
                      <a:pt x="1249" y="660"/>
                    </a:lnTo>
                    <a:lnTo>
                      <a:pt x="1172" y="660"/>
                    </a:lnTo>
                    <a:lnTo>
                      <a:pt x="1146" y="648"/>
                    </a:lnTo>
                    <a:lnTo>
                      <a:pt x="1133" y="635"/>
                    </a:lnTo>
                    <a:lnTo>
                      <a:pt x="1120" y="609"/>
                    </a:lnTo>
                    <a:lnTo>
                      <a:pt x="1120" y="194"/>
                    </a:lnTo>
                    <a:lnTo>
                      <a:pt x="1107" y="117"/>
                    </a:lnTo>
                    <a:lnTo>
                      <a:pt x="1081" y="65"/>
                    </a:lnTo>
                    <a:lnTo>
                      <a:pt x="1056" y="52"/>
                    </a:lnTo>
                    <a:lnTo>
                      <a:pt x="1030" y="26"/>
                    </a:lnTo>
                    <a:lnTo>
                      <a:pt x="1004" y="13"/>
                    </a:lnTo>
                    <a:lnTo>
                      <a:pt x="966" y="0"/>
                    </a:lnTo>
                    <a:lnTo>
                      <a:pt x="914" y="0"/>
                    </a:lnTo>
                    <a:lnTo>
                      <a:pt x="824" y="13"/>
                    </a:lnTo>
                    <a:lnTo>
                      <a:pt x="747" y="52"/>
                    </a:lnTo>
                    <a:lnTo>
                      <a:pt x="708" y="104"/>
                    </a:lnTo>
                    <a:lnTo>
                      <a:pt x="682" y="155"/>
                    </a:lnTo>
                    <a:lnTo>
                      <a:pt x="644" y="78"/>
                    </a:lnTo>
                    <a:lnTo>
                      <a:pt x="592" y="26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104"/>
                    </a:lnTo>
                    <a:lnTo>
                      <a:pt x="129" y="130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4" name="Freeform 1418"/>
              <p:cNvSpPr>
                <a:spLocks/>
              </p:cNvSpPr>
              <p:nvPr/>
            </p:nvSpPr>
            <p:spPr bwMode="auto">
              <a:xfrm>
                <a:off x="40004" y="8367"/>
                <a:ext cx="798" cy="725"/>
              </a:xfrm>
              <a:custGeom>
                <a:avLst/>
                <a:gdLst/>
                <a:ahLst/>
                <a:cxnLst>
                  <a:cxn ang="0">
                    <a:pos x="580" y="583"/>
                  </a:cxn>
                  <a:cxn ang="0">
                    <a:pos x="580" y="725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8"/>
                  </a:cxn>
                  <a:cxn ang="0">
                    <a:pos x="683" y="635"/>
                  </a:cxn>
                  <a:cxn ang="0">
                    <a:pos x="683" y="0"/>
                  </a:cxn>
                  <a:cxn ang="0">
                    <a:pos x="438" y="26"/>
                  </a:cxn>
                  <a:cxn ang="0">
                    <a:pos x="438" y="65"/>
                  </a:cxn>
                  <a:cxn ang="0">
                    <a:pos x="489" y="65"/>
                  </a:cxn>
                  <a:cxn ang="0">
                    <a:pos x="528" y="78"/>
                  </a:cxn>
                  <a:cxn ang="0">
                    <a:pos x="541" y="91"/>
                  </a:cxn>
                  <a:cxn ang="0">
                    <a:pos x="567" y="104"/>
                  </a:cxn>
                  <a:cxn ang="0">
                    <a:pos x="567" y="440"/>
                  </a:cxn>
                  <a:cxn ang="0">
                    <a:pos x="541" y="570"/>
                  </a:cxn>
                  <a:cxn ang="0">
                    <a:pos x="477" y="660"/>
                  </a:cxn>
                  <a:cxn ang="0">
                    <a:pos x="374" y="699"/>
                  </a:cxn>
                  <a:cxn ang="0">
                    <a:pos x="322" y="699"/>
                  </a:cxn>
                  <a:cxn ang="0">
                    <a:pos x="283" y="673"/>
                  </a:cxn>
                  <a:cxn ang="0">
                    <a:pos x="258" y="660"/>
                  </a:cxn>
                  <a:cxn ang="0">
                    <a:pos x="245" y="635"/>
                  </a:cxn>
                  <a:cxn ang="0">
                    <a:pos x="245" y="609"/>
                  </a:cxn>
                  <a:cxn ang="0">
                    <a:pos x="232" y="570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03" y="91"/>
                  </a:cxn>
                  <a:cxn ang="0">
                    <a:pos x="116" y="117"/>
                  </a:cxn>
                  <a:cxn ang="0">
                    <a:pos x="129" y="155"/>
                  </a:cxn>
                  <a:cxn ang="0">
                    <a:pos x="129" y="531"/>
                  </a:cxn>
                  <a:cxn ang="0">
                    <a:pos x="142" y="609"/>
                  </a:cxn>
                  <a:cxn ang="0">
                    <a:pos x="180" y="673"/>
                  </a:cxn>
                  <a:cxn ang="0">
                    <a:pos x="245" y="712"/>
                  </a:cxn>
                  <a:cxn ang="0">
                    <a:pos x="374" y="725"/>
                  </a:cxn>
                  <a:cxn ang="0">
                    <a:pos x="425" y="725"/>
                  </a:cxn>
                  <a:cxn ang="0">
                    <a:pos x="464" y="712"/>
                  </a:cxn>
                  <a:cxn ang="0">
                    <a:pos x="541" y="635"/>
                  </a:cxn>
                  <a:cxn ang="0">
                    <a:pos x="580" y="583"/>
                  </a:cxn>
                </a:cxnLst>
                <a:rect l="0" t="0" r="r" b="b"/>
                <a:pathLst>
                  <a:path w="798" h="725">
                    <a:moveTo>
                      <a:pt x="580" y="583"/>
                    </a:moveTo>
                    <a:lnTo>
                      <a:pt x="580" y="725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8"/>
                    </a:lnTo>
                    <a:lnTo>
                      <a:pt x="683" y="635"/>
                    </a:lnTo>
                    <a:lnTo>
                      <a:pt x="683" y="0"/>
                    </a:lnTo>
                    <a:lnTo>
                      <a:pt x="438" y="26"/>
                    </a:lnTo>
                    <a:lnTo>
                      <a:pt x="438" y="65"/>
                    </a:lnTo>
                    <a:lnTo>
                      <a:pt x="489" y="65"/>
                    </a:lnTo>
                    <a:lnTo>
                      <a:pt x="528" y="78"/>
                    </a:lnTo>
                    <a:lnTo>
                      <a:pt x="541" y="91"/>
                    </a:lnTo>
                    <a:lnTo>
                      <a:pt x="567" y="104"/>
                    </a:lnTo>
                    <a:lnTo>
                      <a:pt x="567" y="440"/>
                    </a:lnTo>
                    <a:lnTo>
                      <a:pt x="541" y="570"/>
                    </a:lnTo>
                    <a:lnTo>
                      <a:pt x="477" y="660"/>
                    </a:lnTo>
                    <a:lnTo>
                      <a:pt x="374" y="699"/>
                    </a:lnTo>
                    <a:lnTo>
                      <a:pt x="322" y="699"/>
                    </a:lnTo>
                    <a:lnTo>
                      <a:pt x="283" y="673"/>
                    </a:lnTo>
                    <a:lnTo>
                      <a:pt x="258" y="660"/>
                    </a:lnTo>
                    <a:lnTo>
                      <a:pt x="245" y="635"/>
                    </a:lnTo>
                    <a:lnTo>
                      <a:pt x="245" y="609"/>
                    </a:lnTo>
                    <a:lnTo>
                      <a:pt x="232" y="570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03" y="91"/>
                    </a:lnTo>
                    <a:lnTo>
                      <a:pt x="116" y="117"/>
                    </a:lnTo>
                    <a:lnTo>
                      <a:pt x="129" y="155"/>
                    </a:lnTo>
                    <a:lnTo>
                      <a:pt x="129" y="531"/>
                    </a:lnTo>
                    <a:lnTo>
                      <a:pt x="142" y="609"/>
                    </a:lnTo>
                    <a:lnTo>
                      <a:pt x="180" y="673"/>
                    </a:lnTo>
                    <a:lnTo>
                      <a:pt x="245" y="712"/>
                    </a:lnTo>
                    <a:lnTo>
                      <a:pt x="374" y="725"/>
                    </a:lnTo>
                    <a:lnTo>
                      <a:pt x="425" y="725"/>
                    </a:lnTo>
                    <a:lnTo>
                      <a:pt x="464" y="712"/>
                    </a:lnTo>
                    <a:lnTo>
                      <a:pt x="541" y="635"/>
                    </a:lnTo>
                    <a:lnTo>
                      <a:pt x="580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5" name="Freeform 1419"/>
              <p:cNvSpPr>
                <a:spLocks/>
              </p:cNvSpPr>
              <p:nvPr/>
            </p:nvSpPr>
            <p:spPr bwMode="auto">
              <a:xfrm>
                <a:off x="40893" y="8367"/>
                <a:ext cx="1248" cy="712"/>
              </a:xfrm>
              <a:custGeom>
                <a:avLst/>
                <a:gdLst/>
                <a:ahLst/>
                <a:cxnLst>
                  <a:cxn ang="0">
                    <a:pos x="128" y="635"/>
                  </a:cxn>
                  <a:cxn ang="0">
                    <a:pos x="90" y="660"/>
                  </a:cxn>
                  <a:cxn ang="0">
                    <a:pos x="0" y="712"/>
                  </a:cxn>
                  <a:cxn ang="0">
                    <a:pos x="360" y="660"/>
                  </a:cxn>
                  <a:cxn ang="0">
                    <a:pos x="244" y="648"/>
                  </a:cxn>
                  <a:cxn ang="0">
                    <a:pos x="231" y="298"/>
                  </a:cxn>
                  <a:cxn ang="0">
                    <a:pos x="309" y="104"/>
                  </a:cxn>
                  <a:cxn ang="0">
                    <a:pos x="450" y="39"/>
                  </a:cxn>
                  <a:cxn ang="0">
                    <a:pos x="514" y="52"/>
                  </a:cxn>
                  <a:cxn ang="0">
                    <a:pos x="553" y="104"/>
                  </a:cxn>
                  <a:cxn ang="0">
                    <a:pos x="566" y="635"/>
                  </a:cxn>
                  <a:cxn ang="0">
                    <a:pos x="527" y="660"/>
                  </a:cxn>
                  <a:cxn ang="0">
                    <a:pos x="437" y="712"/>
                  </a:cxn>
                  <a:cxn ang="0">
                    <a:pos x="798" y="660"/>
                  </a:cxn>
                  <a:cxn ang="0">
                    <a:pos x="695" y="648"/>
                  </a:cxn>
                  <a:cxn ang="0">
                    <a:pos x="682" y="298"/>
                  </a:cxn>
                  <a:cxn ang="0">
                    <a:pos x="746" y="104"/>
                  </a:cxn>
                  <a:cxn ang="0">
                    <a:pos x="888" y="39"/>
                  </a:cxn>
                  <a:cxn ang="0">
                    <a:pos x="952" y="52"/>
                  </a:cxn>
                  <a:cxn ang="0">
                    <a:pos x="991" y="104"/>
                  </a:cxn>
                  <a:cxn ang="0">
                    <a:pos x="1004" y="181"/>
                  </a:cxn>
                  <a:cxn ang="0">
                    <a:pos x="1017" y="635"/>
                  </a:cxn>
                  <a:cxn ang="0">
                    <a:pos x="978" y="660"/>
                  </a:cxn>
                  <a:cxn ang="0">
                    <a:pos x="888" y="712"/>
                  </a:cxn>
                  <a:cxn ang="0">
                    <a:pos x="1248" y="660"/>
                  </a:cxn>
                  <a:cxn ang="0">
                    <a:pos x="1145" y="648"/>
                  </a:cxn>
                  <a:cxn ang="0">
                    <a:pos x="1120" y="609"/>
                  </a:cxn>
                  <a:cxn ang="0">
                    <a:pos x="1107" y="117"/>
                  </a:cxn>
                  <a:cxn ang="0">
                    <a:pos x="1029" y="26"/>
                  </a:cxn>
                  <a:cxn ang="0">
                    <a:pos x="901" y="0"/>
                  </a:cxn>
                  <a:cxn ang="0">
                    <a:pos x="746" y="52"/>
                  </a:cxn>
                  <a:cxn ang="0">
                    <a:pos x="669" y="155"/>
                  </a:cxn>
                  <a:cxn ang="0">
                    <a:pos x="579" y="26"/>
                  </a:cxn>
                  <a:cxn ang="0">
                    <a:pos x="463" y="0"/>
                  </a:cxn>
                  <a:cxn ang="0">
                    <a:pos x="283" y="78"/>
                  </a:cxn>
                  <a:cxn ang="0">
                    <a:pos x="218" y="0"/>
                  </a:cxn>
                  <a:cxn ang="0">
                    <a:pos x="0" y="65"/>
                  </a:cxn>
                  <a:cxn ang="0">
                    <a:pos x="90" y="78"/>
                  </a:cxn>
                  <a:cxn ang="0">
                    <a:pos x="115" y="117"/>
                  </a:cxn>
                </a:cxnLst>
                <a:rect l="0" t="0" r="r" b="b"/>
                <a:pathLst>
                  <a:path w="1248" h="712">
                    <a:moveTo>
                      <a:pt x="128" y="155"/>
                    </a:moveTo>
                    <a:lnTo>
                      <a:pt x="128" y="635"/>
                    </a:lnTo>
                    <a:lnTo>
                      <a:pt x="115" y="648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8"/>
                    </a:lnTo>
                    <a:lnTo>
                      <a:pt x="231" y="622"/>
                    </a:lnTo>
                    <a:lnTo>
                      <a:pt x="231" y="298"/>
                    </a:lnTo>
                    <a:lnTo>
                      <a:pt x="257" y="181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4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2"/>
                    </a:lnTo>
                    <a:lnTo>
                      <a:pt x="566" y="635"/>
                    </a:lnTo>
                    <a:lnTo>
                      <a:pt x="553" y="648"/>
                    </a:lnTo>
                    <a:lnTo>
                      <a:pt x="527" y="660"/>
                    </a:lnTo>
                    <a:lnTo>
                      <a:pt x="437" y="660"/>
                    </a:lnTo>
                    <a:lnTo>
                      <a:pt x="437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08" y="660"/>
                    </a:lnTo>
                    <a:lnTo>
                      <a:pt x="695" y="648"/>
                    </a:lnTo>
                    <a:lnTo>
                      <a:pt x="682" y="622"/>
                    </a:lnTo>
                    <a:lnTo>
                      <a:pt x="682" y="298"/>
                    </a:lnTo>
                    <a:lnTo>
                      <a:pt x="695" y="181"/>
                    </a:lnTo>
                    <a:lnTo>
                      <a:pt x="746" y="104"/>
                    </a:lnTo>
                    <a:lnTo>
                      <a:pt x="811" y="52"/>
                    </a:lnTo>
                    <a:lnTo>
                      <a:pt x="888" y="39"/>
                    </a:lnTo>
                    <a:lnTo>
                      <a:pt x="926" y="39"/>
                    </a:lnTo>
                    <a:lnTo>
                      <a:pt x="952" y="52"/>
                    </a:lnTo>
                    <a:lnTo>
                      <a:pt x="978" y="78"/>
                    </a:lnTo>
                    <a:lnTo>
                      <a:pt x="991" y="104"/>
                    </a:lnTo>
                    <a:lnTo>
                      <a:pt x="1004" y="142"/>
                    </a:lnTo>
                    <a:lnTo>
                      <a:pt x="1004" y="181"/>
                    </a:lnTo>
                    <a:lnTo>
                      <a:pt x="1017" y="220"/>
                    </a:lnTo>
                    <a:lnTo>
                      <a:pt x="1017" y="635"/>
                    </a:lnTo>
                    <a:lnTo>
                      <a:pt x="1004" y="648"/>
                    </a:lnTo>
                    <a:lnTo>
                      <a:pt x="978" y="660"/>
                    </a:lnTo>
                    <a:lnTo>
                      <a:pt x="888" y="660"/>
                    </a:lnTo>
                    <a:lnTo>
                      <a:pt x="888" y="712"/>
                    </a:lnTo>
                    <a:lnTo>
                      <a:pt x="1248" y="712"/>
                    </a:lnTo>
                    <a:lnTo>
                      <a:pt x="1248" y="660"/>
                    </a:lnTo>
                    <a:lnTo>
                      <a:pt x="1171" y="660"/>
                    </a:lnTo>
                    <a:lnTo>
                      <a:pt x="1145" y="648"/>
                    </a:lnTo>
                    <a:lnTo>
                      <a:pt x="1132" y="635"/>
                    </a:lnTo>
                    <a:lnTo>
                      <a:pt x="1120" y="609"/>
                    </a:lnTo>
                    <a:lnTo>
                      <a:pt x="1120" y="194"/>
                    </a:lnTo>
                    <a:lnTo>
                      <a:pt x="1107" y="117"/>
                    </a:lnTo>
                    <a:lnTo>
                      <a:pt x="1068" y="65"/>
                    </a:lnTo>
                    <a:lnTo>
                      <a:pt x="1029" y="26"/>
                    </a:lnTo>
                    <a:lnTo>
                      <a:pt x="952" y="0"/>
                    </a:lnTo>
                    <a:lnTo>
                      <a:pt x="901" y="0"/>
                    </a:lnTo>
                    <a:lnTo>
                      <a:pt x="811" y="13"/>
                    </a:lnTo>
                    <a:lnTo>
                      <a:pt x="746" y="52"/>
                    </a:lnTo>
                    <a:lnTo>
                      <a:pt x="695" y="104"/>
                    </a:lnTo>
                    <a:lnTo>
                      <a:pt x="669" y="155"/>
                    </a:lnTo>
                    <a:lnTo>
                      <a:pt x="643" y="78"/>
                    </a:lnTo>
                    <a:lnTo>
                      <a:pt x="579" y="26"/>
                    </a:lnTo>
                    <a:lnTo>
                      <a:pt x="514" y="13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18" y="168"/>
                    </a:lnTo>
                    <a:lnTo>
                      <a:pt x="218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5" y="91"/>
                    </a:lnTo>
                    <a:lnTo>
                      <a:pt x="115" y="117"/>
                    </a:lnTo>
                    <a:lnTo>
                      <a:pt x="128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6" name="Rectangle 1420"/>
              <p:cNvSpPr>
                <a:spLocks noChangeArrowheads="1"/>
              </p:cNvSpPr>
              <p:nvPr/>
            </p:nvSpPr>
            <p:spPr bwMode="auto">
              <a:xfrm>
                <a:off x="42193" y="8691"/>
                <a:ext cx="425" cy="90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7" name="Freeform 1421"/>
              <p:cNvSpPr>
                <a:spLocks/>
              </p:cNvSpPr>
              <p:nvPr/>
            </p:nvSpPr>
            <p:spPr bwMode="auto">
              <a:xfrm>
                <a:off x="469" y="10322"/>
                <a:ext cx="1094" cy="700"/>
              </a:xfrm>
              <a:custGeom>
                <a:avLst/>
                <a:gdLst/>
                <a:ahLst/>
                <a:cxnLst>
                  <a:cxn ang="0">
                    <a:pos x="965" y="143"/>
                  </a:cxn>
                  <a:cxn ang="0">
                    <a:pos x="978" y="104"/>
                  </a:cxn>
                  <a:cxn ang="0">
                    <a:pos x="1030" y="52"/>
                  </a:cxn>
                  <a:cxn ang="0">
                    <a:pos x="1068" y="52"/>
                  </a:cxn>
                  <a:cxn ang="0">
                    <a:pos x="1094" y="39"/>
                  </a:cxn>
                  <a:cxn ang="0">
                    <a:pos x="1094" y="0"/>
                  </a:cxn>
                  <a:cxn ang="0">
                    <a:pos x="837" y="0"/>
                  </a:cxn>
                  <a:cxn ang="0">
                    <a:pos x="837" y="39"/>
                  </a:cxn>
                  <a:cxn ang="0">
                    <a:pos x="875" y="52"/>
                  </a:cxn>
                  <a:cxn ang="0">
                    <a:pos x="901" y="65"/>
                  </a:cxn>
                  <a:cxn ang="0">
                    <a:pos x="927" y="117"/>
                  </a:cxn>
                  <a:cxn ang="0">
                    <a:pos x="927" y="143"/>
                  </a:cxn>
                  <a:cxn ang="0">
                    <a:pos x="914" y="156"/>
                  </a:cxn>
                  <a:cxn ang="0">
                    <a:pos x="772" y="570"/>
                  </a:cxn>
                  <a:cxn ang="0">
                    <a:pos x="618" y="117"/>
                  </a:cxn>
                  <a:cxn ang="0">
                    <a:pos x="605" y="104"/>
                  </a:cxn>
                  <a:cxn ang="0">
                    <a:pos x="605" y="65"/>
                  </a:cxn>
                  <a:cxn ang="0">
                    <a:pos x="618" y="52"/>
                  </a:cxn>
                  <a:cxn ang="0">
                    <a:pos x="656" y="52"/>
                  </a:cxn>
                  <a:cxn ang="0">
                    <a:pos x="682" y="39"/>
                  </a:cxn>
                  <a:cxn ang="0">
                    <a:pos x="695" y="39"/>
                  </a:cxn>
                  <a:cxn ang="0">
                    <a:pos x="695" y="0"/>
                  </a:cxn>
                  <a:cxn ang="0">
                    <a:pos x="386" y="0"/>
                  </a:cxn>
                  <a:cxn ang="0">
                    <a:pos x="386" y="39"/>
                  </a:cxn>
                  <a:cxn ang="0">
                    <a:pos x="425" y="39"/>
                  </a:cxn>
                  <a:cxn ang="0">
                    <a:pos x="450" y="52"/>
                  </a:cxn>
                  <a:cxn ang="0">
                    <a:pos x="476" y="52"/>
                  </a:cxn>
                  <a:cxn ang="0">
                    <a:pos x="502" y="78"/>
                  </a:cxn>
                  <a:cxn ang="0">
                    <a:pos x="515" y="104"/>
                  </a:cxn>
                  <a:cxn ang="0">
                    <a:pos x="515" y="130"/>
                  </a:cxn>
                  <a:cxn ang="0">
                    <a:pos x="528" y="156"/>
                  </a:cxn>
                  <a:cxn ang="0">
                    <a:pos x="386" y="544"/>
                  </a:cxn>
                  <a:cxn ang="0">
                    <a:pos x="244" y="117"/>
                  </a:cxn>
                  <a:cxn ang="0">
                    <a:pos x="232" y="104"/>
                  </a:cxn>
                  <a:cxn ang="0">
                    <a:pos x="232" y="65"/>
                  </a:cxn>
                  <a:cxn ang="0">
                    <a:pos x="244" y="52"/>
                  </a:cxn>
                  <a:cxn ang="0">
                    <a:pos x="283" y="52"/>
                  </a:cxn>
                  <a:cxn ang="0">
                    <a:pos x="309" y="39"/>
                  </a:cxn>
                  <a:cxn ang="0">
                    <a:pos x="322" y="39"/>
                  </a:cxn>
                  <a:cxn ang="0">
                    <a:pos x="322" y="0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51" y="39"/>
                  </a:cxn>
                  <a:cxn ang="0">
                    <a:pos x="90" y="52"/>
                  </a:cxn>
                  <a:cxn ang="0">
                    <a:pos x="103" y="65"/>
                  </a:cxn>
                  <a:cxn ang="0">
                    <a:pos x="116" y="104"/>
                  </a:cxn>
                  <a:cxn ang="0">
                    <a:pos x="322" y="674"/>
                  </a:cxn>
                  <a:cxn ang="0">
                    <a:pos x="335" y="687"/>
                  </a:cxn>
                  <a:cxn ang="0">
                    <a:pos x="335" y="700"/>
                  </a:cxn>
                  <a:cxn ang="0">
                    <a:pos x="373" y="700"/>
                  </a:cxn>
                  <a:cxn ang="0">
                    <a:pos x="386" y="687"/>
                  </a:cxn>
                  <a:cxn ang="0">
                    <a:pos x="386" y="674"/>
                  </a:cxn>
                  <a:cxn ang="0">
                    <a:pos x="553" y="221"/>
                  </a:cxn>
                  <a:cxn ang="0">
                    <a:pos x="708" y="674"/>
                  </a:cxn>
                  <a:cxn ang="0">
                    <a:pos x="734" y="700"/>
                  </a:cxn>
                  <a:cxn ang="0">
                    <a:pos x="759" y="700"/>
                  </a:cxn>
                  <a:cxn ang="0">
                    <a:pos x="772" y="687"/>
                  </a:cxn>
                  <a:cxn ang="0">
                    <a:pos x="772" y="674"/>
                  </a:cxn>
                  <a:cxn ang="0">
                    <a:pos x="965" y="143"/>
                  </a:cxn>
                </a:cxnLst>
                <a:rect l="0" t="0" r="r" b="b"/>
                <a:pathLst>
                  <a:path w="1094" h="700">
                    <a:moveTo>
                      <a:pt x="965" y="143"/>
                    </a:moveTo>
                    <a:lnTo>
                      <a:pt x="978" y="104"/>
                    </a:lnTo>
                    <a:lnTo>
                      <a:pt x="1030" y="52"/>
                    </a:lnTo>
                    <a:lnTo>
                      <a:pt x="1068" y="52"/>
                    </a:lnTo>
                    <a:lnTo>
                      <a:pt x="1094" y="39"/>
                    </a:lnTo>
                    <a:lnTo>
                      <a:pt x="1094" y="0"/>
                    </a:lnTo>
                    <a:lnTo>
                      <a:pt x="837" y="0"/>
                    </a:lnTo>
                    <a:lnTo>
                      <a:pt x="837" y="39"/>
                    </a:lnTo>
                    <a:lnTo>
                      <a:pt x="875" y="52"/>
                    </a:lnTo>
                    <a:lnTo>
                      <a:pt x="901" y="65"/>
                    </a:lnTo>
                    <a:lnTo>
                      <a:pt x="927" y="117"/>
                    </a:lnTo>
                    <a:lnTo>
                      <a:pt x="927" y="143"/>
                    </a:lnTo>
                    <a:lnTo>
                      <a:pt x="914" y="156"/>
                    </a:lnTo>
                    <a:lnTo>
                      <a:pt x="772" y="570"/>
                    </a:lnTo>
                    <a:lnTo>
                      <a:pt x="618" y="117"/>
                    </a:lnTo>
                    <a:lnTo>
                      <a:pt x="605" y="104"/>
                    </a:lnTo>
                    <a:lnTo>
                      <a:pt x="605" y="65"/>
                    </a:lnTo>
                    <a:lnTo>
                      <a:pt x="618" y="52"/>
                    </a:lnTo>
                    <a:lnTo>
                      <a:pt x="656" y="52"/>
                    </a:lnTo>
                    <a:lnTo>
                      <a:pt x="682" y="39"/>
                    </a:lnTo>
                    <a:lnTo>
                      <a:pt x="695" y="39"/>
                    </a:lnTo>
                    <a:lnTo>
                      <a:pt x="695" y="0"/>
                    </a:lnTo>
                    <a:lnTo>
                      <a:pt x="386" y="0"/>
                    </a:lnTo>
                    <a:lnTo>
                      <a:pt x="386" y="39"/>
                    </a:lnTo>
                    <a:lnTo>
                      <a:pt x="425" y="39"/>
                    </a:lnTo>
                    <a:lnTo>
                      <a:pt x="450" y="52"/>
                    </a:lnTo>
                    <a:lnTo>
                      <a:pt x="476" y="52"/>
                    </a:lnTo>
                    <a:lnTo>
                      <a:pt x="502" y="78"/>
                    </a:lnTo>
                    <a:lnTo>
                      <a:pt x="515" y="104"/>
                    </a:lnTo>
                    <a:lnTo>
                      <a:pt x="515" y="130"/>
                    </a:lnTo>
                    <a:lnTo>
                      <a:pt x="528" y="156"/>
                    </a:lnTo>
                    <a:lnTo>
                      <a:pt x="386" y="544"/>
                    </a:lnTo>
                    <a:lnTo>
                      <a:pt x="244" y="117"/>
                    </a:lnTo>
                    <a:lnTo>
                      <a:pt x="232" y="104"/>
                    </a:lnTo>
                    <a:lnTo>
                      <a:pt x="232" y="65"/>
                    </a:lnTo>
                    <a:lnTo>
                      <a:pt x="244" y="52"/>
                    </a:lnTo>
                    <a:lnTo>
                      <a:pt x="283" y="52"/>
                    </a:lnTo>
                    <a:lnTo>
                      <a:pt x="309" y="39"/>
                    </a:lnTo>
                    <a:lnTo>
                      <a:pt x="322" y="39"/>
                    </a:lnTo>
                    <a:lnTo>
                      <a:pt x="322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1" y="39"/>
                    </a:lnTo>
                    <a:lnTo>
                      <a:pt x="90" y="52"/>
                    </a:lnTo>
                    <a:lnTo>
                      <a:pt x="103" y="65"/>
                    </a:lnTo>
                    <a:lnTo>
                      <a:pt x="116" y="104"/>
                    </a:lnTo>
                    <a:lnTo>
                      <a:pt x="322" y="674"/>
                    </a:lnTo>
                    <a:lnTo>
                      <a:pt x="335" y="687"/>
                    </a:lnTo>
                    <a:lnTo>
                      <a:pt x="335" y="700"/>
                    </a:lnTo>
                    <a:lnTo>
                      <a:pt x="373" y="700"/>
                    </a:lnTo>
                    <a:lnTo>
                      <a:pt x="386" y="687"/>
                    </a:lnTo>
                    <a:lnTo>
                      <a:pt x="386" y="674"/>
                    </a:lnTo>
                    <a:lnTo>
                      <a:pt x="553" y="221"/>
                    </a:lnTo>
                    <a:lnTo>
                      <a:pt x="708" y="674"/>
                    </a:lnTo>
                    <a:lnTo>
                      <a:pt x="734" y="700"/>
                    </a:lnTo>
                    <a:lnTo>
                      <a:pt x="759" y="700"/>
                    </a:lnTo>
                    <a:lnTo>
                      <a:pt x="772" y="687"/>
                    </a:lnTo>
                    <a:lnTo>
                      <a:pt x="772" y="674"/>
                    </a:lnTo>
                    <a:lnTo>
                      <a:pt x="965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8" name="Freeform 1422"/>
              <p:cNvSpPr>
                <a:spLocks noEditPoints="1"/>
              </p:cNvSpPr>
              <p:nvPr/>
            </p:nvSpPr>
            <p:spPr bwMode="auto">
              <a:xfrm>
                <a:off x="1602" y="10284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53" y="103"/>
                  </a:cxn>
                  <a:cxn ang="0">
                    <a:pos x="463" y="26"/>
                  </a:cxn>
                  <a:cxn ang="0">
                    <a:pos x="334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5" y="233"/>
                  </a:cxn>
                  <a:cxn ang="0">
                    <a:pos x="0" y="375"/>
                  </a:cxn>
                  <a:cxn ang="0">
                    <a:pos x="38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0" y="738"/>
                  </a:cxn>
                  <a:cxn ang="0">
                    <a:pos x="463" y="725"/>
                  </a:cxn>
                  <a:cxn ang="0">
                    <a:pos x="540" y="673"/>
                  </a:cxn>
                  <a:cxn ang="0">
                    <a:pos x="592" y="621"/>
                  </a:cxn>
                  <a:cxn ang="0">
                    <a:pos x="618" y="569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8" y="634"/>
                  </a:cxn>
                  <a:cxn ang="0">
                    <a:pos x="463" y="686"/>
                  </a:cxn>
                  <a:cxn ang="0">
                    <a:pos x="399" y="699"/>
                  </a:cxn>
                  <a:cxn ang="0">
                    <a:pos x="322" y="699"/>
                  </a:cxn>
                  <a:cxn ang="0">
                    <a:pos x="283" y="686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54" y="505"/>
                  </a:cxn>
                  <a:cxn ang="0">
                    <a:pos x="141" y="427"/>
                  </a:cxn>
                  <a:cxn ang="0">
                    <a:pos x="141" y="349"/>
                  </a:cxn>
                  <a:cxn ang="0">
                    <a:pos x="579" y="349"/>
                  </a:cxn>
                  <a:cxn ang="0">
                    <a:pos x="141" y="323"/>
                  </a:cxn>
                  <a:cxn ang="0">
                    <a:pos x="154" y="207"/>
                  </a:cxn>
                  <a:cxn ang="0">
                    <a:pos x="193" y="116"/>
                  </a:cxn>
                  <a:cxn ang="0">
                    <a:pos x="244" y="64"/>
                  </a:cxn>
                  <a:cxn ang="0">
                    <a:pos x="296" y="51"/>
                  </a:cxn>
                  <a:cxn ang="0">
                    <a:pos x="334" y="38"/>
                  </a:cxn>
                  <a:cxn ang="0">
                    <a:pos x="425" y="64"/>
                  </a:cxn>
                  <a:cxn ang="0">
                    <a:pos x="476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3"/>
                  </a:cxn>
                  <a:cxn ang="0">
                    <a:pos x="141" y="323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53" y="103"/>
                    </a:lnTo>
                    <a:lnTo>
                      <a:pt x="463" y="26"/>
                    </a:lnTo>
                    <a:lnTo>
                      <a:pt x="334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5" y="233"/>
                    </a:lnTo>
                    <a:lnTo>
                      <a:pt x="0" y="375"/>
                    </a:lnTo>
                    <a:lnTo>
                      <a:pt x="38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0" y="738"/>
                    </a:lnTo>
                    <a:lnTo>
                      <a:pt x="463" y="725"/>
                    </a:lnTo>
                    <a:lnTo>
                      <a:pt x="540" y="673"/>
                    </a:lnTo>
                    <a:lnTo>
                      <a:pt x="592" y="621"/>
                    </a:lnTo>
                    <a:lnTo>
                      <a:pt x="618" y="569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8" y="634"/>
                    </a:lnTo>
                    <a:lnTo>
                      <a:pt x="463" y="686"/>
                    </a:lnTo>
                    <a:lnTo>
                      <a:pt x="399" y="699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54" y="505"/>
                    </a:lnTo>
                    <a:lnTo>
                      <a:pt x="141" y="427"/>
                    </a:lnTo>
                    <a:lnTo>
                      <a:pt x="141" y="349"/>
                    </a:lnTo>
                    <a:lnTo>
                      <a:pt x="579" y="349"/>
                    </a:lnTo>
                    <a:close/>
                    <a:moveTo>
                      <a:pt x="141" y="323"/>
                    </a:moveTo>
                    <a:lnTo>
                      <a:pt x="154" y="207"/>
                    </a:lnTo>
                    <a:lnTo>
                      <a:pt x="193" y="116"/>
                    </a:lnTo>
                    <a:lnTo>
                      <a:pt x="244" y="64"/>
                    </a:lnTo>
                    <a:lnTo>
                      <a:pt x="296" y="51"/>
                    </a:lnTo>
                    <a:lnTo>
                      <a:pt x="334" y="38"/>
                    </a:lnTo>
                    <a:lnTo>
                      <a:pt x="425" y="64"/>
                    </a:lnTo>
                    <a:lnTo>
                      <a:pt x="476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3"/>
                    </a:lnTo>
                    <a:lnTo>
                      <a:pt x="141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599" name="Freeform 1423"/>
              <p:cNvSpPr>
                <a:spLocks noEditPoints="1"/>
              </p:cNvSpPr>
              <p:nvPr/>
            </p:nvSpPr>
            <p:spPr bwMode="auto">
              <a:xfrm>
                <a:off x="2323" y="9934"/>
                <a:ext cx="347" cy="1075"/>
              </a:xfrm>
              <a:custGeom>
                <a:avLst/>
                <a:gdLst/>
                <a:ahLst/>
                <a:cxnLst>
                  <a:cxn ang="0">
                    <a:pos x="231" y="363"/>
                  </a:cxn>
                  <a:cxn ang="0">
                    <a:pos x="13" y="388"/>
                  </a:cxn>
                  <a:cxn ang="0">
                    <a:pos x="13" y="427"/>
                  </a:cxn>
                  <a:cxn ang="0">
                    <a:pos x="64" y="427"/>
                  </a:cxn>
                  <a:cxn ang="0">
                    <a:pos x="103" y="440"/>
                  </a:cxn>
                  <a:cxn ang="0">
                    <a:pos x="116" y="453"/>
                  </a:cxn>
                  <a:cxn ang="0">
                    <a:pos x="128" y="479"/>
                  </a:cxn>
                  <a:cxn ang="0">
                    <a:pos x="128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7" y="1075"/>
                  </a:cxn>
                  <a:cxn ang="0">
                    <a:pos x="347" y="1023"/>
                  </a:cxn>
                  <a:cxn ang="0">
                    <a:pos x="270" y="1023"/>
                  </a:cxn>
                  <a:cxn ang="0">
                    <a:pos x="244" y="1010"/>
                  </a:cxn>
                  <a:cxn ang="0">
                    <a:pos x="244" y="997"/>
                  </a:cxn>
                  <a:cxn ang="0">
                    <a:pos x="231" y="984"/>
                  </a:cxn>
                  <a:cxn ang="0">
                    <a:pos x="231" y="958"/>
                  </a:cxn>
                  <a:cxn ang="0">
                    <a:pos x="231" y="363"/>
                  </a:cxn>
                  <a:cxn ang="0">
                    <a:pos x="244" y="91"/>
                  </a:cxn>
                  <a:cxn ang="0">
                    <a:pos x="231" y="52"/>
                  </a:cxn>
                  <a:cxn ang="0">
                    <a:pos x="218" y="26"/>
                  </a:cxn>
                  <a:cxn ang="0">
                    <a:pos x="193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4" y="91"/>
                  </a:cxn>
                  <a:cxn ang="0">
                    <a:pos x="90" y="142"/>
                  </a:cxn>
                  <a:cxn ang="0">
                    <a:pos x="116" y="168"/>
                  </a:cxn>
                  <a:cxn ang="0">
                    <a:pos x="193" y="168"/>
                  </a:cxn>
                  <a:cxn ang="0">
                    <a:pos x="218" y="142"/>
                  </a:cxn>
                  <a:cxn ang="0">
                    <a:pos x="244" y="91"/>
                  </a:cxn>
                </a:cxnLst>
                <a:rect l="0" t="0" r="r" b="b"/>
                <a:pathLst>
                  <a:path w="347" h="1075">
                    <a:moveTo>
                      <a:pt x="231" y="363"/>
                    </a:moveTo>
                    <a:lnTo>
                      <a:pt x="13" y="388"/>
                    </a:lnTo>
                    <a:lnTo>
                      <a:pt x="13" y="427"/>
                    </a:lnTo>
                    <a:lnTo>
                      <a:pt x="64" y="427"/>
                    </a:lnTo>
                    <a:lnTo>
                      <a:pt x="103" y="440"/>
                    </a:lnTo>
                    <a:lnTo>
                      <a:pt x="116" y="453"/>
                    </a:lnTo>
                    <a:lnTo>
                      <a:pt x="128" y="479"/>
                    </a:lnTo>
                    <a:lnTo>
                      <a:pt x="128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7" y="1075"/>
                    </a:lnTo>
                    <a:lnTo>
                      <a:pt x="347" y="1023"/>
                    </a:lnTo>
                    <a:lnTo>
                      <a:pt x="270" y="1023"/>
                    </a:lnTo>
                    <a:lnTo>
                      <a:pt x="244" y="1010"/>
                    </a:lnTo>
                    <a:lnTo>
                      <a:pt x="244" y="997"/>
                    </a:lnTo>
                    <a:lnTo>
                      <a:pt x="231" y="984"/>
                    </a:lnTo>
                    <a:lnTo>
                      <a:pt x="231" y="958"/>
                    </a:lnTo>
                    <a:lnTo>
                      <a:pt x="231" y="363"/>
                    </a:lnTo>
                    <a:close/>
                    <a:moveTo>
                      <a:pt x="244" y="91"/>
                    </a:moveTo>
                    <a:lnTo>
                      <a:pt x="231" y="52"/>
                    </a:lnTo>
                    <a:lnTo>
                      <a:pt x="218" y="26"/>
                    </a:lnTo>
                    <a:lnTo>
                      <a:pt x="193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4" y="91"/>
                    </a:lnTo>
                    <a:lnTo>
                      <a:pt x="90" y="142"/>
                    </a:lnTo>
                    <a:lnTo>
                      <a:pt x="116" y="168"/>
                    </a:lnTo>
                    <a:lnTo>
                      <a:pt x="193" y="168"/>
                    </a:lnTo>
                    <a:lnTo>
                      <a:pt x="218" y="142"/>
                    </a:lnTo>
                    <a:lnTo>
                      <a:pt x="244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0" name="Freeform 1424"/>
              <p:cNvSpPr>
                <a:spLocks noEditPoints="1"/>
              </p:cNvSpPr>
              <p:nvPr/>
            </p:nvSpPr>
            <p:spPr bwMode="auto">
              <a:xfrm>
                <a:off x="2760" y="10284"/>
                <a:ext cx="734" cy="1062"/>
              </a:xfrm>
              <a:custGeom>
                <a:avLst/>
                <a:gdLst/>
                <a:ahLst/>
                <a:cxnLst>
                  <a:cxn ang="0">
                    <a:pos x="232" y="427"/>
                  </a:cxn>
                  <a:cxn ang="0">
                    <a:pos x="193" y="375"/>
                  </a:cxn>
                  <a:cxn ang="0">
                    <a:pos x="181" y="323"/>
                  </a:cxn>
                  <a:cxn ang="0">
                    <a:pos x="168" y="207"/>
                  </a:cxn>
                  <a:cxn ang="0">
                    <a:pos x="193" y="116"/>
                  </a:cxn>
                  <a:cxn ang="0">
                    <a:pos x="271" y="51"/>
                  </a:cxn>
                  <a:cxn ang="0">
                    <a:pos x="387" y="77"/>
                  </a:cxn>
                  <a:cxn ang="0">
                    <a:pos x="425" y="116"/>
                  </a:cxn>
                  <a:cxn ang="0">
                    <a:pos x="451" y="181"/>
                  </a:cxn>
                  <a:cxn ang="0">
                    <a:pos x="438" y="336"/>
                  </a:cxn>
                  <a:cxn ang="0">
                    <a:pos x="399" y="414"/>
                  </a:cxn>
                  <a:cxn ang="0">
                    <a:pos x="309" y="453"/>
                  </a:cxn>
                  <a:cxn ang="0">
                    <a:pos x="206" y="466"/>
                  </a:cxn>
                  <a:cxn ang="0">
                    <a:pos x="284" y="479"/>
                  </a:cxn>
                  <a:cxn ang="0">
                    <a:pos x="438" y="453"/>
                  </a:cxn>
                  <a:cxn ang="0">
                    <a:pos x="567" y="246"/>
                  </a:cxn>
                  <a:cxn ang="0">
                    <a:pos x="541" y="142"/>
                  </a:cxn>
                  <a:cxn ang="0">
                    <a:pos x="541" y="64"/>
                  </a:cxn>
                  <a:cxn ang="0">
                    <a:pos x="670" y="38"/>
                  </a:cxn>
                  <a:cxn ang="0">
                    <a:pos x="644" y="103"/>
                  </a:cxn>
                  <a:cxn ang="0">
                    <a:pos x="683" y="129"/>
                  </a:cxn>
                  <a:cxn ang="0">
                    <a:pos x="721" y="103"/>
                  </a:cxn>
                  <a:cxn ang="0">
                    <a:pos x="734" y="51"/>
                  </a:cxn>
                  <a:cxn ang="0">
                    <a:pos x="708" y="13"/>
                  </a:cxn>
                  <a:cxn ang="0">
                    <a:pos x="618" y="0"/>
                  </a:cxn>
                  <a:cxn ang="0">
                    <a:pos x="528" y="38"/>
                  </a:cxn>
                  <a:cxn ang="0">
                    <a:pos x="425" y="38"/>
                  </a:cxn>
                  <a:cxn ang="0">
                    <a:pos x="309" y="13"/>
                  </a:cxn>
                  <a:cxn ang="0">
                    <a:pos x="90" y="129"/>
                  </a:cxn>
                  <a:cxn ang="0">
                    <a:pos x="78" y="349"/>
                  </a:cxn>
                  <a:cxn ang="0">
                    <a:pos x="129" y="414"/>
                  </a:cxn>
                  <a:cxn ang="0">
                    <a:pos x="90" y="492"/>
                  </a:cxn>
                  <a:cxn ang="0">
                    <a:pos x="78" y="582"/>
                  </a:cxn>
                  <a:cxn ang="0">
                    <a:pos x="116" y="660"/>
                  </a:cxn>
                  <a:cxn ang="0">
                    <a:pos x="90" y="712"/>
                  </a:cxn>
                  <a:cxn ang="0">
                    <a:pos x="26" y="777"/>
                  </a:cxn>
                  <a:cxn ang="0">
                    <a:pos x="26" y="932"/>
                  </a:cxn>
                  <a:cxn ang="0">
                    <a:pos x="219" y="1036"/>
                  </a:cxn>
                  <a:cxn ang="0">
                    <a:pos x="490" y="1049"/>
                  </a:cxn>
                  <a:cxn ang="0">
                    <a:pos x="683" y="932"/>
                  </a:cxn>
                  <a:cxn ang="0">
                    <a:pos x="708" y="815"/>
                  </a:cxn>
                  <a:cxn ang="0">
                    <a:pos x="605" y="660"/>
                  </a:cxn>
                  <a:cxn ang="0">
                    <a:pos x="206" y="621"/>
                  </a:cxn>
                  <a:cxn ang="0">
                    <a:pos x="155" y="582"/>
                  </a:cxn>
                  <a:cxn ang="0">
                    <a:pos x="129" y="479"/>
                  </a:cxn>
                  <a:cxn ang="0">
                    <a:pos x="155" y="440"/>
                  </a:cxn>
                  <a:cxn ang="0">
                    <a:pos x="219" y="997"/>
                  </a:cxn>
                  <a:cxn ang="0">
                    <a:pos x="90" y="854"/>
                  </a:cxn>
                  <a:cxn ang="0">
                    <a:pos x="142" y="738"/>
                  </a:cxn>
                  <a:cxn ang="0">
                    <a:pos x="399" y="712"/>
                  </a:cxn>
                  <a:cxn ang="0">
                    <a:pos x="605" y="790"/>
                  </a:cxn>
                  <a:cxn ang="0">
                    <a:pos x="593" y="932"/>
                  </a:cxn>
                  <a:cxn ang="0">
                    <a:pos x="361" y="1023"/>
                  </a:cxn>
                </a:cxnLst>
                <a:rect l="0" t="0" r="r" b="b"/>
                <a:pathLst>
                  <a:path w="734" h="1062">
                    <a:moveTo>
                      <a:pt x="309" y="453"/>
                    </a:moveTo>
                    <a:lnTo>
                      <a:pt x="232" y="427"/>
                    </a:lnTo>
                    <a:lnTo>
                      <a:pt x="219" y="401"/>
                    </a:lnTo>
                    <a:lnTo>
                      <a:pt x="193" y="375"/>
                    </a:lnTo>
                    <a:lnTo>
                      <a:pt x="181" y="349"/>
                    </a:lnTo>
                    <a:lnTo>
                      <a:pt x="181" y="323"/>
                    </a:lnTo>
                    <a:lnTo>
                      <a:pt x="168" y="285"/>
                    </a:lnTo>
                    <a:lnTo>
                      <a:pt x="168" y="207"/>
                    </a:lnTo>
                    <a:lnTo>
                      <a:pt x="181" y="155"/>
                    </a:lnTo>
                    <a:lnTo>
                      <a:pt x="193" y="116"/>
                    </a:lnTo>
                    <a:lnTo>
                      <a:pt x="245" y="64"/>
                    </a:lnTo>
                    <a:lnTo>
                      <a:pt x="271" y="51"/>
                    </a:lnTo>
                    <a:lnTo>
                      <a:pt x="348" y="51"/>
                    </a:lnTo>
                    <a:lnTo>
                      <a:pt x="387" y="77"/>
                    </a:lnTo>
                    <a:lnTo>
                      <a:pt x="412" y="90"/>
                    </a:lnTo>
                    <a:lnTo>
                      <a:pt x="425" y="116"/>
                    </a:lnTo>
                    <a:lnTo>
                      <a:pt x="438" y="155"/>
                    </a:lnTo>
                    <a:lnTo>
                      <a:pt x="451" y="181"/>
                    </a:lnTo>
                    <a:lnTo>
                      <a:pt x="451" y="297"/>
                    </a:lnTo>
                    <a:lnTo>
                      <a:pt x="438" y="336"/>
                    </a:lnTo>
                    <a:lnTo>
                      <a:pt x="425" y="388"/>
                    </a:lnTo>
                    <a:lnTo>
                      <a:pt x="399" y="414"/>
                    </a:lnTo>
                    <a:lnTo>
                      <a:pt x="348" y="440"/>
                    </a:lnTo>
                    <a:lnTo>
                      <a:pt x="309" y="453"/>
                    </a:lnTo>
                    <a:close/>
                    <a:moveTo>
                      <a:pt x="155" y="440"/>
                    </a:moveTo>
                    <a:lnTo>
                      <a:pt x="206" y="466"/>
                    </a:lnTo>
                    <a:lnTo>
                      <a:pt x="245" y="479"/>
                    </a:lnTo>
                    <a:lnTo>
                      <a:pt x="284" y="479"/>
                    </a:lnTo>
                    <a:lnTo>
                      <a:pt x="309" y="492"/>
                    </a:lnTo>
                    <a:lnTo>
                      <a:pt x="438" y="453"/>
                    </a:lnTo>
                    <a:lnTo>
                      <a:pt x="541" y="362"/>
                    </a:lnTo>
                    <a:lnTo>
                      <a:pt x="567" y="246"/>
                    </a:lnTo>
                    <a:lnTo>
                      <a:pt x="567" y="194"/>
                    </a:lnTo>
                    <a:lnTo>
                      <a:pt x="541" y="142"/>
                    </a:lnTo>
                    <a:lnTo>
                      <a:pt x="502" y="90"/>
                    </a:lnTo>
                    <a:lnTo>
                      <a:pt x="541" y="64"/>
                    </a:lnTo>
                    <a:lnTo>
                      <a:pt x="593" y="38"/>
                    </a:lnTo>
                    <a:lnTo>
                      <a:pt x="670" y="38"/>
                    </a:lnTo>
                    <a:lnTo>
                      <a:pt x="644" y="64"/>
                    </a:lnTo>
                    <a:lnTo>
                      <a:pt x="644" y="103"/>
                    </a:lnTo>
                    <a:lnTo>
                      <a:pt x="657" y="116"/>
                    </a:lnTo>
                    <a:lnTo>
                      <a:pt x="683" y="129"/>
                    </a:lnTo>
                    <a:lnTo>
                      <a:pt x="696" y="129"/>
                    </a:lnTo>
                    <a:lnTo>
                      <a:pt x="721" y="103"/>
                    </a:lnTo>
                    <a:lnTo>
                      <a:pt x="734" y="77"/>
                    </a:lnTo>
                    <a:lnTo>
                      <a:pt x="734" y="51"/>
                    </a:lnTo>
                    <a:lnTo>
                      <a:pt x="721" y="38"/>
                    </a:lnTo>
                    <a:lnTo>
                      <a:pt x="708" y="13"/>
                    </a:lnTo>
                    <a:lnTo>
                      <a:pt x="683" y="0"/>
                    </a:lnTo>
                    <a:lnTo>
                      <a:pt x="618" y="0"/>
                    </a:lnTo>
                    <a:lnTo>
                      <a:pt x="580" y="13"/>
                    </a:lnTo>
                    <a:lnTo>
                      <a:pt x="528" y="38"/>
                    </a:lnTo>
                    <a:lnTo>
                      <a:pt x="477" y="77"/>
                    </a:lnTo>
                    <a:lnTo>
                      <a:pt x="425" y="38"/>
                    </a:lnTo>
                    <a:lnTo>
                      <a:pt x="348" y="13"/>
                    </a:lnTo>
                    <a:lnTo>
                      <a:pt x="309" y="13"/>
                    </a:lnTo>
                    <a:lnTo>
                      <a:pt x="181" y="51"/>
                    </a:lnTo>
                    <a:lnTo>
                      <a:pt x="90" y="129"/>
                    </a:lnTo>
                    <a:lnTo>
                      <a:pt x="52" y="246"/>
                    </a:lnTo>
                    <a:lnTo>
                      <a:pt x="78" y="349"/>
                    </a:lnTo>
                    <a:lnTo>
                      <a:pt x="103" y="388"/>
                    </a:lnTo>
                    <a:lnTo>
                      <a:pt x="129" y="414"/>
                    </a:lnTo>
                    <a:lnTo>
                      <a:pt x="103" y="453"/>
                    </a:lnTo>
                    <a:lnTo>
                      <a:pt x="90" y="492"/>
                    </a:lnTo>
                    <a:lnTo>
                      <a:pt x="78" y="544"/>
                    </a:lnTo>
                    <a:lnTo>
                      <a:pt x="78" y="582"/>
                    </a:lnTo>
                    <a:lnTo>
                      <a:pt x="90" y="621"/>
                    </a:lnTo>
                    <a:lnTo>
                      <a:pt x="116" y="660"/>
                    </a:lnTo>
                    <a:lnTo>
                      <a:pt x="142" y="686"/>
                    </a:lnTo>
                    <a:lnTo>
                      <a:pt x="90" y="712"/>
                    </a:lnTo>
                    <a:lnTo>
                      <a:pt x="52" y="738"/>
                    </a:lnTo>
                    <a:lnTo>
                      <a:pt x="26" y="777"/>
                    </a:lnTo>
                    <a:lnTo>
                      <a:pt x="0" y="854"/>
                    </a:lnTo>
                    <a:lnTo>
                      <a:pt x="26" y="932"/>
                    </a:lnTo>
                    <a:lnTo>
                      <a:pt x="103" y="997"/>
                    </a:lnTo>
                    <a:lnTo>
                      <a:pt x="219" y="1036"/>
                    </a:lnTo>
                    <a:lnTo>
                      <a:pt x="348" y="1062"/>
                    </a:lnTo>
                    <a:lnTo>
                      <a:pt x="490" y="1049"/>
                    </a:lnTo>
                    <a:lnTo>
                      <a:pt x="605" y="997"/>
                    </a:lnTo>
                    <a:lnTo>
                      <a:pt x="683" y="932"/>
                    </a:lnTo>
                    <a:lnTo>
                      <a:pt x="708" y="854"/>
                    </a:lnTo>
                    <a:lnTo>
                      <a:pt x="708" y="815"/>
                    </a:lnTo>
                    <a:lnTo>
                      <a:pt x="683" y="738"/>
                    </a:lnTo>
                    <a:lnTo>
                      <a:pt x="605" y="660"/>
                    </a:lnTo>
                    <a:lnTo>
                      <a:pt x="477" y="621"/>
                    </a:lnTo>
                    <a:lnTo>
                      <a:pt x="206" y="621"/>
                    </a:lnTo>
                    <a:lnTo>
                      <a:pt x="168" y="608"/>
                    </a:lnTo>
                    <a:lnTo>
                      <a:pt x="155" y="582"/>
                    </a:lnTo>
                    <a:lnTo>
                      <a:pt x="129" y="544"/>
                    </a:lnTo>
                    <a:lnTo>
                      <a:pt x="129" y="479"/>
                    </a:lnTo>
                    <a:lnTo>
                      <a:pt x="142" y="466"/>
                    </a:lnTo>
                    <a:lnTo>
                      <a:pt x="155" y="440"/>
                    </a:lnTo>
                    <a:close/>
                    <a:moveTo>
                      <a:pt x="361" y="1023"/>
                    </a:moveTo>
                    <a:lnTo>
                      <a:pt x="219" y="997"/>
                    </a:lnTo>
                    <a:lnTo>
                      <a:pt x="116" y="932"/>
                    </a:lnTo>
                    <a:lnTo>
                      <a:pt x="90" y="854"/>
                    </a:lnTo>
                    <a:lnTo>
                      <a:pt x="90" y="815"/>
                    </a:lnTo>
                    <a:lnTo>
                      <a:pt x="142" y="738"/>
                    </a:lnTo>
                    <a:lnTo>
                      <a:pt x="219" y="712"/>
                    </a:lnTo>
                    <a:lnTo>
                      <a:pt x="399" y="712"/>
                    </a:lnTo>
                    <a:lnTo>
                      <a:pt x="554" y="738"/>
                    </a:lnTo>
                    <a:lnTo>
                      <a:pt x="605" y="790"/>
                    </a:lnTo>
                    <a:lnTo>
                      <a:pt x="631" y="854"/>
                    </a:lnTo>
                    <a:lnTo>
                      <a:pt x="593" y="932"/>
                    </a:lnTo>
                    <a:lnTo>
                      <a:pt x="490" y="997"/>
                    </a:lnTo>
                    <a:lnTo>
                      <a:pt x="361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1" name="Freeform 1425"/>
              <p:cNvSpPr>
                <a:spLocks/>
              </p:cNvSpPr>
              <p:nvPr/>
            </p:nvSpPr>
            <p:spPr bwMode="auto">
              <a:xfrm>
                <a:off x="3571" y="9895"/>
                <a:ext cx="799" cy="1114"/>
              </a:xfrm>
              <a:custGeom>
                <a:avLst/>
                <a:gdLst/>
                <a:ahLst/>
                <a:cxnLst>
                  <a:cxn ang="0">
                    <a:pos x="670" y="712"/>
                  </a:cxn>
                  <a:cxn ang="0">
                    <a:pos x="670" y="596"/>
                  </a:cxn>
                  <a:cxn ang="0">
                    <a:pos x="657" y="518"/>
                  </a:cxn>
                  <a:cxn ang="0">
                    <a:pos x="618" y="466"/>
                  </a:cxn>
                  <a:cxn ang="0">
                    <a:pos x="580" y="427"/>
                  </a:cxn>
                  <a:cxn ang="0">
                    <a:pos x="554" y="415"/>
                  </a:cxn>
                  <a:cxn ang="0">
                    <a:pos x="502" y="402"/>
                  </a:cxn>
                  <a:cxn ang="0">
                    <a:pos x="451" y="402"/>
                  </a:cxn>
                  <a:cxn ang="0">
                    <a:pos x="335" y="427"/>
                  </a:cxn>
                  <a:cxn ang="0">
                    <a:pos x="271" y="492"/>
                  </a:cxn>
                  <a:cxn ang="0">
                    <a:pos x="232" y="557"/>
                  </a:cxn>
                  <a:cxn ang="0">
                    <a:pos x="219" y="557"/>
                  </a:cxn>
                  <a:cxn ang="0">
                    <a:pos x="219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1" y="78"/>
                  </a:cxn>
                  <a:cxn ang="0">
                    <a:pos x="103" y="91"/>
                  </a:cxn>
                  <a:cxn ang="0">
                    <a:pos x="116" y="117"/>
                  </a:cxn>
                  <a:cxn ang="0">
                    <a:pos x="116" y="1036"/>
                  </a:cxn>
                  <a:cxn ang="0">
                    <a:pos x="91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1" y="1114"/>
                  </a:cxn>
                  <a:cxn ang="0">
                    <a:pos x="361" y="1062"/>
                  </a:cxn>
                  <a:cxn ang="0">
                    <a:pos x="271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699"/>
                  </a:cxn>
                  <a:cxn ang="0">
                    <a:pos x="245" y="583"/>
                  </a:cxn>
                  <a:cxn ang="0">
                    <a:pos x="296" y="505"/>
                  </a:cxn>
                  <a:cxn ang="0">
                    <a:pos x="374" y="453"/>
                  </a:cxn>
                  <a:cxn ang="0">
                    <a:pos x="451" y="440"/>
                  </a:cxn>
                  <a:cxn ang="0">
                    <a:pos x="490" y="440"/>
                  </a:cxn>
                  <a:cxn ang="0">
                    <a:pos x="515" y="453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54" y="544"/>
                  </a:cxn>
                  <a:cxn ang="0">
                    <a:pos x="567" y="583"/>
                  </a:cxn>
                  <a:cxn ang="0">
                    <a:pos x="567" y="1036"/>
                  </a:cxn>
                  <a:cxn ang="0">
                    <a:pos x="554" y="1049"/>
                  </a:cxn>
                  <a:cxn ang="0">
                    <a:pos x="528" y="1062"/>
                  </a:cxn>
                  <a:cxn ang="0">
                    <a:pos x="438" y="1062"/>
                  </a:cxn>
                  <a:cxn ang="0">
                    <a:pos x="438" y="1114"/>
                  </a:cxn>
                  <a:cxn ang="0">
                    <a:pos x="799" y="1114"/>
                  </a:cxn>
                  <a:cxn ang="0">
                    <a:pos x="799" y="1062"/>
                  </a:cxn>
                  <a:cxn ang="0">
                    <a:pos x="721" y="1062"/>
                  </a:cxn>
                  <a:cxn ang="0">
                    <a:pos x="696" y="1049"/>
                  </a:cxn>
                  <a:cxn ang="0">
                    <a:pos x="683" y="1036"/>
                  </a:cxn>
                  <a:cxn ang="0">
                    <a:pos x="670" y="1010"/>
                  </a:cxn>
                  <a:cxn ang="0">
                    <a:pos x="670" y="712"/>
                  </a:cxn>
                </a:cxnLst>
                <a:rect l="0" t="0" r="r" b="b"/>
                <a:pathLst>
                  <a:path w="799" h="1114">
                    <a:moveTo>
                      <a:pt x="670" y="712"/>
                    </a:moveTo>
                    <a:lnTo>
                      <a:pt x="670" y="596"/>
                    </a:lnTo>
                    <a:lnTo>
                      <a:pt x="657" y="518"/>
                    </a:lnTo>
                    <a:lnTo>
                      <a:pt x="618" y="466"/>
                    </a:lnTo>
                    <a:lnTo>
                      <a:pt x="580" y="427"/>
                    </a:lnTo>
                    <a:lnTo>
                      <a:pt x="554" y="415"/>
                    </a:lnTo>
                    <a:lnTo>
                      <a:pt x="502" y="402"/>
                    </a:lnTo>
                    <a:lnTo>
                      <a:pt x="451" y="402"/>
                    </a:lnTo>
                    <a:lnTo>
                      <a:pt x="335" y="427"/>
                    </a:lnTo>
                    <a:lnTo>
                      <a:pt x="271" y="492"/>
                    </a:lnTo>
                    <a:lnTo>
                      <a:pt x="232" y="557"/>
                    </a:lnTo>
                    <a:lnTo>
                      <a:pt x="219" y="557"/>
                    </a:lnTo>
                    <a:lnTo>
                      <a:pt x="219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1" y="78"/>
                    </a:lnTo>
                    <a:lnTo>
                      <a:pt x="103" y="91"/>
                    </a:lnTo>
                    <a:lnTo>
                      <a:pt x="116" y="117"/>
                    </a:lnTo>
                    <a:lnTo>
                      <a:pt x="116" y="1036"/>
                    </a:lnTo>
                    <a:lnTo>
                      <a:pt x="91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1" y="1114"/>
                    </a:lnTo>
                    <a:lnTo>
                      <a:pt x="361" y="1062"/>
                    </a:lnTo>
                    <a:lnTo>
                      <a:pt x="271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699"/>
                    </a:lnTo>
                    <a:lnTo>
                      <a:pt x="245" y="583"/>
                    </a:lnTo>
                    <a:lnTo>
                      <a:pt x="296" y="505"/>
                    </a:lnTo>
                    <a:lnTo>
                      <a:pt x="374" y="453"/>
                    </a:lnTo>
                    <a:lnTo>
                      <a:pt x="451" y="440"/>
                    </a:lnTo>
                    <a:lnTo>
                      <a:pt x="490" y="440"/>
                    </a:lnTo>
                    <a:lnTo>
                      <a:pt x="515" y="453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54" y="544"/>
                    </a:lnTo>
                    <a:lnTo>
                      <a:pt x="567" y="583"/>
                    </a:lnTo>
                    <a:lnTo>
                      <a:pt x="567" y="1036"/>
                    </a:lnTo>
                    <a:lnTo>
                      <a:pt x="554" y="1049"/>
                    </a:lnTo>
                    <a:lnTo>
                      <a:pt x="528" y="1062"/>
                    </a:lnTo>
                    <a:lnTo>
                      <a:pt x="438" y="1062"/>
                    </a:lnTo>
                    <a:lnTo>
                      <a:pt x="438" y="1114"/>
                    </a:lnTo>
                    <a:lnTo>
                      <a:pt x="799" y="1114"/>
                    </a:lnTo>
                    <a:lnTo>
                      <a:pt x="799" y="1062"/>
                    </a:lnTo>
                    <a:lnTo>
                      <a:pt x="721" y="1062"/>
                    </a:lnTo>
                    <a:lnTo>
                      <a:pt x="696" y="1049"/>
                    </a:lnTo>
                    <a:lnTo>
                      <a:pt x="683" y="1036"/>
                    </a:lnTo>
                    <a:lnTo>
                      <a:pt x="670" y="1010"/>
                    </a:lnTo>
                    <a:lnTo>
                      <a:pt x="670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2" name="Freeform 1426"/>
              <p:cNvSpPr>
                <a:spLocks/>
              </p:cNvSpPr>
              <p:nvPr/>
            </p:nvSpPr>
            <p:spPr bwMode="auto">
              <a:xfrm>
                <a:off x="4395" y="10025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7" y="336"/>
                  </a:cxn>
                  <a:cxn ang="0">
                    <a:pos x="477" y="297"/>
                  </a:cxn>
                  <a:cxn ang="0">
                    <a:pos x="245" y="297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0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5" y="880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8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7" y="958"/>
                  </a:cxn>
                  <a:cxn ang="0">
                    <a:pos x="322" y="958"/>
                  </a:cxn>
                  <a:cxn ang="0">
                    <a:pos x="284" y="919"/>
                  </a:cxn>
                  <a:cxn ang="0">
                    <a:pos x="271" y="880"/>
                  </a:cxn>
                  <a:cxn ang="0">
                    <a:pos x="258" y="854"/>
                  </a:cxn>
                  <a:cxn ang="0">
                    <a:pos x="258" y="828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7" y="336"/>
                    </a:lnTo>
                    <a:lnTo>
                      <a:pt x="477" y="297"/>
                    </a:lnTo>
                    <a:lnTo>
                      <a:pt x="245" y="297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0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5" y="880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8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7" y="958"/>
                    </a:lnTo>
                    <a:lnTo>
                      <a:pt x="322" y="958"/>
                    </a:lnTo>
                    <a:lnTo>
                      <a:pt x="284" y="919"/>
                    </a:lnTo>
                    <a:lnTo>
                      <a:pt x="271" y="880"/>
                    </a:lnTo>
                    <a:lnTo>
                      <a:pt x="258" y="854"/>
                    </a:lnTo>
                    <a:lnTo>
                      <a:pt x="258" y="828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3" name="Freeform 1427"/>
              <p:cNvSpPr>
                <a:spLocks/>
              </p:cNvSpPr>
              <p:nvPr/>
            </p:nvSpPr>
            <p:spPr bwMode="auto">
              <a:xfrm>
                <a:off x="5799" y="10284"/>
                <a:ext cx="527" cy="738"/>
              </a:xfrm>
              <a:custGeom>
                <a:avLst/>
                <a:gdLst/>
                <a:ahLst/>
                <a:cxnLst>
                  <a:cxn ang="0">
                    <a:pos x="296" y="414"/>
                  </a:cxn>
                  <a:cxn ang="0">
                    <a:pos x="347" y="427"/>
                  </a:cxn>
                  <a:cxn ang="0">
                    <a:pos x="424" y="492"/>
                  </a:cxn>
                  <a:cxn ang="0">
                    <a:pos x="450" y="556"/>
                  </a:cxn>
                  <a:cxn ang="0">
                    <a:pos x="424" y="634"/>
                  </a:cxn>
                  <a:cxn ang="0">
                    <a:pos x="270" y="712"/>
                  </a:cxn>
                  <a:cxn ang="0">
                    <a:pos x="115" y="647"/>
                  </a:cxn>
                  <a:cxn ang="0">
                    <a:pos x="38" y="479"/>
                  </a:cxn>
                  <a:cxn ang="0">
                    <a:pos x="12" y="453"/>
                  </a:cxn>
                  <a:cxn ang="0">
                    <a:pos x="0" y="738"/>
                  </a:cxn>
                  <a:cxn ang="0">
                    <a:pos x="38" y="725"/>
                  </a:cxn>
                  <a:cxn ang="0">
                    <a:pos x="64" y="699"/>
                  </a:cxn>
                  <a:cxn ang="0">
                    <a:pos x="141" y="712"/>
                  </a:cxn>
                  <a:cxn ang="0">
                    <a:pos x="270" y="738"/>
                  </a:cxn>
                  <a:cxn ang="0">
                    <a:pos x="463" y="673"/>
                  </a:cxn>
                  <a:cxn ang="0">
                    <a:pos x="527" y="518"/>
                  </a:cxn>
                  <a:cxn ang="0">
                    <a:pos x="502" y="440"/>
                  </a:cxn>
                  <a:cxn ang="0">
                    <a:pos x="476" y="375"/>
                  </a:cxn>
                  <a:cxn ang="0">
                    <a:pos x="373" y="310"/>
                  </a:cxn>
                  <a:cxn ang="0">
                    <a:pos x="231" y="285"/>
                  </a:cxn>
                  <a:cxn ang="0">
                    <a:pos x="128" y="246"/>
                  </a:cxn>
                  <a:cxn ang="0">
                    <a:pos x="90" y="194"/>
                  </a:cxn>
                  <a:cxn ang="0">
                    <a:pos x="77" y="129"/>
                  </a:cxn>
                  <a:cxn ang="0">
                    <a:pos x="128" y="64"/>
                  </a:cxn>
                  <a:cxn ang="0">
                    <a:pos x="309" y="38"/>
                  </a:cxn>
                  <a:cxn ang="0">
                    <a:pos x="386" y="77"/>
                  </a:cxn>
                  <a:cxn ang="0">
                    <a:pos x="437" y="155"/>
                  </a:cxn>
                  <a:cxn ang="0">
                    <a:pos x="450" y="246"/>
                  </a:cxn>
                  <a:cxn ang="0">
                    <a:pos x="489" y="233"/>
                  </a:cxn>
                  <a:cxn ang="0">
                    <a:pos x="463" y="0"/>
                  </a:cxn>
                  <a:cxn ang="0">
                    <a:pos x="412" y="38"/>
                  </a:cxn>
                  <a:cxn ang="0">
                    <a:pos x="360" y="26"/>
                  </a:cxn>
                  <a:cxn ang="0">
                    <a:pos x="257" y="0"/>
                  </a:cxn>
                  <a:cxn ang="0">
                    <a:pos x="51" y="64"/>
                  </a:cxn>
                  <a:cxn ang="0">
                    <a:pos x="0" y="207"/>
                  </a:cxn>
                  <a:cxn ang="0">
                    <a:pos x="64" y="336"/>
                  </a:cxn>
                  <a:cxn ang="0">
                    <a:pos x="180" y="388"/>
                  </a:cxn>
                </a:cxnLst>
                <a:rect l="0" t="0" r="r" b="b"/>
                <a:pathLst>
                  <a:path w="527" h="738">
                    <a:moveTo>
                      <a:pt x="283" y="414"/>
                    </a:moveTo>
                    <a:lnTo>
                      <a:pt x="296" y="414"/>
                    </a:lnTo>
                    <a:lnTo>
                      <a:pt x="321" y="427"/>
                    </a:lnTo>
                    <a:lnTo>
                      <a:pt x="347" y="427"/>
                    </a:lnTo>
                    <a:lnTo>
                      <a:pt x="373" y="440"/>
                    </a:lnTo>
                    <a:lnTo>
                      <a:pt x="424" y="492"/>
                    </a:lnTo>
                    <a:lnTo>
                      <a:pt x="437" y="518"/>
                    </a:lnTo>
                    <a:lnTo>
                      <a:pt x="450" y="556"/>
                    </a:lnTo>
                    <a:lnTo>
                      <a:pt x="450" y="595"/>
                    </a:lnTo>
                    <a:lnTo>
                      <a:pt x="424" y="634"/>
                    </a:lnTo>
                    <a:lnTo>
                      <a:pt x="373" y="686"/>
                    </a:lnTo>
                    <a:lnTo>
                      <a:pt x="270" y="712"/>
                    </a:lnTo>
                    <a:lnTo>
                      <a:pt x="180" y="699"/>
                    </a:lnTo>
                    <a:lnTo>
                      <a:pt x="115" y="647"/>
                    </a:lnTo>
                    <a:lnTo>
                      <a:pt x="77" y="569"/>
                    </a:lnTo>
                    <a:lnTo>
                      <a:pt x="38" y="479"/>
                    </a:lnTo>
                    <a:lnTo>
                      <a:pt x="38" y="453"/>
                    </a:lnTo>
                    <a:lnTo>
                      <a:pt x="12" y="453"/>
                    </a:lnTo>
                    <a:lnTo>
                      <a:pt x="0" y="466"/>
                    </a:lnTo>
                    <a:lnTo>
                      <a:pt x="0" y="738"/>
                    </a:lnTo>
                    <a:lnTo>
                      <a:pt x="25" y="738"/>
                    </a:lnTo>
                    <a:lnTo>
                      <a:pt x="38" y="725"/>
                    </a:lnTo>
                    <a:lnTo>
                      <a:pt x="64" y="712"/>
                    </a:lnTo>
                    <a:lnTo>
                      <a:pt x="64" y="699"/>
                    </a:lnTo>
                    <a:lnTo>
                      <a:pt x="90" y="673"/>
                    </a:lnTo>
                    <a:lnTo>
                      <a:pt x="141" y="712"/>
                    </a:lnTo>
                    <a:lnTo>
                      <a:pt x="193" y="738"/>
                    </a:lnTo>
                    <a:lnTo>
                      <a:pt x="270" y="738"/>
                    </a:lnTo>
                    <a:lnTo>
                      <a:pt x="386" y="725"/>
                    </a:lnTo>
                    <a:lnTo>
                      <a:pt x="463" y="673"/>
                    </a:lnTo>
                    <a:lnTo>
                      <a:pt x="515" y="608"/>
                    </a:lnTo>
                    <a:lnTo>
                      <a:pt x="527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89" y="401"/>
                    </a:lnTo>
                    <a:lnTo>
                      <a:pt x="476" y="375"/>
                    </a:lnTo>
                    <a:lnTo>
                      <a:pt x="450" y="362"/>
                    </a:lnTo>
                    <a:lnTo>
                      <a:pt x="373" y="310"/>
                    </a:lnTo>
                    <a:lnTo>
                      <a:pt x="270" y="285"/>
                    </a:lnTo>
                    <a:lnTo>
                      <a:pt x="231" y="285"/>
                    </a:lnTo>
                    <a:lnTo>
                      <a:pt x="154" y="259"/>
                    </a:lnTo>
                    <a:lnTo>
                      <a:pt x="128" y="246"/>
                    </a:lnTo>
                    <a:lnTo>
                      <a:pt x="103" y="220"/>
                    </a:lnTo>
                    <a:lnTo>
                      <a:pt x="90" y="194"/>
                    </a:lnTo>
                    <a:lnTo>
                      <a:pt x="77" y="155"/>
                    </a:lnTo>
                    <a:lnTo>
                      <a:pt x="77" y="129"/>
                    </a:lnTo>
                    <a:lnTo>
                      <a:pt x="90" y="103"/>
                    </a:lnTo>
                    <a:lnTo>
                      <a:pt x="128" y="64"/>
                    </a:lnTo>
                    <a:lnTo>
                      <a:pt x="206" y="38"/>
                    </a:lnTo>
                    <a:lnTo>
                      <a:pt x="309" y="38"/>
                    </a:lnTo>
                    <a:lnTo>
                      <a:pt x="347" y="51"/>
                    </a:lnTo>
                    <a:lnTo>
                      <a:pt x="386" y="77"/>
                    </a:lnTo>
                    <a:lnTo>
                      <a:pt x="412" y="103"/>
                    </a:lnTo>
                    <a:lnTo>
                      <a:pt x="437" y="155"/>
                    </a:lnTo>
                    <a:lnTo>
                      <a:pt x="437" y="233"/>
                    </a:lnTo>
                    <a:lnTo>
                      <a:pt x="450" y="246"/>
                    </a:lnTo>
                    <a:lnTo>
                      <a:pt x="476" y="246"/>
                    </a:lnTo>
                    <a:lnTo>
                      <a:pt x="489" y="233"/>
                    </a:lnTo>
                    <a:lnTo>
                      <a:pt x="489" y="26"/>
                    </a:lnTo>
                    <a:lnTo>
                      <a:pt x="463" y="0"/>
                    </a:lnTo>
                    <a:lnTo>
                      <a:pt x="424" y="38"/>
                    </a:lnTo>
                    <a:lnTo>
                      <a:pt x="412" y="38"/>
                    </a:lnTo>
                    <a:lnTo>
                      <a:pt x="412" y="51"/>
                    </a:lnTo>
                    <a:lnTo>
                      <a:pt x="360" y="26"/>
                    </a:lnTo>
                    <a:lnTo>
                      <a:pt x="283" y="0"/>
                    </a:lnTo>
                    <a:lnTo>
                      <a:pt x="257" y="0"/>
                    </a:lnTo>
                    <a:lnTo>
                      <a:pt x="128" y="26"/>
                    </a:lnTo>
                    <a:lnTo>
                      <a:pt x="51" y="64"/>
                    </a:lnTo>
                    <a:lnTo>
                      <a:pt x="12" y="129"/>
                    </a:lnTo>
                    <a:lnTo>
                      <a:pt x="0" y="207"/>
                    </a:lnTo>
                    <a:lnTo>
                      <a:pt x="12" y="259"/>
                    </a:lnTo>
                    <a:lnTo>
                      <a:pt x="64" y="336"/>
                    </a:lnTo>
                    <a:lnTo>
                      <a:pt x="115" y="375"/>
                    </a:lnTo>
                    <a:lnTo>
                      <a:pt x="180" y="388"/>
                    </a:lnTo>
                    <a:lnTo>
                      <a:pt x="283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4" name="Freeform 1428"/>
              <p:cNvSpPr>
                <a:spLocks noEditPoints="1"/>
              </p:cNvSpPr>
              <p:nvPr/>
            </p:nvSpPr>
            <p:spPr bwMode="auto">
              <a:xfrm>
                <a:off x="6417" y="10297"/>
                <a:ext cx="798" cy="1023"/>
              </a:xfrm>
              <a:custGeom>
                <a:avLst/>
                <a:gdLst/>
                <a:ahLst/>
                <a:cxnLst>
                  <a:cxn ang="0">
                    <a:pos x="244" y="168"/>
                  </a:cxn>
                  <a:cxn ang="0">
                    <a:pos x="270" y="129"/>
                  </a:cxn>
                  <a:cxn ang="0">
                    <a:pos x="308" y="90"/>
                  </a:cxn>
                  <a:cxn ang="0">
                    <a:pos x="347" y="64"/>
                  </a:cxn>
                  <a:cxn ang="0">
                    <a:pos x="450" y="38"/>
                  </a:cxn>
                  <a:cxn ang="0">
                    <a:pos x="553" y="90"/>
                  </a:cxn>
                  <a:cxn ang="0">
                    <a:pos x="630" y="194"/>
                  </a:cxn>
                  <a:cxn ang="0">
                    <a:pos x="656" y="362"/>
                  </a:cxn>
                  <a:cxn ang="0">
                    <a:pos x="643" y="492"/>
                  </a:cxn>
                  <a:cxn ang="0">
                    <a:pos x="592" y="608"/>
                  </a:cxn>
                  <a:cxn ang="0">
                    <a:pos x="514" y="673"/>
                  </a:cxn>
                  <a:cxn ang="0">
                    <a:pos x="424" y="699"/>
                  </a:cxn>
                  <a:cxn ang="0">
                    <a:pos x="386" y="686"/>
                  </a:cxn>
                  <a:cxn ang="0">
                    <a:pos x="334" y="673"/>
                  </a:cxn>
                  <a:cxn ang="0">
                    <a:pos x="257" y="595"/>
                  </a:cxn>
                  <a:cxn ang="0">
                    <a:pos x="244" y="569"/>
                  </a:cxn>
                  <a:cxn ang="0">
                    <a:pos x="244" y="531"/>
                  </a:cxn>
                  <a:cxn ang="0">
                    <a:pos x="244" y="168"/>
                  </a:cxn>
                  <a:cxn ang="0">
                    <a:pos x="244" y="621"/>
                  </a:cxn>
                  <a:cxn ang="0">
                    <a:pos x="257" y="634"/>
                  </a:cxn>
                  <a:cxn ang="0">
                    <a:pos x="270" y="660"/>
                  </a:cxn>
                  <a:cxn ang="0">
                    <a:pos x="296" y="686"/>
                  </a:cxn>
                  <a:cxn ang="0">
                    <a:pos x="334" y="712"/>
                  </a:cxn>
                  <a:cxn ang="0">
                    <a:pos x="386" y="725"/>
                  </a:cxn>
                  <a:cxn ang="0">
                    <a:pos x="437" y="725"/>
                  </a:cxn>
                  <a:cxn ang="0">
                    <a:pos x="566" y="699"/>
                  </a:cxn>
                  <a:cxn ang="0">
                    <a:pos x="682" y="621"/>
                  </a:cxn>
                  <a:cxn ang="0">
                    <a:pos x="759" y="505"/>
                  </a:cxn>
                  <a:cxn ang="0">
                    <a:pos x="798" y="362"/>
                  </a:cxn>
                  <a:cxn ang="0">
                    <a:pos x="772" y="220"/>
                  </a:cxn>
                  <a:cxn ang="0">
                    <a:pos x="695" y="103"/>
                  </a:cxn>
                  <a:cxn ang="0">
                    <a:pos x="592" y="25"/>
                  </a:cxn>
                  <a:cxn ang="0">
                    <a:pos x="463" y="0"/>
                  </a:cxn>
                  <a:cxn ang="0">
                    <a:pos x="347" y="25"/>
                  </a:cxn>
                  <a:cxn ang="0">
                    <a:pos x="283" y="64"/>
                  </a:cxn>
                  <a:cxn ang="0">
                    <a:pos x="231" y="103"/>
                  </a:cxn>
                  <a:cxn ang="0">
                    <a:pos x="231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5" y="77"/>
                  </a:cxn>
                  <a:cxn ang="0">
                    <a:pos x="128" y="103"/>
                  </a:cxn>
                  <a:cxn ang="0">
                    <a:pos x="128" y="945"/>
                  </a:cxn>
                  <a:cxn ang="0">
                    <a:pos x="115" y="958"/>
                  </a:cxn>
                  <a:cxn ang="0">
                    <a:pos x="90" y="971"/>
                  </a:cxn>
                  <a:cxn ang="0">
                    <a:pos x="0" y="971"/>
                  </a:cxn>
                  <a:cxn ang="0">
                    <a:pos x="0" y="1023"/>
                  </a:cxn>
                  <a:cxn ang="0">
                    <a:pos x="360" y="1023"/>
                  </a:cxn>
                  <a:cxn ang="0">
                    <a:pos x="360" y="971"/>
                  </a:cxn>
                  <a:cxn ang="0">
                    <a:pos x="270" y="971"/>
                  </a:cxn>
                  <a:cxn ang="0">
                    <a:pos x="257" y="958"/>
                  </a:cxn>
                  <a:cxn ang="0">
                    <a:pos x="244" y="932"/>
                  </a:cxn>
                  <a:cxn ang="0">
                    <a:pos x="244" y="634"/>
                  </a:cxn>
                  <a:cxn ang="0">
                    <a:pos x="244" y="621"/>
                  </a:cxn>
                </a:cxnLst>
                <a:rect l="0" t="0" r="r" b="b"/>
                <a:pathLst>
                  <a:path w="798" h="1023">
                    <a:moveTo>
                      <a:pt x="244" y="168"/>
                    </a:moveTo>
                    <a:lnTo>
                      <a:pt x="270" y="129"/>
                    </a:lnTo>
                    <a:lnTo>
                      <a:pt x="308" y="90"/>
                    </a:lnTo>
                    <a:lnTo>
                      <a:pt x="347" y="64"/>
                    </a:lnTo>
                    <a:lnTo>
                      <a:pt x="450" y="38"/>
                    </a:lnTo>
                    <a:lnTo>
                      <a:pt x="553" y="90"/>
                    </a:lnTo>
                    <a:lnTo>
                      <a:pt x="630" y="194"/>
                    </a:lnTo>
                    <a:lnTo>
                      <a:pt x="656" y="362"/>
                    </a:lnTo>
                    <a:lnTo>
                      <a:pt x="643" y="492"/>
                    </a:lnTo>
                    <a:lnTo>
                      <a:pt x="592" y="608"/>
                    </a:lnTo>
                    <a:lnTo>
                      <a:pt x="514" y="673"/>
                    </a:lnTo>
                    <a:lnTo>
                      <a:pt x="424" y="699"/>
                    </a:lnTo>
                    <a:lnTo>
                      <a:pt x="386" y="686"/>
                    </a:lnTo>
                    <a:lnTo>
                      <a:pt x="334" y="673"/>
                    </a:lnTo>
                    <a:lnTo>
                      <a:pt x="257" y="595"/>
                    </a:lnTo>
                    <a:lnTo>
                      <a:pt x="244" y="569"/>
                    </a:lnTo>
                    <a:lnTo>
                      <a:pt x="244" y="531"/>
                    </a:lnTo>
                    <a:lnTo>
                      <a:pt x="244" y="168"/>
                    </a:lnTo>
                    <a:close/>
                    <a:moveTo>
                      <a:pt x="244" y="621"/>
                    </a:moveTo>
                    <a:lnTo>
                      <a:pt x="257" y="634"/>
                    </a:lnTo>
                    <a:lnTo>
                      <a:pt x="270" y="660"/>
                    </a:lnTo>
                    <a:lnTo>
                      <a:pt x="296" y="686"/>
                    </a:lnTo>
                    <a:lnTo>
                      <a:pt x="334" y="712"/>
                    </a:lnTo>
                    <a:lnTo>
                      <a:pt x="386" y="725"/>
                    </a:lnTo>
                    <a:lnTo>
                      <a:pt x="437" y="725"/>
                    </a:lnTo>
                    <a:lnTo>
                      <a:pt x="566" y="699"/>
                    </a:lnTo>
                    <a:lnTo>
                      <a:pt x="682" y="621"/>
                    </a:lnTo>
                    <a:lnTo>
                      <a:pt x="759" y="505"/>
                    </a:lnTo>
                    <a:lnTo>
                      <a:pt x="798" y="362"/>
                    </a:lnTo>
                    <a:lnTo>
                      <a:pt x="772" y="220"/>
                    </a:lnTo>
                    <a:lnTo>
                      <a:pt x="695" y="103"/>
                    </a:lnTo>
                    <a:lnTo>
                      <a:pt x="592" y="25"/>
                    </a:lnTo>
                    <a:lnTo>
                      <a:pt x="463" y="0"/>
                    </a:lnTo>
                    <a:lnTo>
                      <a:pt x="347" y="25"/>
                    </a:lnTo>
                    <a:lnTo>
                      <a:pt x="283" y="64"/>
                    </a:lnTo>
                    <a:lnTo>
                      <a:pt x="231" y="103"/>
                    </a:lnTo>
                    <a:lnTo>
                      <a:pt x="231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5" y="77"/>
                    </a:lnTo>
                    <a:lnTo>
                      <a:pt x="128" y="103"/>
                    </a:lnTo>
                    <a:lnTo>
                      <a:pt x="128" y="945"/>
                    </a:lnTo>
                    <a:lnTo>
                      <a:pt x="115" y="958"/>
                    </a:lnTo>
                    <a:lnTo>
                      <a:pt x="90" y="971"/>
                    </a:lnTo>
                    <a:lnTo>
                      <a:pt x="0" y="971"/>
                    </a:lnTo>
                    <a:lnTo>
                      <a:pt x="0" y="1023"/>
                    </a:lnTo>
                    <a:lnTo>
                      <a:pt x="360" y="1023"/>
                    </a:lnTo>
                    <a:lnTo>
                      <a:pt x="360" y="971"/>
                    </a:lnTo>
                    <a:lnTo>
                      <a:pt x="270" y="971"/>
                    </a:lnTo>
                    <a:lnTo>
                      <a:pt x="257" y="958"/>
                    </a:lnTo>
                    <a:lnTo>
                      <a:pt x="244" y="932"/>
                    </a:lnTo>
                    <a:lnTo>
                      <a:pt x="244" y="634"/>
                    </a:lnTo>
                    <a:lnTo>
                      <a:pt x="244" y="6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5" name="Freeform 1429"/>
              <p:cNvSpPr>
                <a:spLocks noEditPoints="1"/>
              </p:cNvSpPr>
              <p:nvPr/>
            </p:nvSpPr>
            <p:spPr bwMode="auto">
              <a:xfrm>
                <a:off x="7331" y="10284"/>
                <a:ext cx="720" cy="738"/>
              </a:xfrm>
              <a:custGeom>
                <a:avLst/>
                <a:gdLst/>
                <a:ahLst/>
                <a:cxnLst>
                  <a:cxn ang="0">
                    <a:pos x="476" y="647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695" y="673"/>
                  </a:cxn>
                  <a:cxn ang="0">
                    <a:pos x="720" y="492"/>
                  </a:cxn>
                  <a:cxn ang="0">
                    <a:pos x="682" y="621"/>
                  </a:cxn>
                  <a:cxn ang="0">
                    <a:pos x="643" y="673"/>
                  </a:cxn>
                  <a:cxn ang="0">
                    <a:pos x="592" y="686"/>
                  </a:cxn>
                  <a:cxn ang="0">
                    <a:pos x="579" y="647"/>
                  </a:cxn>
                  <a:cxn ang="0">
                    <a:pos x="566" y="233"/>
                  </a:cxn>
                  <a:cxn ang="0">
                    <a:pos x="540" y="142"/>
                  </a:cxn>
                  <a:cxn ang="0">
                    <a:pos x="399" y="26"/>
                  </a:cxn>
                  <a:cxn ang="0">
                    <a:pos x="167" y="26"/>
                  </a:cxn>
                  <a:cxn ang="0">
                    <a:pos x="51" y="181"/>
                  </a:cxn>
                  <a:cxn ang="0">
                    <a:pos x="64" y="246"/>
                  </a:cxn>
                  <a:cxn ang="0">
                    <a:pos x="154" y="259"/>
                  </a:cxn>
                  <a:cxn ang="0">
                    <a:pos x="193" y="168"/>
                  </a:cxn>
                  <a:cxn ang="0">
                    <a:pos x="167" y="129"/>
                  </a:cxn>
                  <a:cxn ang="0">
                    <a:pos x="115" y="116"/>
                  </a:cxn>
                  <a:cxn ang="0">
                    <a:pos x="180" y="64"/>
                  </a:cxn>
                  <a:cxn ang="0">
                    <a:pos x="283" y="38"/>
                  </a:cxn>
                  <a:cxn ang="0">
                    <a:pos x="399" y="90"/>
                  </a:cxn>
                  <a:cxn ang="0">
                    <a:pos x="450" y="246"/>
                  </a:cxn>
                  <a:cxn ang="0">
                    <a:pos x="309" y="323"/>
                  </a:cxn>
                  <a:cxn ang="0">
                    <a:pos x="64" y="427"/>
                  </a:cxn>
                  <a:cxn ang="0">
                    <a:pos x="0" y="569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4" y="673"/>
                  </a:cxn>
                  <a:cxn ang="0">
                    <a:pos x="450" y="336"/>
                  </a:cxn>
                  <a:cxn ang="0">
                    <a:pos x="437" y="595"/>
                  </a:cxn>
                  <a:cxn ang="0">
                    <a:pos x="360" y="686"/>
                  </a:cxn>
                  <a:cxn ang="0">
                    <a:pos x="296" y="699"/>
                  </a:cxn>
                  <a:cxn ang="0">
                    <a:pos x="218" y="699"/>
                  </a:cxn>
                  <a:cxn ang="0">
                    <a:pos x="154" y="660"/>
                  </a:cxn>
                  <a:cxn ang="0">
                    <a:pos x="128" y="569"/>
                  </a:cxn>
                  <a:cxn ang="0">
                    <a:pos x="167" y="453"/>
                  </a:cxn>
                  <a:cxn ang="0">
                    <a:pos x="321" y="362"/>
                  </a:cxn>
                </a:cxnLst>
                <a:rect l="0" t="0" r="r" b="b"/>
                <a:pathLst>
                  <a:path w="720" h="738">
                    <a:moveTo>
                      <a:pt x="463" y="608"/>
                    </a:moveTo>
                    <a:lnTo>
                      <a:pt x="476" y="647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695" y="673"/>
                    </a:lnTo>
                    <a:lnTo>
                      <a:pt x="720" y="634"/>
                    </a:lnTo>
                    <a:lnTo>
                      <a:pt x="720" y="492"/>
                    </a:lnTo>
                    <a:lnTo>
                      <a:pt x="682" y="492"/>
                    </a:lnTo>
                    <a:lnTo>
                      <a:pt x="682" y="621"/>
                    </a:lnTo>
                    <a:lnTo>
                      <a:pt x="656" y="673"/>
                    </a:lnTo>
                    <a:lnTo>
                      <a:pt x="643" y="673"/>
                    </a:lnTo>
                    <a:lnTo>
                      <a:pt x="630" y="686"/>
                    </a:lnTo>
                    <a:lnTo>
                      <a:pt x="592" y="686"/>
                    </a:lnTo>
                    <a:lnTo>
                      <a:pt x="579" y="660"/>
                    </a:lnTo>
                    <a:lnTo>
                      <a:pt x="579" y="647"/>
                    </a:lnTo>
                    <a:lnTo>
                      <a:pt x="566" y="634"/>
                    </a:lnTo>
                    <a:lnTo>
                      <a:pt x="566" y="233"/>
                    </a:lnTo>
                    <a:lnTo>
                      <a:pt x="553" y="181"/>
                    </a:lnTo>
                    <a:lnTo>
                      <a:pt x="540" y="142"/>
                    </a:lnTo>
                    <a:lnTo>
                      <a:pt x="502" y="90"/>
                    </a:lnTo>
                    <a:lnTo>
                      <a:pt x="399" y="26"/>
                    </a:lnTo>
                    <a:lnTo>
                      <a:pt x="283" y="0"/>
                    </a:lnTo>
                    <a:lnTo>
                      <a:pt x="167" y="26"/>
                    </a:lnTo>
                    <a:lnTo>
                      <a:pt x="77" y="90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64" y="246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2"/>
                    </a:lnTo>
                    <a:lnTo>
                      <a:pt x="167" y="129"/>
                    </a:lnTo>
                    <a:lnTo>
                      <a:pt x="141" y="116"/>
                    </a:lnTo>
                    <a:lnTo>
                      <a:pt x="115" y="116"/>
                    </a:lnTo>
                    <a:lnTo>
                      <a:pt x="141" y="90"/>
                    </a:lnTo>
                    <a:lnTo>
                      <a:pt x="180" y="64"/>
                    </a:lnTo>
                    <a:lnTo>
                      <a:pt x="257" y="38"/>
                    </a:lnTo>
                    <a:lnTo>
                      <a:pt x="283" y="38"/>
                    </a:lnTo>
                    <a:lnTo>
                      <a:pt x="347" y="51"/>
                    </a:lnTo>
                    <a:lnTo>
                      <a:pt x="399" y="90"/>
                    </a:lnTo>
                    <a:lnTo>
                      <a:pt x="437" y="155"/>
                    </a:lnTo>
                    <a:lnTo>
                      <a:pt x="450" y="246"/>
                    </a:lnTo>
                    <a:lnTo>
                      <a:pt x="450" y="310"/>
                    </a:lnTo>
                    <a:lnTo>
                      <a:pt x="309" y="323"/>
                    </a:lnTo>
                    <a:lnTo>
                      <a:pt x="154" y="362"/>
                    </a:lnTo>
                    <a:lnTo>
                      <a:pt x="64" y="427"/>
                    </a:lnTo>
                    <a:lnTo>
                      <a:pt x="12" y="505"/>
                    </a:lnTo>
                    <a:lnTo>
                      <a:pt x="0" y="569"/>
                    </a:lnTo>
                    <a:lnTo>
                      <a:pt x="25" y="647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7" y="725"/>
                    </a:lnTo>
                    <a:lnTo>
                      <a:pt x="424" y="673"/>
                    </a:lnTo>
                    <a:lnTo>
                      <a:pt x="463" y="608"/>
                    </a:lnTo>
                    <a:close/>
                    <a:moveTo>
                      <a:pt x="450" y="336"/>
                    </a:moveTo>
                    <a:lnTo>
                      <a:pt x="450" y="556"/>
                    </a:lnTo>
                    <a:lnTo>
                      <a:pt x="437" y="595"/>
                    </a:lnTo>
                    <a:lnTo>
                      <a:pt x="412" y="634"/>
                    </a:lnTo>
                    <a:lnTo>
                      <a:pt x="360" y="686"/>
                    </a:lnTo>
                    <a:lnTo>
                      <a:pt x="321" y="699"/>
                    </a:lnTo>
                    <a:lnTo>
                      <a:pt x="296" y="699"/>
                    </a:lnTo>
                    <a:lnTo>
                      <a:pt x="270" y="712"/>
                    </a:lnTo>
                    <a:lnTo>
                      <a:pt x="218" y="699"/>
                    </a:lnTo>
                    <a:lnTo>
                      <a:pt x="180" y="686"/>
                    </a:lnTo>
                    <a:lnTo>
                      <a:pt x="154" y="660"/>
                    </a:lnTo>
                    <a:lnTo>
                      <a:pt x="128" y="621"/>
                    </a:lnTo>
                    <a:lnTo>
                      <a:pt x="128" y="569"/>
                    </a:lnTo>
                    <a:lnTo>
                      <a:pt x="141" y="518"/>
                    </a:lnTo>
                    <a:lnTo>
                      <a:pt x="167" y="453"/>
                    </a:lnTo>
                    <a:lnTo>
                      <a:pt x="218" y="401"/>
                    </a:lnTo>
                    <a:lnTo>
                      <a:pt x="321" y="362"/>
                    </a:lnTo>
                    <a:lnTo>
                      <a:pt x="450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6" name="Freeform 1430"/>
              <p:cNvSpPr>
                <a:spLocks/>
              </p:cNvSpPr>
              <p:nvPr/>
            </p:nvSpPr>
            <p:spPr bwMode="auto">
              <a:xfrm>
                <a:off x="8116" y="10297"/>
                <a:ext cx="798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4" y="647"/>
                  </a:cxn>
                  <a:cxn ang="0">
                    <a:pos x="232" y="621"/>
                  </a:cxn>
                  <a:cxn ang="0">
                    <a:pos x="232" y="297"/>
                  </a:cxn>
                  <a:cxn ang="0">
                    <a:pos x="257" y="181"/>
                  </a:cxn>
                  <a:cxn ang="0">
                    <a:pos x="296" y="103"/>
                  </a:cxn>
                  <a:cxn ang="0">
                    <a:pos x="373" y="51"/>
                  </a:cxn>
                  <a:cxn ang="0">
                    <a:pos x="450" y="38"/>
                  </a:cxn>
                  <a:cxn ang="0">
                    <a:pos x="489" y="38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3" y="103"/>
                  </a:cxn>
                  <a:cxn ang="0">
                    <a:pos x="566" y="142"/>
                  </a:cxn>
                  <a:cxn ang="0">
                    <a:pos x="566" y="634"/>
                  </a:cxn>
                  <a:cxn ang="0">
                    <a:pos x="553" y="647"/>
                  </a:cxn>
                  <a:cxn ang="0">
                    <a:pos x="528" y="660"/>
                  </a:cxn>
                  <a:cxn ang="0">
                    <a:pos x="438" y="660"/>
                  </a:cxn>
                  <a:cxn ang="0">
                    <a:pos x="438" y="712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56" y="116"/>
                  </a:cxn>
                  <a:cxn ang="0">
                    <a:pos x="631" y="64"/>
                  </a:cxn>
                  <a:cxn ang="0">
                    <a:pos x="592" y="25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5"/>
                  </a:cxn>
                  <a:cxn ang="0">
                    <a:pos x="283" y="77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116"/>
                  </a:cxn>
                  <a:cxn ang="0">
                    <a:pos x="129" y="155"/>
                  </a:cxn>
                </a:cxnLst>
                <a:rect l="0" t="0" r="r" b="b"/>
                <a:pathLst>
                  <a:path w="798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7"/>
                    </a:lnTo>
                    <a:lnTo>
                      <a:pt x="232" y="621"/>
                    </a:lnTo>
                    <a:lnTo>
                      <a:pt x="232" y="297"/>
                    </a:lnTo>
                    <a:lnTo>
                      <a:pt x="257" y="181"/>
                    </a:lnTo>
                    <a:lnTo>
                      <a:pt x="296" y="103"/>
                    </a:lnTo>
                    <a:lnTo>
                      <a:pt x="373" y="51"/>
                    </a:lnTo>
                    <a:lnTo>
                      <a:pt x="450" y="38"/>
                    </a:lnTo>
                    <a:lnTo>
                      <a:pt x="489" y="38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634"/>
                    </a:lnTo>
                    <a:lnTo>
                      <a:pt x="553" y="647"/>
                    </a:lnTo>
                    <a:lnTo>
                      <a:pt x="528" y="660"/>
                    </a:lnTo>
                    <a:lnTo>
                      <a:pt x="438" y="660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56" y="116"/>
                    </a:lnTo>
                    <a:lnTo>
                      <a:pt x="631" y="64"/>
                    </a:lnTo>
                    <a:lnTo>
                      <a:pt x="592" y="25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5"/>
                    </a:lnTo>
                    <a:lnTo>
                      <a:pt x="283" y="77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116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7" name="Freeform 1431"/>
              <p:cNvSpPr>
                <a:spLocks/>
              </p:cNvSpPr>
              <p:nvPr/>
            </p:nvSpPr>
            <p:spPr bwMode="auto">
              <a:xfrm>
                <a:off x="9004" y="10297"/>
                <a:ext cx="798" cy="712"/>
              </a:xfrm>
              <a:custGeom>
                <a:avLst/>
                <a:gdLst/>
                <a:ahLst/>
                <a:cxnLst>
                  <a:cxn ang="0">
                    <a:pos x="116" y="155"/>
                  </a:cxn>
                  <a:cxn ang="0">
                    <a:pos x="116" y="634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0"/>
                  </a:cxn>
                  <a:cxn ang="0">
                    <a:pos x="271" y="660"/>
                  </a:cxn>
                  <a:cxn ang="0">
                    <a:pos x="245" y="647"/>
                  </a:cxn>
                  <a:cxn ang="0">
                    <a:pos x="232" y="621"/>
                  </a:cxn>
                  <a:cxn ang="0">
                    <a:pos x="232" y="297"/>
                  </a:cxn>
                  <a:cxn ang="0">
                    <a:pos x="258" y="181"/>
                  </a:cxn>
                  <a:cxn ang="0">
                    <a:pos x="296" y="103"/>
                  </a:cxn>
                  <a:cxn ang="0">
                    <a:pos x="373" y="51"/>
                  </a:cxn>
                  <a:cxn ang="0">
                    <a:pos x="451" y="38"/>
                  </a:cxn>
                  <a:cxn ang="0">
                    <a:pos x="489" y="38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4" y="103"/>
                  </a:cxn>
                  <a:cxn ang="0">
                    <a:pos x="567" y="142"/>
                  </a:cxn>
                  <a:cxn ang="0">
                    <a:pos x="567" y="634"/>
                  </a:cxn>
                  <a:cxn ang="0">
                    <a:pos x="554" y="647"/>
                  </a:cxn>
                  <a:cxn ang="0">
                    <a:pos x="528" y="660"/>
                  </a:cxn>
                  <a:cxn ang="0">
                    <a:pos x="438" y="660"/>
                  </a:cxn>
                  <a:cxn ang="0">
                    <a:pos x="438" y="712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57" y="116"/>
                  </a:cxn>
                  <a:cxn ang="0">
                    <a:pos x="631" y="64"/>
                  </a:cxn>
                  <a:cxn ang="0">
                    <a:pos x="618" y="51"/>
                  </a:cxn>
                  <a:cxn ang="0">
                    <a:pos x="579" y="25"/>
                  </a:cxn>
                  <a:cxn ang="0">
                    <a:pos x="554" y="13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5"/>
                  </a:cxn>
                  <a:cxn ang="0">
                    <a:pos x="283" y="77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155"/>
                  </a:cxn>
                </a:cxnLst>
                <a:rect l="0" t="0" r="r" b="b"/>
                <a:pathLst>
                  <a:path w="798" h="712">
                    <a:moveTo>
                      <a:pt x="116" y="155"/>
                    </a:moveTo>
                    <a:lnTo>
                      <a:pt x="116" y="634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0"/>
                    </a:lnTo>
                    <a:lnTo>
                      <a:pt x="271" y="660"/>
                    </a:lnTo>
                    <a:lnTo>
                      <a:pt x="245" y="647"/>
                    </a:lnTo>
                    <a:lnTo>
                      <a:pt x="232" y="621"/>
                    </a:lnTo>
                    <a:lnTo>
                      <a:pt x="232" y="297"/>
                    </a:lnTo>
                    <a:lnTo>
                      <a:pt x="258" y="181"/>
                    </a:lnTo>
                    <a:lnTo>
                      <a:pt x="296" y="103"/>
                    </a:lnTo>
                    <a:lnTo>
                      <a:pt x="373" y="51"/>
                    </a:lnTo>
                    <a:lnTo>
                      <a:pt x="451" y="38"/>
                    </a:lnTo>
                    <a:lnTo>
                      <a:pt x="489" y="38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4" y="103"/>
                    </a:lnTo>
                    <a:lnTo>
                      <a:pt x="567" y="142"/>
                    </a:lnTo>
                    <a:lnTo>
                      <a:pt x="567" y="634"/>
                    </a:lnTo>
                    <a:lnTo>
                      <a:pt x="554" y="647"/>
                    </a:lnTo>
                    <a:lnTo>
                      <a:pt x="528" y="660"/>
                    </a:lnTo>
                    <a:lnTo>
                      <a:pt x="438" y="660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57" y="116"/>
                    </a:lnTo>
                    <a:lnTo>
                      <a:pt x="631" y="64"/>
                    </a:lnTo>
                    <a:lnTo>
                      <a:pt x="618" y="51"/>
                    </a:lnTo>
                    <a:lnTo>
                      <a:pt x="579" y="25"/>
                    </a:lnTo>
                    <a:lnTo>
                      <a:pt x="554" y="13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5"/>
                    </a:lnTo>
                    <a:lnTo>
                      <a:pt x="283" y="77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8" name="Freeform 1432"/>
              <p:cNvSpPr>
                <a:spLocks noEditPoints="1"/>
              </p:cNvSpPr>
              <p:nvPr/>
            </p:nvSpPr>
            <p:spPr bwMode="auto">
              <a:xfrm>
                <a:off x="9892" y="9934"/>
                <a:ext cx="335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0" y="388"/>
                  </a:cxn>
                  <a:cxn ang="0">
                    <a:pos x="0" y="427"/>
                  </a:cxn>
                  <a:cxn ang="0">
                    <a:pos x="52" y="427"/>
                  </a:cxn>
                  <a:cxn ang="0">
                    <a:pos x="91" y="440"/>
                  </a:cxn>
                  <a:cxn ang="0">
                    <a:pos x="116" y="453"/>
                  </a:cxn>
                  <a:cxn ang="0">
                    <a:pos x="116" y="479"/>
                  </a:cxn>
                  <a:cxn ang="0">
                    <a:pos x="129" y="518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1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8" y="1023"/>
                  </a:cxn>
                  <a:cxn ang="0">
                    <a:pos x="232" y="1010"/>
                  </a:cxn>
                  <a:cxn ang="0">
                    <a:pos x="232" y="958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52"/>
                  </a:cxn>
                  <a:cxn ang="0">
                    <a:pos x="181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1" y="26"/>
                  </a:cxn>
                  <a:cxn ang="0">
                    <a:pos x="78" y="52"/>
                  </a:cxn>
                  <a:cxn ang="0">
                    <a:pos x="65" y="91"/>
                  </a:cxn>
                  <a:cxn ang="0">
                    <a:pos x="91" y="142"/>
                  </a:cxn>
                  <a:cxn ang="0">
                    <a:pos x="116" y="168"/>
                  </a:cxn>
                  <a:cxn ang="0">
                    <a:pos x="181" y="168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35" h="1075">
                    <a:moveTo>
                      <a:pt x="232" y="363"/>
                    </a:moveTo>
                    <a:lnTo>
                      <a:pt x="0" y="388"/>
                    </a:lnTo>
                    <a:lnTo>
                      <a:pt x="0" y="427"/>
                    </a:lnTo>
                    <a:lnTo>
                      <a:pt x="52" y="427"/>
                    </a:lnTo>
                    <a:lnTo>
                      <a:pt x="91" y="440"/>
                    </a:lnTo>
                    <a:lnTo>
                      <a:pt x="116" y="453"/>
                    </a:lnTo>
                    <a:lnTo>
                      <a:pt x="116" y="479"/>
                    </a:lnTo>
                    <a:lnTo>
                      <a:pt x="129" y="518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1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8" y="1023"/>
                    </a:lnTo>
                    <a:lnTo>
                      <a:pt x="232" y="1010"/>
                    </a:lnTo>
                    <a:lnTo>
                      <a:pt x="232" y="958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52"/>
                    </a:lnTo>
                    <a:lnTo>
                      <a:pt x="181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1" y="26"/>
                    </a:lnTo>
                    <a:lnTo>
                      <a:pt x="78" y="52"/>
                    </a:lnTo>
                    <a:lnTo>
                      <a:pt x="65" y="91"/>
                    </a:lnTo>
                    <a:lnTo>
                      <a:pt x="91" y="142"/>
                    </a:lnTo>
                    <a:lnTo>
                      <a:pt x="116" y="168"/>
                    </a:lnTo>
                    <a:lnTo>
                      <a:pt x="181" y="168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09" name="Freeform 1433"/>
              <p:cNvSpPr>
                <a:spLocks/>
              </p:cNvSpPr>
              <p:nvPr/>
            </p:nvSpPr>
            <p:spPr bwMode="auto">
              <a:xfrm>
                <a:off x="10330" y="10297"/>
                <a:ext cx="811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0"/>
                  </a:cxn>
                  <a:cxn ang="0">
                    <a:pos x="271" y="660"/>
                  </a:cxn>
                  <a:cxn ang="0">
                    <a:pos x="245" y="647"/>
                  </a:cxn>
                  <a:cxn ang="0">
                    <a:pos x="245" y="621"/>
                  </a:cxn>
                  <a:cxn ang="0">
                    <a:pos x="232" y="595"/>
                  </a:cxn>
                  <a:cxn ang="0">
                    <a:pos x="232" y="297"/>
                  </a:cxn>
                  <a:cxn ang="0">
                    <a:pos x="258" y="181"/>
                  </a:cxn>
                  <a:cxn ang="0">
                    <a:pos x="309" y="103"/>
                  </a:cxn>
                  <a:cxn ang="0">
                    <a:pos x="373" y="51"/>
                  </a:cxn>
                  <a:cxn ang="0">
                    <a:pos x="451" y="38"/>
                  </a:cxn>
                  <a:cxn ang="0">
                    <a:pos x="489" y="38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4" y="103"/>
                  </a:cxn>
                  <a:cxn ang="0">
                    <a:pos x="567" y="142"/>
                  </a:cxn>
                  <a:cxn ang="0">
                    <a:pos x="567" y="634"/>
                  </a:cxn>
                  <a:cxn ang="0">
                    <a:pos x="541" y="660"/>
                  </a:cxn>
                  <a:cxn ang="0">
                    <a:pos x="451" y="660"/>
                  </a:cxn>
                  <a:cxn ang="0">
                    <a:pos x="451" y="712"/>
                  </a:cxn>
                  <a:cxn ang="0">
                    <a:pos x="811" y="712"/>
                  </a:cxn>
                  <a:cxn ang="0">
                    <a:pos x="811" y="660"/>
                  </a:cxn>
                  <a:cxn ang="0">
                    <a:pos x="734" y="660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70" y="116"/>
                  </a:cxn>
                  <a:cxn ang="0">
                    <a:pos x="631" y="64"/>
                  </a:cxn>
                  <a:cxn ang="0">
                    <a:pos x="592" y="25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5"/>
                  </a:cxn>
                  <a:cxn ang="0">
                    <a:pos x="283" y="77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103" y="90"/>
                  </a:cxn>
                  <a:cxn ang="0">
                    <a:pos x="116" y="103"/>
                  </a:cxn>
                  <a:cxn ang="0">
                    <a:pos x="129" y="129"/>
                  </a:cxn>
                  <a:cxn ang="0">
                    <a:pos x="129" y="155"/>
                  </a:cxn>
                </a:cxnLst>
                <a:rect l="0" t="0" r="r" b="b"/>
                <a:pathLst>
                  <a:path w="811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0"/>
                    </a:lnTo>
                    <a:lnTo>
                      <a:pt x="271" y="660"/>
                    </a:lnTo>
                    <a:lnTo>
                      <a:pt x="245" y="647"/>
                    </a:lnTo>
                    <a:lnTo>
                      <a:pt x="245" y="621"/>
                    </a:lnTo>
                    <a:lnTo>
                      <a:pt x="232" y="595"/>
                    </a:lnTo>
                    <a:lnTo>
                      <a:pt x="232" y="297"/>
                    </a:lnTo>
                    <a:lnTo>
                      <a:pt x="258" y="181"/>
                    </a:lnTo>
                    <a:lnTo>
                      <a:pt x="309" y="103"/>
                    </a:lnTo>
                    <a:lnTo>
                      <a:pt x="373" y="51"/>
                    </a:lnTo>
                    <a:lnTo>
                      <a:pt x="451" y="38"/>
                    </a:lnTo>
                    <a:lnTo>
                      <a:pt x="489" y="38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4" y="103"/>
                    </a:lnTo>
                    <a:lnTo>
                      <a:pt x="567" y="142"/>
                    </a:lnTo>
                    <a:lnTo>
                      <a:pt x="567" y="634"/>
                    </a:lnTo>
                    <a:lnTo>
                      <a:pt x="541" y="660"/>
                    </a:lnTo>
                    <a:lnTo>
                      <a:pt x="451" y="660"/>
                    </a:lnTo>
                    <a:lnTo>
                      <a:pt x="451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34" y="660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70" y="116"/>
                    </a:lnTo>
                    <a:lnTo>
                      <a:pt x="631" y="64"/>
                    </a:lnTo>
                    <a:lnTo>
                      <a:pt x="592" y="25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5"/>
                    </a:lnTo>
                    <a:lnTo>
                      <a:pt x="283" y="77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103" y="90"/>
                    </a:lnTo>
                    <a:lnTo>
                      <a:pt x="116" y="103"/>
                    </a:lnTo>
                    <a:lnTo>
                      <a:pt x="129" y="129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0" name="Freeform 1434"/>
              <p:cNvSpPr>
                <a:spLocks noEditPoints="1"/>
              </p:cNvSpPr>
              <p:nvPr/>
            </p:nvSpPr>
            <p:spPr bwMode="auto">
              <a:xfrm>
                <a:off x="11218" y="10284"/>
                <a:ext cx="721" cy="1062"/>
              </a:xfrm>
              <a:custGeom>
                <a:avLst/>
                <a:gdLst/>
                <a:ahLst/>
                <a:cxnLst>
                  <a:cxn ang="0">
                    <a:pos x="232" y="427"/>
                  </a:cxn>
                  <a:cxn ang="0">
                    <a:pos x="168" y="323"/>
                  </a:cxn>
                  <a:cxn ang="0">
                    <a:pos x="181" y="155"/>
                  </a:cxn>
                  <a:cxn ang="0">
                    <a:pos x="245" y="64"/>
                  </a:cxn>
                  <a:cxn ang="0">
                    <a:pos x="348" y="51"/>
                  </a:cxn>
                  <a:cxn ang="0">
                    <a:pos x="425" y="116"/>
                  </a:cxn>
                  <a:cxn ang="0">
                    <a:pos x="438" y="336"/>
                  </a:cxn>
                  <a:cxn ang="0">
                    <a:pos x="374" y="427"/>
                  </a:cxn>
                  <a:cxn ang="0">
                    <a:pos x="309" y="453"/>
                  </a:cxn>
                  <a:cxn ang="0">
                    <a:pos x="194" y="466"/>
                  </a:cxn>
                  <a:cxn ang="0">
                    <a:pos x="271" y="479"/>
                  </a:cxn>
                  <a:cxn ang="0">
                    <a:pos x="438" y="453"/>
                  </a:cxn>
                  <a:cxn ang="0">
                    <a:pos x="567" y="246"/>
                  </a:cxn>
                  <a:cxn ang="0">
                    <a:pos x="503" y="90"/>
                  </a:cxn>
                  <a:cxn ang="0">
                    <a:pos x="657" y="38"/>
                  </a:cxn>
                  <a:cxn ang="0">
                    <a:pos x="631" y="77"/>
                  </a:cxn>
                  <a:cxn ang="0">
                    <a:pos x="657" y="116"/>
                  </a:cxn>
                  <a:cxn ang="0">
                    <a:pos x="696" y="129"/>
                  </a:cxn>
                  <a:cxn ang="0">
                    <a:pos x="721" y="51"/>
                  </a:cxn>
                  <a:cxn ang="0">
                    <a:pos x="696" y="13"/>
                  </a:cxn>
                  <a:cxn ang="0">
                    <a:pos x="618" y="0"/>
                  </a:cxn>
                  <a:cxn ang="0">
                    <a:pos x="528" y="38"/>
                  </a:cxn>
                  <a:cxn ang="0">
                    <a:pos x="425" y="38"/>
                  </a:cxn>
                  <a:cxn ang="0">
                    <a:pos x="335" y="13"/>
                  </a:cxn>
                  <a:cxn ang="0">
                    <a:pos x="168" y="51"/>
                  </a:cxn>
                  <a:cxn ang="0">
                    <a:pos x="52" y="246"/>
                  </a:cxn>
                  <a:cxn ang="0">
                    <a:pos x="65" y="349"/>
                  </a:cxn>
                  <a:cxn ang="0">
                    <a:pos x="116" y="414"/>
                  </a:cxn>
                  <a:cxn ang="0">
                    <a:pos x="78" y="505"/>
                  </a:cxn>
                  <a:cxn ang="0">
                    <a:pos x="91" y="621"/>
                  </a:cxn>
                  <a:cxn ang="0">
                    <a:pos x="142" y="686"/>
                  </a:cxn>
                  <a:cxn ang="0">
                    <a:pos x="52" y="738"/>
                  </a:cxn>
                  <a:cxn ang="0">
                    <a:pos x="0" y="815"/>
                  </a:cxn>
                  <a:cxn ang="0">
                    <a:pos x="26" y="932"/>
                  </a:cxn>
                  <a:cxn ang="0">
                    <a:pos x="206" y="1036"/>
                  </a:cxn>
                  <a:cxn ang="0">
                    <a:pos x="477" y="1049"/>
                  </a:cxn>
                  <a:cxn ang="0">
                    <a:pos x="670" y="932"/>
                  </a:cxn>
                  <a:cxn ang="0">
                    <a:pos x="709" y="815"/>
                  </a:cxn>
                  <a:cxn ang="0">
                    <a:pos x="644" y="699"/>
                  </a:cxn>
                  <a:cxn ang="0">
                    <a:pos x="464" y="621"/>
                  </a:cxn>
                  <a:cxn ang="0">
                    <a:pos x="168" y="608"/>
                  </a:cxn>
                  <a:cxn ang="0">
                    <a:pos x="116" y="505"/>
                  </a:cxn>
                  <a:cxn ang="0">
                    <a:pos x="129" y="466"/>
                  </a:cxn>
                  <a:cxn ang="0">
                    <a:pos x="348" y="1023"/>
                  </a:cxn>
                  <a:cxn ang="0">
                    <a:pos x="116" y="932"/>
                  </a:cxn>
                  <a:cxn ang="0">
                    <a:pos x="103" y="777"/>
                  </a:cxn>
                  <a:cxn ang="0">
                    <a:pos x="206" y="712"/>
                  </a:cxn>
                  <a:cxn ang="0">
                    <a:pos x="477" y="725"/>
                  </a:cxn>
                  <a:cxn ang="0">
                    <a:pos x="606" y="790"/>
                  </a:cxn>
                  <a:cxn ang="0">
                    <a:pos x="580" y="932"/>
                  </a:cxn>
                  <a:cxn ang="0">
                    <a:pos x="348" y="1023"/>
                  </a:cxn>
                </a:cxnLst>
                <a:rect l="0" t="0" r="r" b="b"/>
                <a:pathLst>
                  <a:path w="721" h="1062">
                    <a:moveTo>
                      <a:pt x="309" y="453"/>
                    </a:moveTo>
                    <a:lnTo>
                      <a:pt x="232" y="427"/>
                    </a:lnTo>
                    <a:lnTo>
                      <a:pt x="206" y="401"/>
                    </a:lnTo>
                    <a:lnTo>
                      <a:pt x="168" y="323"/>
                    </a:lnTo>
                    <a:lnTo>
                      <a:pt x="168" y="207"/>
                    </a:lnTo>
                    <a:lnTo>
                      <a:pt x="181" y="155"/>
                    </a:lnTo>
                    <a:lnTo>
                      <a:pt x="194" y="116"/>
                    </a:lnTo>
                    <a:lnTo>
                      <a:pt x="245" y="64"/>
                    </a:lnTo>
                    <a:lnTo>
                      <a:pt x="271" y="51"/>
                    </a:lnTo>
                    <a:lnTo>
                      <a:pt x="348" y="51"/>
                    </a:lnTo>
                    <a:lnTo>
                      <a:pt x="387" y="77"/>
                    </a:lnTo>
                    <a:lnTo>
                      <a:pt x="425" y="116"/>
                    </a:lnTo>
                    <a:lnTo>
                      <a:pt x="438" y="155"/>
                    </a:lnTo>
                    <a:lnTo>
                      <a:pt x="438" y="336"/>
                    </a:lnTo>
                    <a:lnTo>
                      <a:pt x="412" y="388"/>
                    </a:lnTo>
                    <a:lnTo>
                      <a:pt x="374" y="427"/>
                    </a:lnTo>
                    <a:lnTo>
                      <a:pt x="335" y="440"/>
                    </a:lnTo>
                    <a:lnTo>
                      <a:pt x="309" y="453"/>
                    </a:lnTo>
                    <a:close/>
                    <a:moveTo>
                      <a:pt x="142" y="440"/>
                    </a:moveTo>
                    <a:lnTo>
                      <a:pt x="194" y="466"/>
                    </a:lnTo>
                    <a:lnTo>
                      <a:pt x="232" y="479"/>
                    </a:lnTo>
                    <a:lnTo>
                      <a:pt x="271" y="479"/>
                    </a:lnTo>
                    <a:lnTo>
                      <a:pt x="309" y="492"/>
                    </a:lnTo>
                    <a:lnTo>
                      <a:pt x="438" y="453"/>
                    </a:lnTo>
                    <a:lnTo>
                      <a:pt x="528" y="362"/>
                    </a:lnTo>
                    <a:lnTo>
                      <a:pt x="567" y="246"/>
                    </a:lnTo>
                    <a:lnTo>
                      <a:pt x="554" y="194"/>
                    </a:lnTo>
                    <a:lnTo>
                      <a:pt x="503" y="90"/>
                    </a:lnTo>
                    <a:lnTo>
                      <a:pt x="580" y="38"/>
                    </a:lnTo>
                    <a:lnTo>
                      <a:pt x="657" y="38"/>
                    </a:lnTo>
                    <a:lnTo>
                      <a:pt x="631" y="64"/>
                    </a:lnTo>
                    <a:lnTo>
                      <a:pt x="631" y="77"/>
                    </a:lnTo>
                    <a:lnTo>
                      <a:pt x="644" y="103"/>
                    </a:lnTo>
                    <a:lnTo>
                      <a:pt x="657" y="116"/>
                    </a:lnTo>
                    <a:lnTo>
                      <a:pt x="683" y="129"/>
                    </a:lnTo>
                    <a:lnTo>
                      <a:pt x="696" y="129"/>
                    </a:lnTo>
                    <a:lnTo>
                      <a:pt x="721" y="103"/>
                    </a:lnTo>
                    <a:lnTo>
                      <a:pt x="721" y="51"/>
                    </a:lnTo>
                    <a:lnTo>
                      <a:pt x="709" y="38"/>
                    </a:lnTo>
                    <a:lnTo>
                      <a:pt x="696" y="13"/>
                    </a:lnTo>
                    <a:lnTo>
                      <a:pt x="670" y="0"/>
                    </a:lnTo>
                    <a:lnTo>
                      <a:pt x="618" y="0"/>
                    </a:lnTo>
                    <a:lnTo>
                      <a:pt x="567" y="13"/>
                    </a:lnTo>
                    <a:lnTo>
                      <a:pt x="528" y="38"/>
                    </a:lnTo>
                    <a:lnTo>
                      <a:pt x="477" y="77"/>
                    </a:lnTo>
                    <a:lnTo>
                      <a:pt x="425" y="38"/>
                    </a:lnTo>
                    <a:lnTo>
                      <a:pt x="374" y="26"/>
                    </a:lnTo>
                    <a:lnTo>
                      <a:pt x="335" y="13"/>
                    </a:lnTo>
                    <a:lnTo>
                      <a:pt x="309" y="13"/>
                    </a:lnTo>
                    <a:lnTo>
                      <a:pt x="168" y="51"/>
                    </a:lnTo>
                    <a:lnTo>
                      <a:pt x="78" y="129"/>
                    </a:lnTo>
                    <a:lnTo>
                      <a:pt x="52" y="246"/>
                    </a:lnTo>
                    <a:lnTo>
                      <a:pt x="52" y="297"/>
                    </a:lnTo>
                    <a:lnTo>
                      <a:pt x="65" y="349"/>
                    </a:lnTo>
                    <a:lnTo>
                      <a:pt x="91" y="388"/>
                    </a:lnTo>
                    <a:lnTo>
                      <a:pt x="116" y="414"/>
                    </a:lnTo>
                    <a:lnTo>
                      <a:pt x="91" y="466"/>
                    </a:lnTo>
                    <a:lnTo>
                      <a:pt x="78" y="505"/>
                    </a:lnTo>
                    <a:lnTo>
                      <a:pt x="78" y="582"/>
                    </a:lnTo>
                    <a:lnTo>
                      <a:pt x="91" y="621"/>
                    </a:lnTo>
                    <a:lnTo>
                      <a:pt x="116" y="660"/>
                    </a:lnTo>
                    <a:lnTo>
                      <a:pt x="142" y="686"/>
                    </a:lnTo>
                    <a:lnTo>
                      <a:pt x="91" y="712"/>
                    </a:lnTo>
                    <a:lnTo>
                      <a:pt x="52" y="738"/>
                    </a:lnTo>
                    <a:lnTo>
                      <a:pt x="13" y="777"/>
                    </a:lnTo>
                    <a:lnTo>
                      <a:pt x="0" y="815"/>
                    </a:lnTo>
                    <a:lnTo>
                      <a:pt x="0" y="854"/>
                    </a:lnTo>
                    <a:lnTo>
                      <a:pt x="26" y="932"/>
                    </a:lnTo>
                    <a:lnTo>
                      <a:pt x="103" y="997"/>
                    </a:lnTo>
                    <a:lnTo>
                      <a:pt x="206" y="1036"/>
                    </a:lnTo>
                    <a:lnTo>
                      <a:pt x="348" y="1062"/>
                    </a:lnTo>
                    <a:lnTo>
                      <a:pt x="477" y="1049"/>
                    </a:lnTo>
                    <a:lnTo>
                      <a:pt x="593" y="997"/>
                    </a:lnTo>
                    <a:lnTo>
                      <a:pt x="670" y="932"/>
                    </a:lnTo>
                    <a:lnTo>
                      <a:pt x="709" y="854"/>
                    </a:lnTo>
                    <a:lnTo>
                      <a:pt x="709" y="815"/>
                    </a:lnTo>
                    <a:lnTo>
                      <a:pt x="696" y="777"/>
                    </a:lnTo>
                    <a:lnTo>
                      <a:pt x="644" y="699"/>
                    </a:lnTo>
                    <a:lnTo>
                      <a:pt x="593" y="660"/>
                    </a:lnTo>
                    <a:lnTo>
                      <a:pt x="464" y="621"/>
                    </a:lnTo>
                    <a:lnTo>
                      <a:pt x="206" y="621"/>
                    </a:lnTo>
                    <a:lnTo>
                      <a:pt x="168" y="608"/>
                    </a:lnTo>
                    <a:lnTo>
                      <a:pt x="142" y="582"/>
                    </a:lnTo>
                    <a:lnTo>
                      <a:pt x="116" y="505"/>
                    </a:lnTo>
                    <a:lnTo>
                      <a:pt x="129" y="479"/>
                    </a:lnTo>
                    <a:lnTo>
                      <a:pt x="129" y="466"/>
                    </a:lnTo>
                    <a:lnTo>
                      <a:pt x="142" y="440"/>
                    </a:lnTo>
                    <a:close/>
                    <a:moveTo>
                      <a:pt x="348" y="1023"/>
                    </a:moveTo>
                    <a:lnTo>
                      <a:pt x="206" y="997"/>
                    </a:lnTo>
                    <a:lnTo>
                      <a:pt x="116" y="932"/>
                    </a:lnTo>
                    <a:lnTo>
                      <a:pt x="78" y="854"/>
                    </a:lnTo>
                    <a:lnTo>
                      <a:pt x="103" y="777"/>
                    </a:lnTo>
                    <a:lnTo>
                      <a:pt x="129" y="738"/>
                    </a:lnTo>
                    <a:lnTo>
                      <a:pt x="206" y="712"/>
                    </a:lnTo>
                    <a:lnTo>
                      <a:pt x="387" y="712"/>
                    </a:lnTo>
                    <a:lnTo>
                      <a:pt x="477" y="725"/>
                    </a:lnTo>
                    <a:lnTo>
                      <a:pt x="554" y="738"/>
                    </a:lnTo>
                    <a:lnTo>
                      <a:pt x="606" y="790"/>
                    </a:lnTo>
                    <a:lnTo>
                      <a:pt x="618" y="854"/>
                    </a:lnTo>
                    <a:lnTo>
                      <a:pt x="580" y="932"/>
                    </a:lnTo>
                    <a:lnTo>
                      <a:pt x="490" y="997"/>
                    </a:lnTo>
                    <a:lnTo>
                      <a:pt x="348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1" name="Freeform 1435"/>
              <p:cNvSpPr>
                <a:spLocks/>
              </p:cNvSpPr>
              <p:nvPr/>
            </p:nvSpPr>
            <p:spPr bwMode="auto">
              <a:xfrm>
                <a:off x="12750" y="10025"/>
                <a:ext cx="503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7" y="336"/>
                  </a:cxn>
                  <a:cxn ang="0">
                    <a:pos x="477" y="297"/>
                  </a:cxn>
                  <a:cxn ang="0">
                    <a:pos x="245" y="297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4" y="103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0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5" y="880"/>
                  </a:cxn>
                  <a:cxn ang="0">
                    <a:pos x="194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3" y="867"/>
                  </a:cxn>
                  <a:cxn ang="0">
                    <a:pos x="503" y="699"/>
                  </a:cxn>
                  <a:cxn ang="0">
                    <a:pos x="464" y="699"/>
                  </a:cxn>
                  <a:cxn ang="0">
                    <a:pos x="464" y="828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7" y="958"/>
                  </a:cxn>
                  <a:cxn ang="0">
                    <a:pos x="322" y="958"/>
                  </a:cxn>
                  <a:cxn ang="0">
                    <a:pos x="284" y="919"/>
                  </a:cxn>
                  <a:cxn ang="0">
                    <a:pos x="271" y="880"/>
                  </a:cxn>
                  <a:cxn ang="0">
                    <a:pos x="258" y="854"/>
                  </a:cxn>
                  <a:cxn ang="0">
                    <a:pos x="258" y="828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3" h="997">
                    <a:moveTo>
                      <a:pt x="245" y="336"/>
                    </a:moveTo>
                    <a:lnTo>
                      <a:pt x="477" y="336"/>
                    </a:lnTo>
                    <a:lnTo>
                      <a:pt x="477" y="297"/>
                    </a:lnTo>
                    <a:lnTo>
                      <a:pt x="245" y="297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4" y="103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0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5" y="880"/>
                    </a:lnTo>
                    <a:lnTo>
                      <a:pt x="194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3" y="867"/>
                    </a:lnTo>
                    <a:lnTo>
                      <a:pt x="503" y="699"/>
                    </a:lnTo>
                    <a:lnTo>
                      <a:pt x="464" y="699"/>
                    </a:lnTo>
                    <a:lnTo>
                      <a:pt x="464" y="828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7" y="958"/>
                    </a:lnTo>
                    <a:lnTo>
                      <a:pt x="322" y="958"/>
                    </a:lnTo>
                    <a:lnTo>
                      <a:pt x="284" y="919"/>
                    </a:lnTo>
                    <a:lnTo>
                      <a:pt x="271" y="880"/>
                    </a:lnTo>
                    <a:lnTo>
                      <a:pt x="258" y="854"/>
                    </a:lnTo>
                    <a:lnTo>
                      <a:pt x="258" y="828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2" name="Freeform 1436"/>
              <p:cNvSpPr>
                <a:spLocks/>
              </p:cNvSpPr>
              <p:nvPr/>
            </p:nvSpPr>
            <p:spPr bwMode="auto">
              <a:xfrm>
                <a:off x="13394" y="10297"/>
                <a:ext cx="528" cy="712"/>
              </a:xfrm>
              <a:custGeom>
                <a:avLst/>
                <a:gdLst/>
                <a:ahLst/>
                <a:cxnLst>
                  <a:cxn ang="0">
                    <a:pos x="232" y="582"/>
                  </a:cxn>
                  <a:cxn ang="0">
                    <a:pos x="232" y="336"/>
                  </a:cxn>
                  <a:cxn ang="0">
                    <a:pos x="245" y="220"/>
                  </a:cxn>
                  <a:cxn ang="0">
                    <a:pos x="270" y="129"/>
                  </a:cxn>
                  <a:cxn ang="0">
                    <a:pos x="335" y="64"/>
                  </a:cxn>
                  <a:cxn ang="0">
                    <a:pos x="412" y="38"/>
                  </a:cxn>
                  <a:cxn ang="0">
                    <a:pos x="438" y="38"/>
                  </a:cxn>
                  <a:cxn ang="0">
                    <a:pos x="425" y="38"/>
                  </a:cxn>
                  <a:cxn ang="0">
                    <a:pos x="412" y="51"/>
                  </a:cxn>
                  <a:cxn ang="0">
                    <a:pos x="399" y="77"/>
                  </a:cxn>
                  <a:cxn ang="0">
                    <a:pos x="399" y="129"/>
                  </a:cxn>
                  <a:cxn ang="0">
                    <a:pos x="412" y="155"/>
                  </a:cxn>
                  <a:cxn ang="0">
                    <a:pos x="438" y="168"/>
                  </a:cxn>
                  <a:cxn ang="0">
                    <a:pos x="476" y="168"/>
                  </a:cxn>
                  <a:cxn ang="0">
                    <a:pos x="502" y="155"/>
                  </a:cxn>
                  <a:cxn ang="0">
                    <a:pos x="528" y="129"/>
                  </a:cxn>
                  <a:cxn ang="0">
                    <a:pos x="528" y="64"/>
                  </a:cxn>
                  <a:cxn ang="0">
                    <a:pos x="502" y="25"/>
                  </a:cxn>
                  <a:cxn ang="0">
                    <a:pos x="464" y="13"/>
                  </a:cxn>
                  <a:cxn ang="0">
                    <a:pos x="412" y="0"/>
                  </a:cxn>
                  <a:cxn ang="0">
                    <a:pos x="361" y="13"/>
                  </a:cxn>
                  <a:cxn ang="0">
                    <a:pos x="322" y="25"/>
                  </a:cxn>
                  <a:cxn ang="0">
                    <a:pos x="270" y="77"/>
                  </a:cxn>
                  <a:cxn ang="0">
                    <a:pos x="245" y="116"/>
                  </a:cxn>
                  <a:cxn ang="0">
                    <a:pos x="232" y="142"/>
                  </a:cxn>
                  <a:cxn ang="0">
                    <a:pos x="219" y="181"/>
                  </a:cxn>
                  <a:cxn ang="0">
                    <a:pos x="219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634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86" y="712"/>
                  </a:cxn>
                  <a:cxn ang="0">
                    <a:pos x="386" y="660"/>
                  </a:cxn>
                  <a:cxn ang="0">
                    <a:pos x="258" y="660"/>
                  </a:cxn>
                  <a:cxn ang="0">
                    <a:pos x="232" y="634"/>
                  </a:cxn>
                  <a:cxn ang="0">
                    <a:pos x="232" y="582"/>
                  </a:cxn>
                </a:cxnLst>
                <a:rect l="0" t="0" r="r" b="b"/>
                <a:pathLst>
                  <a:path w="528" h="712">
                    <a:moveTo>
                      <a:pt x="232" y="582"/>
                    </a:moveTo>
                    <a:lnTo>
                      <a:pt x="232" y="336"/>
                    </a:lnTo>
                    <a:lnTo>
                      <a:pt x="245" y="220"/>
                    </a:lnTo>
                    <a:lnTo>
                      <a:pt x="270" y="129"/>
                    </a:lnTo>
                    <a:lnTo>
                      <a:pt x="335" y="64"/>
                    </a:lnTo>
                    <a:lnTo>
                      <a:pt x="412" y="38"/>
                    </a:lnTo>
                    <a:lnTo>
                      <a:pt x="438" y="38"/>
                    </a:lnTo>
                    <a:lnTo>
                      <a:pt x="425" y="38"/>
                    </a:lnTo>
                    <a:lnTo>
                      <a:pt x="412" y="51"/>
                    </a:lnTo>
                    <a:lnTo>
                      <a:pt x="399" y="77"/>
                    </a:lnTo>
                    <a:lnTo>
                      <a:pt x="399" y="129"/>
                    </a:lnTo>
                    <a:lnTo>
                      <a:pt x="412" y="155"/>
                    </a:lnTo>
                    <a:lnTo>
                      <a:pt x="438" y="168"/>
                    </a:lnTo>
                    <a:lnTo>
                      <a:pt x="476" y="168"/>
                    </a:lnTo>
                    <a:lnTo>
                      <a:pt x="502" y="155"/>
                    </a:lnTo>
                    <a:lnTo>
                      <a:pt x="528" y="129"/>
                    </a:lnTo>
                    <a:lnTo>
                      <a:pt x="528" y="64"/>
                    </a:lnTo>
                    <a:lnTo>
                      <a:pt x="502" y="25"/>
                    </a:lnTo>
                    <a:lnTo>
                      <a:pt x="464" y="13"/>
                    </a:lnTo>
                    <a:lnTo>
                      <a:pt x="412" y="0"/>
                    </a:lnTo>
                    <a:lnTo>
                      <a:pt x="361" y="13"/>
                    </a:lnTo>
                    <a:lnTo>
                      <a:pt x="322" y="25"/>
                    </a:lnTo>
                    <a:lnTo>
                      <a:pt x="270" y="77"/>
                    </a:lnTo>
                    <a:lnTo>
                      <a:pt x="245" y="116"/>
                    </a:lnTo>
                    <a:lnTo>
                      <a:pt x="232" y="142"/>
                    </a:lnTo>
                    <a:lnTo>
                      <a:pt x="219" y="181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634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86" y="712"/>
                    </a:lnTo>
                    <a:lnTo>
                      <a:pt x="386" y="660"/>
                    </a:lnTo>
                    <a:lnTo>
                      <a:pt x="258" y="660"/>
                    </a:lnTo>
                    <a:lnTo>
                      <a:pt x="232" y="634"/>
                    </a:lnTo>
                    <a:lnTo>
                      <a:pt x="232" y="58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3" name="Freeform 1437"/>
              <p:cNvSpPr>
                <a:spLocks noEditPoints="1"/>
              </p:cNvSpPr>
              <p:nvPr/>
            </p:nvSpPr>
            <p:spPr bwMode="auto">
              <a:xfrm>
                <a:off x="14012" y="10284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54" y="103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3"/>
                  </a:cxn>
                  <a:cxn ang="0">
                    <a:pos x="618" y="569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79" y="531"/>
                  </a:cxn>
                  <a:cxn ang="0">
                    <a:pos x="528" y="634"/>
                  </a:cxn>
                  <a:cxn ang="0">
                    <a:pos x="464" y="686"/>
                  </a:cxn>
                  <a:cxn ang="0">
                    <a:pos x="399" y="699"/>
                  </a:cxn>
                  <a:cxn ang="0">
                    <a:pos x="361" y="699"/>
                  </a:cxn>
                  <a:cxn ang="0">
                    <a:pos x="258" y="673"/>
                  </a:cxn>
                  <a:cxn ang="0">
                    <a:pos x="180" y="595"/>
                  </a:cxn>
                  <a:cxn ang="0">
                    <a:pos x="155" y="505"/>
                  </a:cxn>
                  <a:cxn ang="0">
                    <a:pos x="142" y="427"/>
                  </a:cxn>
                  <a:cxn ang="0">
                    <a:pos x="142" y="349"/>
                  </a:cxn>
                  <a:cxn ang="0">
                    <a:pos x="579" y="349"/>
                  </a:cxn>
                  <a:cxn ang="0">
                    <a:pos x="142" y="323"/>
                  </a:cxn>
                  <a:cxn ang="0">
                    <a:pos x="155" y="207"/>
                  </a:cxn>
                  <a:cxn ang="0">
                    <a:pos x="193" y="116"/>
                  </a:cxn>
                  <a:cxn ang="0">
                    <a:pos x="245" y="64"/>
                  </a:cxn>
                  <a:cxn ang="0">
                    <a:pos x="296" y="51"/>
                  </a:cxn>
                  <a:cxn ang="0">
                    <a:pos x="335" y="38"/>
                  </a:cxn>
                  <a:cxn ang="0">
                    <a:pos x="412" y="64"/>
                  </a:cxn>
                  <a:cxn ang="0">
                    <a:pos x="476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3"/>
                  </a:cxn>
                  <a:cxn ang="0">
                    <a:pos x="142" y="323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54" y="103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3"/>
                    </a:lnTo>
                    <a:lnTo>
                      <a:pt x="618" y="569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79" y="531"/>
                    </a:lnTo>
                    <a:lnTo>
                      <a:pt x="528" y="634"/>
                    </a:lnTo>
                    <a:lnTo>
                      <a:pt x="464" y="686"/>
                    </a:lnTo>
                    <a:lnTo>
                      <a:pt x="399" y="699"/>
                    </a:lnTo>
                    <a:lnTo>
                      <a:pt x="361" y="699"/>
                    </a:lnTo>
                    <a:lnTo>
                      <a:pt x="258" y="673"/>
                    </a:lnTo>
                    <a:lnTo>
                      <a:pt x="180" y="595"/>
                    </a:lnTo>
                    <a:lnTo>
                      <a:pt x="155" y="505"/>
                    </a:lnTo>
                    <a:lnTo>
                      <a:pt x="142" y="427"/>
                    </a:lnTo>
                    <a:lnTo>
                      <a:pt x="142" y="349"/>
                    </a:lnTo>
                    <a:lnTo>
                      <a:pt x="579" y="349"/>
                    </a:lnTo>
                    <a:close/>
                    <a:moveTo>
                      <a:pt x="142" y="323"/>
                    </a:moveTo>
                    <a:lnTo>
                      <a:pt x="155" y="207"/>
                    </a:lnTo>
                    <a:lnTo>
                      <a:pt x="193" y="116"/>
                    </a:lnTo>
                    <a:lnTo>
                      <a:pt x="245" y="64"/>
                    </a:lnTo>
                    <a:lnTo>
                      <a:pt x="296" y="51"/>
                    </a:lnTo>
                    <a:lnTo>
                      <a:pt x="335" y="38"/>
                    </a:lnTo>
                    <a:lnTo>
                      <a:pt x="412" y="64"/>
                    </a:lnTo>
                    <a:lnTo>
                      <a:pt x="476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3"/>
                    </a:lnTo>
                    <a:lnTo>
                      <a:pt x="142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4" name="Freeform 1438"/>
              <p:cNvSpPr>
                <a:spLocks noEditPoints="1"/>
              </p:cNvSpPr>
              <p:nvPr/>
            </p:nvSpPr>
            <p:spPr bwMode="auto">
              <a:xfrm>
                <a:off x="14720" y="10284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54" y="103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39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3"/>
                  </a:cxn>
                  <a:cxn ang="0">
                    <a:pos x="592" y="621"/>
                  </a:cxn>
                  <a:cxn ang="0">
                    <a:pos x="618" y="569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8" y="634"/>
                  </a:cxn>
                  <a:cxn ang="0">
                    <a:pos x="464" y="686"/>
                  </a:cxn>
                  <a:cxn ang="0">
                    <a:pos x="399" y="699"/>
                  </a:cxn>
                  <a:cxn ang="0">
                    <a:pos x="361" y="699"/>
                  </a:cxn>
                  <a:cxn ang="0">
                    <a:pos x="258" y="673"/>
                  </a:cxn>
                  <a:cxn ang="0">
                    <a:pos x="180" y="595"/>
                  </a:cxn>
                  <a:cxn ang="0">
                    <a:pos x="155" y="505"/>
                  </a:cxn>
                  <a:cxn ang="0">
                    <a:pos x="142" y="427"/>
                  </a:cxn>
                  <a:cxn ang="0">
                    <a:pos x="142" y="349"/>
                  </a:cxn>
                  <a:cxn ang="0">
                    <a:pos x="579" y="349"/>
                  </a:cxn>
                  <a:cxn ang="0">
                    <a:pos x="142" y="323"/>
                  </a:cxn>
                  <a:cxn ang="0">
                    <a:pos x="155" y="207"/>
                  </a:cxn>
                  <a:cxn ang="0">
                    <a:pos x="193" y="116"/>
                  </a:cxn>
                  <a:cxn ang="0">
                    <a:pos x="245" y="64"/>
                  </a:cxn>
                  <a:cxn ang="0">
                    <a:pos x="296" y="51"/>
                  </a:cxn>
                  <a:cxn ang="0">
                    <a:pos x="335" y="38"/>
                  </a:cxn>
                  <a:cxn ang="0">
                    <a:pos x="412" y="64"/>
                  </a:cxn>
                  <a:cxn ang="0">
                    <a:pos x="476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3"/>
                  </a:cxn>
                  <a:cxn ang="0">
                    <a:pos x="142" y="323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54" y="103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39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3"/>
                    </a:lnTo>
                    <a:lnTo>
                      <a:pt x="592" y="621"/>
                    </a:lnTo>
                    <a:lnTo>
                      <a:pt x="618" y="569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8" y="634"/>
                    </a:lnTo>
                    <a:lnTo>
                      <a:pt x="464" y="686"/>
                    </a:lnTo>
                    <a:lnTo>
                      <a:pt x="399" y="699"/>
                    </a:lnTo>
                    <a:lnTo>
                      <a:pt x="361" y="699"/>
                    </a:lnTo>
                    <a:lnTo>
                      <a:pt x="258" y="673"/>
                    </a:lnTo>
                    <a:lnTo>
                      <a:pt x="180" y="595"/>
                    </a:lnTo>
                    <a:lnTo>
                      <a:pt x="155" y="505"/>
                    </a:lnTo>
                    <a:lnTo>
                      <a:pt x="142" y="427"/>
                    </a:lnTo>
                    <a:lnTo>
                      <a:pt x="142" y="349"/>
                    </a:lnTo>
                    <a:lnTo>
                      <a:pt x="579" y="349"/>
                    </a:lnTo>
                    <a:close/>
                    <a:moveTo>
                      <a:pt x="142" y="323"/>
                    </a:moveTo>
                    <a:lnTo>
                      <a:pt x="155" y="207"/>
                    </a:lnTo>
                    <a:lnTo>
                      <a:pt x="193" y="116"/>
                    </a:lnTo>
                    <a:lnTo>
                      <a:pt x="245" y="64"/>
                    </a:lnTo>
                    <a:lnTo>
                      <a:pt x="296" y="51"/>
                    </a:lnTo>
                    <a:lnTo>
                      <a:pt x="335" y="38"/>
                    </a:lnTo>
                    <a:lnTo>
                      <a:pt x="412" y="64"/>
                    </a:lnTo>
                    <a:lnTo>
                      <a:pt x="476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3"/>
                    </a:lnTo>
                    <a:lnTo>
                      <a:pt x="142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5" name="Freeform 1439"/>
              <p:cNvSpPr>
                <a:spLocks/>
              </p:cNvSpPr>
              <p:nvPr/>
            </p:nvSpPr>
            <p:spPr bwMode="auto">
              <a:xfrm>
                <a:off x="16188" y="9921"/>
                <a:ext cx="1081" cy="1088"/>
              </a:xfrm>
              <a:custGeom>
                <a:avLst/>
                <a:gdLst/>
                <a:ahLst/>
                <a:cxnLst>
                  <a:cxn ang="0">
                    <a:pos x="643" y="117"/>
                  </a:cxn>
                  <a:cxn ang="0">
                    <a:pos x="656" y="91"/>
                  </a:cxn>
                  <a:cxn ang="0">
                    <a:pos x="656" y="65"/>
                  </a:cxn>
                  <a:cxn ang="0">
                    <a:pos x="669" y="52"/>
                  </a:cxn>
                  <a:cxn ang="0">
                    <a:pos x="888" y="52"/>
                  </a:cxn>
                  <a:cxn ang="0">
                    <a:pos x="952" y="65"/>
                  </a:cxn>
                  <a:cxn ang="0">
                    <a:pos x="1004" y="104"/>
                  </a:cxn>
                  <a:cxn ang="0">
                    <a:pos x="1017" y="181"/>
                  </a:cxn>
                  <a:cxn ang="0">
                    <a:pos x="1017" y="207"/>
                  </a:cxn>
                  <a:cxn ang="0">
                    <a:pos x="1004" y="233"/>
                  </a:cxn>
                  <a:cxn ang="0">
                    <a:pos x="1004" y="324"/>
                  </a:cxn>
                  <a:cxn ang="0">
                    <a:pos x="991" y="337"/>
                  </a:cxn>
                  <a:cxn ang="0">
                    <a:pos x="991" y="350"/>
                  </a:cxn>
                  <a:cxn ang="0">
                    <a:pos x="1004" y="363"/>
                  </a:cxn>
                  <a:cxn ang="0">
                    <a:pos x="1030" y="363"/>
                  </a:cxn>
                  <a:cxn ang="0">
                    <a:pos x="1030" y="350"/>
                  </a:cxn>
                  <a:cxn ang="0">
                    <a:pos x="1043" y="324"/>
                  </a:cxn>
                  <a:cxn ang="0">
                    <a:pos x="1081" y="39"/>
                  </a:cxn>
                  <a:cxn ang="0">
                    <a:pos x="1081" y="0"/>
                  </a:cxn>
                  <a:cxn ang="0">
                    <a:pos x="128" y="0"/>
                  </a:cxn>
                  <a:cxn ang="0">
                    <a:pos x="103" y="26"/>
                  </a:cxn>
                  <a:cxn ang="0">
                    <a:pos x="13" y="311"/>
                  </a:cxn>
                  <a:cxn ang="0">
                    <a:pos x="13" y="324"/>
                  </a:cxn>
                  <a:cxn ang="0">
                    <a:pos x="0" y="337"/>
                  </a:cxn>
                  <a:cxn ang="0">
                    <a:pos x="0" y="363"/>
                  </a:cxn>
                  <a:cxn ang="0">
                    <a:pos x="25" y="363"/>
                  </a:cxn>
                  <a:cxn ang="0">
                    <a:pos x="38" y="350"/>
                  </a:cxn>
                  <a:cxn ang="0">
                    <a:pos x="51" y="324"/>
                  </a:cxn>
                  <a:cxn ang="0">
                    <a:pos x="103" y="181"/>
                  </a:cxn>
                  <a:cxn ang="0">
                    <a:pos x="167" y="91"/>
                  </a:cxn>
                  <a:cxn ang="0">
                    <a:pos x="270" y="52"/>
                  </a:cxn>
                  <a:cxn ang="0">
                    <a:pos x="515" y="52"/>
                  </a:cxn>
                  <a:cxn ang="0">
                    <a:pos x="515" y="104"/>
                  </a:cxn>
                  <a:cxn ang="0">
                    <a:pos x="296" y="958"/>
                  </a:cxn>
                  <a:cxn ang="0">
                    <a:pos x="296" y="984"/>
                  </a:cxn>
                  <a:cxn ang="0">
                    <a:pos x="270" y="1010"/>
                  </a:cxn>
                  <a:cxn ang="0">
                    <a:pos x="219" y="1036"/>
                  </a:cxn>
                  <a:cxn ang="0">
                    <a:pos x="51" y="1036"/>
                  </a:cxn>
                  <a:cxn ang="0">
                    <a:pos x="38" y="1049"/>
                  </a:cxn>
                  <a:cxn ang="0">
                    <a:pos x="38" y="1088"/>
                  </a:cxn>
                  <a:cxn ang="0">
                    <a:pos x="631" y="1088"/>
                  </a:cxn>
                  <a:cxn ang="0">
                    <a:pos x="631" y="1075"/>
                  </a:cxn>
                  <a:cxn ang="0">
                    <a:pos x="643" y="1062"/>
                  </a:cxn>
                  <a:cxn ang="0">
                    <a:pos x="618" y="1036"/>
                  </a:cxn>
                  <a:cxn ang="0">
                    <a:pos x="463" y="1036"/>
                  </a:cxn>
                  <a:cxn ang="0">
                    <a:pos x="437" y="1023"/>
                  </a:cxn>
                  <a:cxn ang="0">
                    <a:pos x="425" y="1010"/>
                  </a:cxn>
                  <a:cxn ang="0">
                    <a:pos x="425" y="971"/>
                  </a:cxn>
                  <a:cxn ang="0">
                    <a:pos x="643" y="117"/>
                  </a:cxn>
                </a:cxnLst>
                <a:rect l="0" t="0" r="r" b="b"/>
                <a:pathLst>
                  <a:path w="1081" h="1088">
                    <a:moveTo>
                      <a:pt x="643" y="117"/>
                    </a:moveTo>
                    <a:lnTo>
                      <a:pt x="656" y="91"/>
                    </a:lnTo>
                    <a:lnTo>
                      <a:pt x="656" y="65"/>
                    </a:lnTo>
                    <a:lnTo>
                      <a:pt x="669" y="52"/>
                    </a:lnTo>
                    <a:lnTo>
                      <a:pt x="888" y="52"/>
                    </a:lnTo>
                    <a:lnTo>
                      <a:pt x="952" y="65"/>
                    </a:lnTo>
                    <a:lnTo>
                      <a:pt x="1004" y="104"/>
                    </a:lnTo>
                    <a:lnTo>
                      <a:pt x="1017" y="181"/>
                    </a:lnTo>
                    <a:lnTo>
                      <a:pt x="1017" y="207"/>
                    </a:lnTo>
                    <a:lnTo>
                      <a:pt x="1004" y="233"/>
                    </a:lnTo>
                    <a:lnTo>
                      <a:pt x="1004" y="324"/>
                    </a:lnTo>
                    <a:lnTo>
                      <a:pt x="991" y="337"/>
                    </a:lnTo>
                    <a:lnTo>
                      <a:pt x="991" y="350"/>
                    </a:lnTo>
                    <a:lnTo>
                      <a:pt x="1004" y="363"/>
                    </a:lnTo>
                    <a:lnTo>
                      <a:pt x="1030" y="363"/>
                    </a:lnTo>
                    <a:lnTo>
                      <a:pt x="1030" y="350"/>
                    </a:lnTo>
                    <a:lnTo>
                      <a:pt x="1043" y="324"/>
                    </a:lnTo>
                    <a:lnTo>
                      <a:pt x="1081" y="39"/>
                    </a:lnTo>
                    <a:lnTo>
                      <a:pt x="1081" y="0"/>
                    </a:lnTo>
                    <a:lnTo>
                      <a:pt x="128" y="0"/>
                    </a:lnTo>
                    <a:lnTo>
                      <a:pt x="103" y="26"/>
                    </a:lnTo>
                    <a:lnTo>
                      <a:pt x="13" y="311"/>
                    </a:lnTo>
                    <a:lnTo>
                      <a:pt x="13" y="324"/>
                    </a:lnTo>
                    <a:lnTo>
                      <a:pt x="0" y="337"/>
                    </a:lnTo>
                    <a:lnTo>
                      <a:pt x="0" y="363"/>
                    </a:lnTo>
                    <a:lnTo>
                      <a:pt x="25" y="363"/>
                    </a:lnTo>
                    <a:lnTo>
                      <a:pt x="38" y="350"/>
                    </a:lnTo>
                    <a:lnTo>
                      <a:pt x="51" y="324"/>
                    </a:lnTo>
                    <a:lnTo>
                      <a:pt x="103" y="181"/>
                    </a:lnTo>
                    <a:lnTo>
                      <a:pt x="167" y="91"/>
                    </a:lnTo>
                    <a:lnTo>
                      <a:pt x="270" y="52"/>
                    </a:lnTo>
                    <a:lnTo>
                      <a:pt x="515" y="52"/>
                    </a:lnTo>
                    <a:lnTo>
                      <a:pt x="515" y="104"/>
                    </a:lnTo>
                    <a:lnTo>
                      <a:pt x="296" y="958"/>
                    </a:lnTo>
                    <a:lnTo>
                      <a:pt x="296" y="984"/>
                    </a:lnTo>
                    <a:lnTo>
                      <a:pt x="270" y="1010"/>
                    </a:lnTo>
                    <a:lnTo>
                      <a:pt x="219" y="1036"/>
                    </a:lnTo>
                    <a:lnTo>
                      <a:pt x="51" y="1036"/>
                    </a:lnTo>
                    <a:lnTo>
                      <a:pt x="38" y="1049"/>
                    </a:lnTo>
                    <a:lnTo>
                      <a:pt x="38" y="1088"/>
                    </a:lnTo>
                    <a:lnTo>
                      <a:pt x="631" y="1088"/>
                    </a:lnTo>
                    <a:lnTo>
                      <a:pt x="631" y="1075"/>
                    </a:lnTo>
                    <a:lnTo>
                      <a:pt x="643" y="1062"/>
                    </a:lnTo>
                    <a:lnTo>
                      <a:pt x="618" y="1036"/>
                    </a:lnTo>
                    <a:lnTo>
                      <a:pt x="463" y="1036"/>
                    </a:lnTo>
                    <a:lnTo>
                      <a:pt x="437" y="1023"/>
                    </a:lnTo>
                    <a:lnTo>
                      <a:pt x="425" y="1010"/>
                    </a:lnTo>
                    <a:lnTo>
                      <a:pt x="425" y="971"/>
                    </a:lnTo>
                    <a:lnTo>
                      <a:pt x="643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6" name="Freeform 1440"/>
              <p:cNvSpPr>
                <a:spLocks noEditPoints="1"/>
              </p:cNvSpPr>
              <p:nvPr/>
            </p:nvSpPr>
            <p:spPr bwMode="auto">
              <a:xfrm>
                <a:off x="18093" y="10284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5"/>
                  </a:cxn>
                  <a:cxn ang="0">
                    <a:pos x="682" y="233"/>
                  </a:cxn>
                  <a:cxn ang="0">
                    <a:pos x="605" y="116"/>
                  </a:cxn>
                  <a:cxn ang="0">
                    <a:pos x="502" y="38"/>
                  </a:cxn>
                  <a:cxn ang="0">
                    <a:pos x="361" y="0"/>
                  </a:cxn>
                  <a:cxn ang="0">
                    <a:pos x="219" y="38"/>
                  </a:cxn>
                  <a:cxn ang="0">
                    <a:pos x="103" y="116"/>
                  </a:cxn>
                  <a:cxn ang="0">
                    <a:pos x="39" y="233"/>
                  </a:cxn>
                  <a:cxn ang="0">
                    <a:pos x="0" y="375"/>
                  </a:cxn>
                  <a:cxn ang="0">
                    <a:pos x="39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502" y="712"/>
                  </a:cxn>
                  <a:cxn ang="0">
                    <a:pos x="605" y="634"/>
                  </a:cxn>
                  <a:cxn ang="0">
                    <a:pos x="682" y="518"/>
                  </a:cxn>
                  <a:cxn ang="0">
                    <a:pos x="708" y="375"/>
                  </a:cxn>
                  <a:cxn ang="0">
                    <a:pos x="361" y="699"/>
                  </a:cxn>
                  <a:cxn ang="0">
                    <a:pos x="309" y="699"/>
                  </a:cxn>
                  <a:cxn ang="0">
                    <a:pos x="258" y="673"/>
                  </a:cxn>
                  <a:cxn ang="0">
                    <a:pos x="219" y="647"/>
                  </a:cxn>
                  <a:cxn ang="0">
                    <a:pos x="180" y="595"/>
                  </a:cxn>
                  <a:cxn ang="0">
                    <a:pos x="142" y="479"/>
                  </a:cxn>
                  <a:cxn ang="0">
                    <a:pos x="142" y="259"/>
                  </a:cxn>
                  <a:cxn ang="0">
                    <a:pos x="180" y="142"/>
                  </a:cxn>
                  <a:cxn ang="0">
                    <a:pos x="206" y="103"/>
                  </a:cxn>
                  <a:cxn ang="0">
                    <a:pos x="283" y="51"/>
                  </a:cxn>
                  <a:cxn ang="0">
                    <a:pos x="322" y="38"/>
                  </a:cxn>
                  <a:cxn ang="0">
                    <a:pos x="361" y="38"/>
                  </a:cxn>
                  <a:cxn ang="0">
                    <a:pos x="464" y="64"/>
                  </a:cxn>
                  <a:cxn ang="0">
                    <a:pos x="541" y="142"/>
                  </a:cxn>
                  <a:cxn ang="0">
                    <a:pos x="579" y="259"/>
                  </a:cxn>
                  <a:cxn ang="0">
                    <a:pos x="579" y="466"/>
                  </a:cxn>
                  <a:cxn ang="0">
                    <a:pos x="541" y="582"/>
                  </a:cxn>
                  <a:cxn ang="0">
                    <a:pos x="515" y="634"/>
                  </a:cxn>
                  <a:cxn ang="0">
                    <a:pos x="464" y="673"/>
                  </a:cxn>
                  <a:cxn ang="0">
                    <a:pos x="412" y="699"/>
                  </a:cxn>
                  <a:cxn ang="0">
                    <a:pos x="361" y="699"/>
                  </a:cxn>
                </a:cxnLst>
                <a:rect l="0" t="0" r="r" b="b"/>
                <a:pathLst>
                  <a:path w="708" h="738">
                    <a:moveTo>
                      <a:pt x="708" y="375"/>
                    </a:moveTo>
                    <a:lnTo>
                      <a:pt x="682" y="233"/>
                    </a:lnTo>
                    <a:lnTo>
                      <a:pt x="605" y="116"/>
                    </a:lnTo>
                    <a:lnTo>
                      <a:pt x="502" y="38"/>
                    </a:lnTo>
                    <a:lnTo>
                      <a:pt x="361" y="0"/>
                    </a:lnTo>
                    <a:lnTo>
                      <a:pt x="219" y="38"/>
                    </a:lnTo>
                    <a:lnTo>
                      <a:pt x="103" y="116"/>
                    </a:lnTo>
                    <a:lnTo>
                      <a:pt x="39" y="233"/>
                    </a:lnTo>
                    <a:lnTo>
                      <a:pt x="0" y="375"/>
                    </a:lnTo>
                    <a:lnTo>
                      <a:pt x="39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502" y="712"/>
                    </a:lnTo>
                    <a:lnTo>
                      <a:pt x="605" y="634"/>
                    </a:lnTo>
                    <a:lnTo>
                      <a:pt x="682" y="518"/>
                    </a:lnTo>
                    <a:lnTo>
                      <a:pt x="708" y="375"/>
                    </a:lnTo>
                    <a:close/>
                    <a:moveTo>
                      <a:pt x="361" y="699"/>
                    </a:moveTo>
                    <a:lnTo>
                      <a:pt x="309" y="699"/>
                    </a:lnTo>
                    <a:lnTo>
                      <a:pt x="258" y="673"/>
                    </a:lnTo>
                    <a:lnTo>
                      <a:pt x="219" y="647"/>
                    </a:lnTo>
                    <a:lnTo>
                      <a:pt x="180" y="595"/>
                    </a:lnTo>
                    <a:lnTo>
                      <a:pt x="142" y="479"/>
                    </a:lnTo>
                    <a:lnTo>
                      <a:pt x="142" y="259"/>
                    </a:lnTo>
                    <a:lnTo>
                      <a:pt x="180" y="142"/>
                    </a:lnTo>
                    <a:lnTo>
                      <a:pt x="206" y="103"/>
                    </a:lnTo>
                    <a:lnTo>
                      <a:pt x="283" y="51"/>
                    </a:lnTo>
                    <a:lnTo>
                      <a:pt x="322" y="38"/>
                    </a:lnTo>
                    <a:lnTo>
                      <a:pt x="361" y="38"/>
                    </a:lnTo>
                    <a:lnTo>
                      <a:pt x="464" y="64"/>
                    </a:lnTo>
                    <a:lnTo>
                      <a:pt x="541" y="142"/>
                    </a:lnTo>
                    <a:lnTo>
                      <a:pt x="579" y="259"/>
                    </a:lnTo>
                    <a:lnTo>
                      <a:pt x="579" y="466"/>
                    </a:lnTo>
                    <a:lnTo>
                      <a:pt x="541" y="582"/>
                    </a:lnTo>
                    <a:lnTo>
                      <a:pt x="515" y="634"/>
                    </a:lnTo>
                    <a:lnTo>
                      <a:pt x="464" y="673"/>
                    </a:lnTo>
                    <a:lnTo>
                      <a:pt x="412" y="699"/>
                    </a:lnTo>
                    <a:lnTo>
                      <a:pt x="361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7" name="Freeform 1441"/>
              <p:cNvSpPr>
                <a:spLocks/>
              </p:cNvSpPr>
              <p:nvPr/>
            </p:nvSpPr>
            <p:spPr bwMode="auto">
              <a:xfrm>
                <a:off x="18904" y="9882"/>
                <a:ext cx="515" cy="1127"/>
              </a:xfrm>
              <a:custGeom>
                <a:avLst/>
                <a:gdLst/>
                <a:ahLst/>
                <a:cxnLst>
                  <a:cxn ang="0">
                    <a:pos x="232" y="479"/>
                  </a:cxn>
                  <a:cxn ang="0">
                    <a:pos x="412" y="479"/>
                  </a:cxn>
                  <a:cxn ang="0">
                    <a:pos x="412" y="440"/>
                  </a:cxn>
                  <a:cxn ang="0">
                    <a:pos x="232" y="440"/>
                  </a:cxn>
                  <a:cxn ang="0">
                    <a:pos x="232" y="246"/>
                  </a:cxn>
                  <a:cxn ang="0">
                    <a:pos x="258" y="130"/>
                  </a:cxn>
                  <a:cxn ang="0">
                    <a:pos x="309" y="52"/>
                  </a:cxn>
                  <a:cxn ang="0">
                    <a:pos x="373" y="26"/>
                  </a:cxn>
                  <a:cxn ang="0">
                    <a:pos x="386" y="26"/>
                  </a:cxn>
                  <a:cxn ang="0">
                    <a:pos x="399" y="39"/>
                  </a:cxn>
                  <a:cxn ang="0">
                    <a:pos x="425" y="39"/>
                  </a:cxn>
                  <a:cxn ang="0">
                    <a:pos x="386" y="78"/>
                  </a:cxn>
                  <a:cxn ang="0">
                    <a:pos x="386" y="130"/>
                  </a:cxn>
                  <a:cxn ang="0">
                    <a:pos x="399" y="156"/>
                  </a:cxn>
                  <a:cxn ang="0">
                    <a:pos x="451" y="181"/>
                  </a:cxn>
                  <a:cxn ang="0">
                    <a:pos x="502" y="156"/>
                  </a:cxn>
                  <a:cxn ang="0">
                    <a:pos x="515" y="130"/>
                  </a:cxn>
                  <a:cxn ang="0">
                    <a:pos x="515" y="65"/>
                  </a:cxn>
                  <a:cxn ang="0">
                    <a:pos x="464" y="13"/>
                  </a:cxn>
                  <a:cxn ang="0">
                    <a:pos x="425" y="0"/>
                  </a:cxn>
                  <a:cxn ang="0">
                    <a:pos x="373" y="0"/>
                  </a:cxn>
                  <a:cxn ang="0">
                    <a:pos x="283" y="13"/>
                  </a:cxn>
                  <a:cxn ang="0">
                    <a:pos x="206" y="65"/>
                  </a:cxn>
                  <a:cxn ang="0">
                    <a:pos x="155" y="143"/>
                  </a:cxn>
                  <a:cxn ang="0">
                    <a:pos x="129" y="246"/>
                  </a:cxn>
                  <a:cxn ang="0">
                    <a:pos x="129" y="440"/>
                  </a:cxn>
                  <a:cxn ang="0">
                    <a:pos x="0" y="440"/>
                  </a:cxn>
                  <a:cxn ang="0">
                    <a:pos x="0" y="479"/>
                  </a:cxn>
                  <a:cxn ang="0">
                    <a:pos x="129" y="479"/>
                  </a:cxn>
                  <a:cxn ang="0">
                    <a:pos x="129" y="1049"/>
                  </a:cxn>
                  <a:cxn ang="0">
                    <a:pos x="116" y="1062"/>
                  </a:cxn>
                  <a:cxn ang="0">
                    <a:pos x="90" y="1075"/>
                  </a:cxn>
                  <a:cxn ang="0">
                    <a:pos x="0" y="1075"/>
                  </a:cxn>
                  <a:cxn ang="0">
                    <a:pos x="0" y="1127"/>
                  </a:cxn>
                  <a:cxn ang="0">
                    <a:pos x="386" y="1127"/>
                  </a:cxn>
                  <a:cxn ang="0">
                    <a:pos x="386" y="1075"/>
                  </a:cxn>
                  <a:cxn ang="0">
                    <a:pos x="270" y="1075"/>
                  </a:cxn>
                  <a:cxn ang="0">
                    <a:pos x="245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997"/>
                  </a:cxn>
                  <a:cxn ang="0">
                    <a:pos x="232" y="479"/>
                  </a:cxn>
                </a:cxnLst>
                <a:rect l="0" t="0" r="r" b="b"/>
                <a:pathLst>
                  <a:path w="515" h="1127">
                    <a:moveTo>
                      <a:pt x="232" y="479"/>
                    </a:moveTo>
                    <a:lnTo>
                      <a:pt x="412" y="479"/>
                    </a:lnTo>
                    <a:lnTo>
                      <a:pt x="412" y="440"/>
                    </a:lnTo>
                    <a:lnTo>
                      <a:pt x="232" y="440"/>
                    </a:lnTo>
                    <a:lnTo>
                      <a:pt x="232" y="246"/>
                    </a:lnTo>
                    <a:lnTo>
                      <a:pt x="258" y="130"/>
                    </a:lnTo>
                    <a:lnTo>
                      <a:pt x="309" y="52"/>
                    </a:lnTo>
                    <a:lnTo>
                      <a:pt x="373" y="26"/>
                    </a:lnTo>
                    <a:lnTo>
                      <a:pt x="386" y="26"/>
                    </a:lnTo>
                    <a:lnTo>
                      <a:pt x="399" y="39"/>
                    </a:lnTo>
                    <a:lnTo>
                      <a:pt x="425" y="39"/>
                    </a:lnTo>
                    <a:lnTo>
                      <a:pt x="386" y="78"/>
                    </a:lnTo>
                    <a:lnTo>
                      <a:pt x="386" y="130"/>
                    </a:lnTo>
                    <a:lnTo>
                      <a:pt x="399" y="156"/>
                    </a:lnTo>
                    <a:lnTo>
                      <a:pt x="451" y="181"/>
                    </a:lnTo>
                    <a:lnTo>
                      <a:pt x="502" y="156"/>
                    </a:lnTo>
                    <a:lnTo>
                      <a:pt x="515" y="130"/>
                    </a:lnTo>
                    <a:lnTo>
                      <a:pt x="515" y="65"/>
                    </a:lnTo>
                    <a:lnTo>
                      <a:pt x="464" y="13"/>
                    </a:lnTo>
                    <a:lnTo>
                      <a:pt x="425" y="0"/>
                    </a:lnTo>
                    <a:lnTo>
                      <a:pt x="373" y="0"/>
                    </a:lnTo>
                    <a:lnTo>
                      <a:pt x="283" y="13"/>
                    </a:lnTo>
                    <a:lnTo>
                      <a:pt x="206" y="65"/>
                    </a:lnTo>
                    <a:lnTo>
                      <a:pt x="155" y="143"/>
                    </a:lnTo>
                    <a:lnTo>
                      <a:pt x="129" y="246"/>
                    </a:lnTo>
                    <a:lnTo>
                      <a:pt x="129" y="440"/>
                    </a:lnTo>
                    <a:lnTo>
                      <a:pt x="0" y="440"/>
                    </a:lnTo>
                    <a:lnTo>
                      <a:pt x="0" y="479"/>
                    </a:lnTo>
                    <a:lnTo>
                      <a:pt x="129" y="479"/>
                    </a:lnTo>
                    <a:lnTo>
                      <a:pt x="129" y="1049"/>
                    </a:lnTo>
                    <a:lnTo>
                      <a:pt x="116" y="1062"/>
                    </a:lnTo>
                    <a:lnTo>
                      <a:pt x="90" y="1075"/>
                    </a:lnTo>
                    <a:lnTo>
                      <a:pt x="0" y="1075"/>
                    </a:lnTo>
                    <a:lnTo>
                      <a:pt x="0" y="1127"/>
                    </a:lnTo>
                    <a:lnTo>
                      <a:pt x="386" y="1127"/>
                    </a:lnTo>
                    <a:lnTo>
                      <a:pt x="386" y="1075"/>
                    </a:lnTo>
                    <a:lnTo>
                      <a:pt x="270" y="1075"/>
                    </a:lnTo>
                    <a:lnTo>
                      <a:pt x="245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997"/>
                    </a:lnTo>
                    <a:lnTo>
                      <a:pt x="232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8" name="Freeform 1442"/>
              <p:cNvSpPr>
                <a:spLocks/>
              </p:cNvSpPr>
              <p:nvPr/>
            </p:nvSpPr>
            <p:spPr bwMode="auto">
              <a:xfrm>
                <a:off x="20179" y="9882"/>
                <a:ext cx="1133" cy="1166"/>
              </a:xfrm>
              <a:custGeom>
                <a:avLst/>
                <a:gdLst/>
                <a:ahLst/>
                <a:cxnLst>
                  <a:cxn ang="0">
                    <a:pos x="1133" y="0"/>
                  </a:cxn>
                  <a:cxn ang="0">
                    <a:pos x="1094" y="13"/>
                  </a:cxn>
                  <a:cxn ang="0">
                    <a:pos x="952" y="104"/>
                  </a:cxn>
                  <a:cxn ang="0">
                    <a:pos x="836" y="13"/>
                  </a:cxn>
                  <a:cxn ang="0">
                    <a:pos x="502" y="39"/>
                  </a:cxn>
                  <a:cxn ang="0">
                    <a:pos x="154" y="311"/>
                  </a:cxn>
                  <a:cxn ang="0">
                    <a:pos x="0" y="725"/>
                  </a:cxn>
                  <a:cxn ang="0">
                    <a:pos x="128" y="1036"/>
                  </a:cxn>
                  <a:cxn ang="0">
                    <a:pos x="437" y="1166"/>
                  </a:cxn>
                  <a:cxn ang="0">
                    <a:pos x="643" y="1127"/>
                  </a:cxn>
                  <a:cxn ang="0">
                    <a:pos x="733" y="1075"/>
                  </a:cxn>
                  <a:cxn ang="0">
                    <a:pos x="772" y="1023"/>
                  </a:cxn>
                  <a:cxn ang="0">
                    <a:pos x="849" y="1127"/>
                  </a:cxn>
                  <a:cxn ang="0">
                    <a:pos x="862" y="1114"/>
                  </a:cxn>
                  <a:cxn ang="0">
                    <a:pos x="875" y="1075"/>
                  </a:cxn>
                  <a:cxn ang="0">
                    <a:pos x="888" y="1023"/>
                  </a:cxn>
                  <a:cxn ang="0">
                    <a:pos x="952" y="777"/>
                  </a:cxn>
                  <a:cxn ang="0">
                    <a:pos x="978" y="751"/>
                  </a:cxn>
                  <a:cxn ang="0">
                    <a:pos x="1068" y="738"/>
                  </a:cxn>
                  <a:cxn ang="0">
                    <a:pos x="927" y="687"/>
                  </a:cxn>
                  <a:cxn ang="0">
                    <a:pos x="824" y="699"/>
                  </a:cxn>
                  <a:cxn ang="0">
                    <a:pos x="643" y="687"/>
                  </a:cxn>
                  <a:cxn ang="0">
                    <a:pos x="630" y="738"/>
                  </a:cxn>
                  <a:cxn ang="0">
                    <a:pos x="798" y="751"/>
                  </a:cxn>
                  <a:cxn ang="0">
                    <a:pos x="811" y="790"/>
                  </a:cxn>
                  <a:cxn ang="0">
                    <a:pos x="798" y="842"/>
                  </a:cxn>
                  <a:cxn ang="0">
                    <a:pos x="733" y="1010"/>
                  </a:cxn>
                  <a:cxn ang="0">
                    <a:pos x="592" y="1101"/>
                  </a:cxn>
                  <a:cxn ang="0">
                    <a:pos x="463" y="1114"/>
                  </a:cxn>
                  <a:cxn ang="0">
                    <a:pos x="283" y="1062"/>
                  </a:cxn>
                  <a:cxn ang="0">
                    <a:pos x="167" y="907"/>
                  </a:cxn>
                  <a:cxn ang="0">
                    <a:pos x="154" y="699"/>
                  </a:cxn>
                  <a:cxn ang="0">
                    <a:pos x="231" y="415"/>
                  </a:cxn>
                  <a:cxn ang="0">
                    <a:pos x="437" y="143"/>
                  </a:cxn>
                  <a:cxn ang="0">
                    <a:pos x="733" y="39"/>
                  </a:cxn>
                  <a:cxn ang="0">
                    <a:pos x="927" y="130"/>
                  </a:cxn>
                  <a:cxn ang="0">
                    <a:pos x="991" y="350"/>
                  </a:cxn>
                  <a:cxn ang="0">
                    <a:pos x="978" y="428"/>
                  </a:cxn>
                  <a:cxn ang="0">
                    <a:pos x="991" y="453"/>
                  </a:cxn>
                  <a:cxn ang="0">
                    <a:pos x="1030" y="440"/>
                  </a:cxn>
                  <a:cxn ang="0">
                    <a:pos x="1133" y="13"/>
                  </a:cxn>
                </a:cxnLst>
                <a:rect l="0" t="0" r="r" b="b"/>
                <a:pathLst>
                  <a:path w="1133" h="1166">
                    <a:moveTo>
                      <a:pt x="1133" y="13"/>
                    </a:moveTo>
                    <a:lnTo>
                      <a:pt x="1133" y="0"/>
                    </a:lnTo>
                    <a:lnTo>
                      <a:pt x="1107" y="0"/>
                    </a:lnTo>
                    <a:lnTo>
                      <a:pt x="1094" y="13"/>
                    </a:lnTo>
                    <a:lnTo>
                      <a:pt x="978" y="143"/>
                    </a:lnTo>
                    <a:lnTo>
                      <a:pt x="952" y="104"/>
                    </a:lnTo>
                    <a:lnTo>
                      <a:pt x="914" y="52"/>
                    </a:lnTo>
                    <a:lnTo>
                      <a:pt x="836" y="13"/>
                    </a:lnTo>
                    <a:lnTo>
                      <a:pt x="721" y="0"/>
                    </a:lnTo>
                    <a:lnTo>
                      <a:pt x="502" y="39"/>
                    </a:lnTo>
                    <a:lnTo>
                      <a:pt x="309" y="143"/>
                    </a:lnTo>
                    <a:lnTo>
                      <a:pt x="154" y="311"/>
                    </a:lnTo>
                    <a:lnTo>
                      <a:pt x="38" y="505"/>
                    </a:lnTo>
                    <a:lnTo>
                      <a:pt x="0" y="725"/>
                    </a:lnTo>
                    <a:lnTo>
                      <a:pt x="38" y="894"/>
                    </a:lnTo>
                    <a:lnTo>
                      <a:pt x="128" y="1036"/>
                    </a:lnTo>
                    <a:lnTo>
                      <a:pt x="257" y="1127"/>
                    </a:lnTo>
                    <a:lnTo>
                      <a:pt x="437" y="1166"/>
                    </a:lnTo>
                    <a:lnTo>
                      <a:pt x="515" y="1153"/>
                    </a:lnTo>
                    <a:lnTo>
                      <a:pt x="643" y="1127"/>
                    </a:lnTo>
                    <a:lnTo>
                      <a:pt x="695" y="1101"/>
                    </a:lnTo>
                    <a:lnTo>
                      <a:pt x="733" y="1075"/>
                    </a:lnTo>
                    <a:lnTo>
                      <a:pt x="759" y="1049"/>
                    </a:lnTo>
                    <a:lnTo>
                      <a:pt x="772" y="1023"/>
                    </a:lnTo>
                    <a:lnTo>
                      <a:pt x="798" y="1075"/>
                    </a:lnTo>
                    <a:lnTo>
                      <a:pt x="849" y="1127"/>
                    </a:lnTo>
                    <a:lnTo>
                      <a:pt x="862" y="1127"/>
                    </a:lnTo>
                    <a:lnTo>
                      <a:pt x="862" y="1114"/>
                    </a:lnTo>
                    <a:lnTo>
                      <a:pt x="875" y="1088"/>
                    </a:lnTo>
                    <a:lnTo>
                      <a:pt x="875" y="1075"/>
                    </a:lnTo>
                    <a:lnTo>
                      <a:pt x="888" y="1049"/>
                    </a:lnTo>
                    <a:lnTo>
                      <a:pt x="888" y="1023"/>
                    </a:lnTo>
                    <a:lnTo>
                      <a:pt x="914" y="894"/>
                    </a:lnTo>
                    <a:lnTo>
                      <a:pt x="952" y="777"/>
                    </a:lnTo>
                    <a:lnTo>
                      <a:pt x="952" y="751"/>
                    </a:lnTo>
                    <a:lnTo>
                      <a:pt x="978" y="751"/>
                    </a:lnTo>
                    <a:lnTo>
                      <a:pt x="1004" y="738"/>
                    </a:lnTo>
                    <a:lnTo>
                      <a:pt x="1068" y="738"/>
                    </a:lnTo>
                    <a:lnTo>
                      <a:pt x="1068" y="687"/>
                    </a:lnTo>
                    <a:lnTo>
                      <a:pt x="927" y="687"/>
                    </a:lnTo>
                    <a:lnTo>
                      <a:pt x="888" y="699"/>
                    </a:lnTo>
                    <a:lnTo>
                      <a:pt x="824" y="699"/>
                    </a:lnTo>
                    <a:lnTo>
                      <a:pt x="733" y="687"/>
                    </a:lnTo>
                    <a:lnTo>
                      <a:pt x="643" y="687"/>
                    </a:lnTo>
                    <a:lnTo>
                      <a:pt x="630" y="699"/>
                    </a:lnTo>
                    <a:lnTo>
                      <a:pt x="630" y="738"/>
                    </a:lnTo>
                    <a:lnTo>
                      <a:pt x="759" y="738"/>
                    </a:lnTo>
                    <a:lnTo>
                      <a:pt x="798" y="751"/>
                    </a:lnTo>
                    <a:lnTo>
                      <a:pt x="811" y="751"/>
                    </a:lnTo>
                    <a:lnTo>
                      <a:pt x="811" y="790"/>
                    </a:lnTo>
                    <a:lnTo>
                      <a:pt x="798" y="816"/>
                    </a:lnTo>
                    <a:lnTo>
                      <a:pt x="798" y="842"/>
                    </a:lnTo>
                    <a:lnTo>
                      <a:pt x="772" y="920"/>
                    </a:lnTo>
                    <a:lnTo>
                      <a:pt x="733" y="1010"/>
                    </a:lnTo>
                    <a:lnTo>
                      <a:pt x="669" y="1062"/>
                    </a:lnTo>
                    <a:lnTo>
                      <a:pt x="592" y="1101"/>
                    </a:lnTo>
                    <a:lnTo>
                      <a:pt x="515" y="1114"/>
                    </a:lnTo>
                    <a:lnTo>
                      <a:pt x="463" y="1114"/>
                    </a:lnTo>
                    <a:lnTo>
                      <a:pt x="373" y="1101"/>
                    </a:lnTo>
                    <a:lnTo>
                      <a:pt x="283" y="1062"/>
                    </a:lnTo>
                    <a:lnTo>
                      <a:pt x="218" y="997"/>
                    </a:lnTo>
                    <a:lnTo>
                      <a:pt x="167" y="907"/>
                    </a:lnTo>
                    <a:lnTo>
                      <a:pt x="141" y="777"/>
                    </a:lnTo>
                    <a:lnTo>
                      <a:pt x="154" y="699"/>
                    </a:lnTo>
                    <a:lnTo>
                      <a:pt x="180" y="570"/>
                    </a:lnTo>
                    <a:lnTo>
                      <a:pt x="231" y="415"/>
                    </a:lnTo>
                    <a:lnTo>
                      <a:pt x="334" y="246"/>
                    </a:lnTo>
                    <a:lnTo>
                      <a:pt x="437" y="143"/>
                    </a:lnTo>
                    <a:lnTo>
                      <a:pt x="579" y="78"/>
                    </a:lnTo>
                    <a:lnTo>
                      <a:pt x="733" y="39"/>
                    </a:lnTo>
                    <a:lnTo>
                      <a:pt x="836" y="65"/>
                    </a:lnTo>
                    <a:lnTo>
                      <a:pt x="927" y="130"/>
                    </a:lnTo>
                    <a:lnTo>
                      <a:pt x="965" y="233"/>
                    </a:lnTo>
                    <a:lnTo>
                      <a:pt x="991" y="350"/>
                    </a:lnTo>
                    <a:lnTo>
                      <a:pt x="991" y="415"/>
                    </a:lnTo>
                    <a:lnTo>
                      <a:pt x="978" y="428"/>
                    </a:lnTo>
                    <a:lnTo>
                      <a:pt x="978" y="440"/>
                    </a:lnTo>
                    <a:lnTo>
                      <a:pt x="991" y="453"/>
                    </a:lnTo>
                    <a:lnTo>
                      <a:pt x="1017" y="453"/>
                    </a:lnTo>
                    <a:lnTo>
                      <a:pt x="1030" y="440"/>
                    </a:lnTo>
                    <a:lnTo>
                      <a:pt x="1030" y="415"/>
                    </a:lnTo>
                    <a:lnTo>
                      <a:pt x="1133" y="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19" name="Freeform 1443"/>
              <p:cNvSpPr>
                <a:spLocks/>
              </p:cNvSpPr>
              <p:nvPr/>
            </p:nvSpPr>
            <p:spPr bwMode="auto">
              <a:xfrm>
                <a:off x="22148" y="10025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7" y="336"/>
                  </a:cxn>
                  <a:cxn ang="0">
                    <a:pos x="477" y="297"/>
                  </a:cxn>
                  <a:cxn ang="0">
                    <a:pos x="245" y="297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0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5" y="880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8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71" y="880"/>
                  </a:cxn>
                  <a:cxn ang="0">
                    <a:pos x="258" y="854"/>
                  </a:cxn>
                  <a:cxn ang="0">
                    <a:pos x="258" y="828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7" y="336"/>
                    </a:lnTo>
                    <a:lnTo>
                      <a:pt x="477" y="297"/>
                    </a:lnTo>
                    <a:lnTo>
                      <a:pt x="245" y="297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0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5" y="880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8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71" y="880"/>
                    </a:lnTo>
                    <a:lnTo>
                      <a:pt x="258" y="854"/>
                    </a:lnTo>
                    <a:lnTo>
                      <a:pt x="258" y="828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0" name="Freeform 1444"/>
              <p:cNvSpPr>
                <a:spLocks/>
              </p:cNvSpPr>
              <p:nvPr/>
            </p:nvSpPr>
            <p:spPr bwMode="auto">
              <a:xfrm>
                <a:off x="22792" y="9895"/>
                <a:ext cx="811" cy="1114"/>
              </a:xfrm>
              <a:custGeom>
                <a:avLst/>
                <a:gdLst/>
                <a:ahLst/>
                <a:cxnLst>
                  <a:cxn ang="0">
                    <a:pos x="682" y="712"/>
                  </a:cxn>
                  <a:cxn ang="0">
                    <a:pos x="682" y="596"/>
                  </a:cxn>
                  <a:cxn ang="0">
                    <a:pos x="669" y="518"/>
                  </a:cxn>
                  <a:cxn ang="0">
                    <a:pos x="631" y="466"/>
                  </a:cxn>
                  <a:cxn ang="0">
                    <a:pos x="592" y="427"/>
                  </a:cxn>
                  <a:cxn ang="0">
                    <a:pos x="515" y="402"/>
                  </a:cxn>
                  <a:cxn ang="0">
                    <a:pos x="463" y="402"/>
                  </a:cxn>
                  <a:cxn ang="0">
                    <a:pos x="373" y="415"/>
                  </a:cxn>
                  <a:cxn ang="0">
                    <a:pos x="309" y="453"/>
                  </a:cxn>
                  <a:cxn ang="0">
                    <a:pos x="257" y="505"/>
                  </a:cxn>
                  <a:cxn ang="0">
                    <a:pos x="232" y="557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03" y="78"/>
                  </a:cxn>
                  <a:cxn ang="0">
                    <a:pos x="116" y="104"/>
                  </a:cxn>
                  <a:cxn ang="0">
                    <a:pos x="129" y="117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0" y="1114"/>
                  </a:cxn>
                  <a:cxn ang="0">
                    <a:pos x="360" y="1062"/>
                  </a:cxn>
                  <a:cxn ang="0">
                    <a:pos x="270" y="1062"/>
                  </a:cxn>
                  <a:cxn ang="0">
                    <a:pos x="245" y="1049"/>
                  </a:cxn>
                  <a:cxn ang="0">
                    <a:pos x="245" y="1023"/>
                  </a:cxn>
                  <a:cxn ang="0">
                    <a:pos x="232" y="997"/>
                  </a:cxn>
                  <a:cxn ang="0">
                    <a:pos x="232" y="699"/>
                  </a:cxn>
                  <a:cxn ang="0">
                    <a:pos x="257" y="583"/>
                  </a:cxn>
                  <a:cxn ang="0">
                    <a:pos x="309" y="505"/>
                  </a:cxn>
                  <a:cxn ang="0">
                    <a:pos x="373" y="453"/>
                  </a:cxn>
                  <a:cxn ang="0">
                    <a:pos x="451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66" y="544"/>
                  </a:cxn>
                  <a:cxn ang="0">
                    <a:pos x="566" y="1036"/>
                  </a:cxn>
                  <a:cxn ang="0">
                    <a:pos x="541" y="1062"/>
                  </a:cxn>
                  <a:cxn ang="0">
                    <a:pos x="451" y="1062"/>
                  </a:cxn>
                  <a:cxn ang="0">
                    <a:pos x="451" y="1114"/>
                  </a:cxn>
                  <a:cxn ang="0">
                    <a:pos x="811" y="1114"/>
                  </a:cxn>
                  <a:cxn ang="0">
                    <a:pos x="811" y="1062"/>
                  </a:cxn>
                  <a:cxn ang="0">
                    <a:pos x="734" y="1062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2"/>
                  </a:cxn>
                </a:cxnLst>
                <a:rect l="0" t="0" r="r" b="b"/>
                <a:pathLst>
                  <a:path w="811" h="1114">
                    <a:moveTo>
                      <a:pt x="682" y="712"/>
                    </a:moveTo>
                    <a:lnTo>
                      <a:pt x="682" y="596"/>
                    </a:lnTo>
                    <a:lnTo>
                      <a:pt x="669" y="518"/>
                    </a:lnTo>
                    <a:lnTo>
                      <a:pt x="631" y="466"/>
                    </a:lnTo>
                    <a:lnTo>
                      <a:pt x="592" y="427"/>
                    </a:lnTo>
                    <a:lnTo>
                      <a:pt x="515" y="402"/>
                    </a:lnTo>
                    <a:lnTo>
                      <a:pt x="463" y="402"/>
                    </a:lnTo>
                    <a:lnTo>
                      <a:pt x="373" y="415"/>
                    </a:lnTo>
                    <a:lnTo>
                      <a:pt x="309" y="453"/>
                    </a:lnTo>
                    <a:lnTo>
                      <a:pt x="257" y="505"/>
                    </a:lnTo>
                    <a:lnTo>
                      <a:pt x="232" y="557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03" y="78"/>
                    </a:lnTo>
                    <a:lnTo>
                      <a:pt x="116" y="104"/>
                    </a:lnTo>
                    <a:lnTo>
                      <a:pt x="129" y="117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0" y="1114"/>
                    </a:lnTo>
                    <a:lnTo>
                      <a:pt x="360" y="1062"/>
                    </a:lnTo>
                    <a:lnTo>
                      <a:pt x="270" y="1062"/>
                    </a:lnTo>
                    <a:lnTo>
                      <a:pt x="245" y="1049"/>
                    </a:lnTo>
                    <a:lnTo>
                      <a:pt x="245" y="1023"/>
                    </a:lnTo>
                    <a:lnTo>
                      <a:pt x="232" y="997"/>
                    </a:lnTo>
                    <a:lnTo>
                      <a:pt x="232" y="699"/>
                    </a:lnTo>
                    <a:lnTo>
                      <a:pt x="257" y="583"/>
                    </a:lnTo>
                    <a:lnTo>
                      <a:pt x="309" y="505"/>
                    </a:lnTo>
                    <a:lnTo>
                      <a:pt x="373" y="453"/>
                    </a:lnTo>
                    <a:lnTo>
                      <a:pt x="451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66" y="544"/>
                    </a:lnTo>
                    <a:lnTo>
                      <a:pt x="566" y="1036"/>
                    </a:lnTo>
                    <a:lnTo>
                      <a:pt x="541" y="1062"/>
                    </a:lnTo>
                    <a:lnTo>
                      <a:pt x="451" y="1062"/>
                    </a:lnTo>
                    <a:lnTo>
                      <a:pt x="451" y="1114"/>
                    </a:lnTo>
                    <a:lnTo>
                      <a:pt x="811" y="1114"/>
                    </a:lnTo>
                    <a:lnTo>
                      <a:pt x="811" y="1062"/>
                    </a:lnTo>
                    <a:lnTo>
                      <a:pt x="734" y="1062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1" name="Freeform 1445"/>
              <p:cNvSpPr>
                <a:spLocks noEditPoints="1"/>
              </p:cNvSpPr>
              <p:nvPr/>
            </p:nvSpPr>
            <p:spPr bwMode="auto">
              <a:xfrm>
                <a:off x="23693" y="10284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7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2" y="621"/>
                  </a:cxn>
                  <a:cxn ang="0">
                    <a:pos x="644" y="686"/>
                  </a:cxn>
                  <a:cxn ang="0">
                    <a:pos x="592" y="660"/>
                  </a:cxn>
                  <a:cxn ang="0">
                    <a:pos x="567" y="181"/>
                  </a:cxn>
                  <a:cxn ang="0">
                    <a:pos x="515" y="90"/>
                  </a:cxn>
                  <a:cxn ang="0">
                    <a:pos x="296" y="0"/>
                  </a:cxn>
                  <a:cxn ang="0">
                    <a:pos x="90" y="90"/>
                  </a:cxn>
                  <a:cxn ang="0">
                    <a:pos x="52" y="220"/>
                  </a:cxn>
                  <a:cxn ang="0">
                    <a:pos x="155" y="259"/>
                  </a:cxn>
                  <a:cxn ang="0">
                    <a:pos x="193" y="220"/>
                  </a:cxn>
                  <a:cxn ang="0">
                    <a:pos x="180" y="142"/>
                  </a:cxn>
                  <a:cxn ang="0">
                    <a:pos x="116" y="116"/>
                  </a:cxn>
                  <a:cxn ang="0">
                    <a:pos x="180" y="64"/>
                  </a:cxn>
                  <a:cxn ang="0">
                    <a:pos x="283" y="38"/>
                  </a:cxn>
                  <a:cxn ang="0">
                    <a:pos x="399" y="90"/>
                  </a:cxn>
                  <a:cxn ang="0">
                    <a:pos x="464" y="246"/>
                  </a:cxn>
                  <a:cxn ang="0">
                    <a:pos x="322" y="323"/>
                  </a:cxn>
                  <a:cxn ang="0">
                    <a:pos x="64" y="427"/>
                  </a:cxn>
                  <a:cxn ang="0">
                    <a:pos x="0" y="569"/>
                  </a:cxn>
                  <a:cxn ang="0">
                    <a:pos x="90" y="712"/>
                  </a:cxn>
                  <a:cxn ang="0">
                    <a:pos x="258" y="738"/>
                  </a:cxn>
                  <a:cxn ang="0">
                    <a:pos x="425" y="673"/>
                  </a:cxn>
                  <a:cxn ang="0">
                    <a:pos x="464" y="336"/>
                  </a:cxn>
                  <a:cxn ang="0">
                    <a:pos x="438" y="608"/>
                  </a:cxn>
                  <a:cxn ang="0">
                    <a:pos x="335" y="699"/>
                  </a:cxn>
                  <a:cxn ang="0">
                    <a:pos x="270" y="712"/>
                  </a:cxn>
                  <a:cxn ang="0">
                    <a:pos x="155" y="660"/>
                  </a:cxn>
                  <a:cxn ang="0">
                    <a:pos x="129" y="569"/>
                  </a:cxn>
                  <a:cxn ang="0">
                    <a:pos x="167" y="453"/>
                  </a:cxn>
                  <a:cxn ang="0">
                    <a:pos x="322" y="362"/>
                  </a:cxn>
                </a:cxnLst>
                <a:rect l="0" t="0" r="r" b="b"/>
                <a:pathLst>
                  <a:path w="721" h="738">
                    <a:moveTo>
                      <a:pt x="464" y="608"/>
                    </a:moveTo>
                    <a:lnTo>
                      <a:pt x="476" y="647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3"/>
                    </a:lnTo>
                    <a:lnTo>
                      <a:pt x="721" y="634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1"/>
                    </a:lnTo>
                    <a:lnTo>
                      <a:pt x="657" y="673"/>
                    </a:lnTo>
                    <a:lnTo>
                      <a:pt x="644" y="686"/>
                    </a:lnTo>
                    <a:lnTo>
                      <a:pt x="605" y="686"/>
                    </a:lnTo>
                    <a:lnTo>
                      <a:pt x="592" y="660"/>
                    </a:lnTo>
                    <a:lnTo>
                      <a:pt x="567" y="634"/>
                    </a:lnTo>
                    <a:lnTo>
                      <a:pt x="567" y="181"/>
                    </a:lnTo>
                    <a:lnTo>
                      <a:pt x="541" y="142"/>
                    </a:lnTo>
                    <a:lnTo>
                      <a:pt x="515" y="90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90" y="90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2"/>
                    </a:lnTo>
                    <a:lnTo>
                      <a:pt x="155" y="116"/>
                    </a:lnTo>
                    <a:lnTo>
                      <a:pt x="116" y="116"/>
                    </a:lnTo>
                    <a:lnTo>
                      <a:pt x="142" y="90"/>
                    </a:lnTo>
                    <a:lnTo>
                      <a:pt x="180" y="64"/>
                    </a:lnTo>
                    <a:lnTo>
                      <a:pt x="258" y="38"/>
                    </a:lnTo>
                    <a:lnTo>
                      <a:pt x="283" y="38"/>
                    </a:lnTo>
                    <a:lnTo>
                      <a:pt x="348" y="51"/>
                    </a:lnTo>
                    <a:lnTo>
                      <a:pt x="399" y="90"/>
                    </a:lnTo>
                    <a:lnTo>
                      <a:pt x="438" y="155"/>
                    </a:lnTo>
                    <a:lnTo>
                      <a:pt x="464" y="246"/>
                    </a:lnTo>
                    <a:lnTo>
                      <a:pt x="464" y="310"/>
                    </a:lnTo>
                    <a:lnTo>
                      <a:pt x="322" y="323"/>
                    </a:lnTo>
                    <a:lnTo>
                      <a:pt x="167" y="362"/>
                    </a:lnTo>
                    <a:lnTo>
                      <a:pt x="64" y="427"/>
                    </a:lnTo>
                    <a:lnTo>
                      <a:pt x="26" y="505"/>
                    </a:lnTo>
                    <a:lnTo>
                      <a:pt x="0" y="569"/>
                    </a:lnTo>
                    <a:lnTo>
                      <a:pt x="26" y="647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8" y="738"/>
                    </a:lnTo>
                    <a:lnTo>
                      <a:pt x="348" y="725"/>
                    </a:lnTo>
                    <a:lnTo>
                      <a:pt x="425" y="673"/>
                    </a:lnTo>
                    <a:lnTo>
                      <a:pt x="464" y="608"/>
                    </a:lnTo>
                    <a:close/>
                    <a:moveTo>
                      <a:pt x="464" y="336"/>
                    </a:moveTo>
                    <a:lnTo>
                      <a:pt x="464" y="505"/>
                    </a:lnTo>
                    <a:lnTo>
                      <a:pt x="438" y="608"/>
                    </a:lnTo>
                    <a:lnTo>
                      <a:pt x="412" y="647"/>
                    </a:lnTo>
                    <a:lnTo>
                      <a:pt x="335" y="699"/>
                    </a:lnTo>
                    <a:lnTo>
                      <a:pt x="309" y="699"/>
                    </a:lnTo>
                    <a:lnTo>
                      <a:pt x="270" y="712"/>
                    </a:lnTo>
                    <a:lnTo>
                      <a:pt x="193" y="686"/>
                    </a:lnTo>
                    <a:lnTo>
                      <a:pt x="155" y="660"/>
                    </a:lnTo>
                    <a:lnTo>
                      <a:pt x="142" y="621"/>
                    </a:lnTo>
                    <a:lnTo>
                      <a:pt x="129" y="569"/>
                    </a:lnTo>
                    <a:lnTo>
                      <a:pt x="142" y="518"/>
                    </a:lnTo>
                    <a:lnTo>
                      <a:pt x="167" y="453"/>
                    </a:lnTo>
                    <a:lnTo>
                      <a:pt x="232" y="401"/>
                    </a:lnTo>
                    <a:lnTo>
                      <a:pt x="322" y="362"/>
                    </a:lnTo>
                    <a:lnTo>
                      <a:pt x="464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2" name="Freeform 1446"/>
              <p:cNvSpPr>
                <a:spLocks/>
              </p:cNvSpPr>
              <p:nvPr/>
            </p:nvSpPr>
            <p:spPr bwMode="auto">
              <a:xfrm>
                <a:off x="24466" y="10025"/>
                <a:ext cx="489" cy="997"/>
              </a:xfrm>
              <a:custGeom>
                <a:avLst/>
                <a:gdLst/>
                <a:ahLst/>
                <a:cxnLst>
                  <a:cxn ang="0">
                    <a:pos x="244" y="336"/>
                  </a:cxn>
                  <a:cxn ang="0">
                    <a:pos x="463" y="336"/>
                  </a:cxn>
                  <a:cxn ang="0">
                    <a:pos x="463" y="297"/>
                  </a:cxn>
                  <a:cxn ang="0">
                    <a:pos x="244" y="297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54" y="194"/>
                  </a:cxn>
                  <a:cxn ang="0">
                    <a:pos x="90" y="272"/>
                  </a:cxn>
                  <a:cxn ang="0">
                    <a:pos x="0" y="310"/>
                  </a:cxn>
                  <a:cxn ang="0">
                    <a:pos x="0" y="336"/>
                  </a:cxn>
                  <a:cxn ang="0">
                    <a:pos x="128" y="336"/>
                  </a:cxn>
                  <a:cxn ang="0">
                    <a:pos x="128" y="790"/>
                  </a:cxn>
                  <a:cxn ang="0">
                    <a:pos x="141" y="880"/>
                  </a:cxn>
                  <a:cxn ang="0">
                    <a:pos x="180" y="945"/>
                  </a:cxn>
                  <a:cxn ang="0">
                    <a:pos x="244" y="984"/>
                  </a:cxn>
                  <a:cxn ang="0">
                    <a:pos x="296" y="997"/>
                  </a:cxn>
                  <a:cxn ang="0">
                    <a:pos x="334" y="997"/>
                  </a:cxn>
                  <a:cxn ang="0">
                    <a:pos x="412" y="984"/>
                  </a:cxn>
                  <a:cxn ang="0">
                    <a:pos x="463" y="932"/>
                  </a:cxn>
                  <a:cxn ang="0">
                    <a:pos x="489" y="867"/>
                  </a:cxn>
                  <a:cxn ang="0">
                    <a:pos x="489" y="699"/>
                  </a:cxn>
                  <a:cxn ang="0">
                    <a:pos x="450" y="699"/>
                  </a:cxn>
                  <a:cxn ang="0">
                    <a:pos x="450" y="828"/>
                  </a:cxn>
                  <a:cxn ang="0">
                    <a:pos x="437" y="880"/>
                  </a:cxn>
                  <a:cxn ang="0">
                    <a:pos x="424" y="919"/>
                  </a:cxn>
                  <a:cxn ang="0">
                    <a:pos x="399" y="945"/>
                  </a:cxn>
                  <a:cxn ang="0">
                    <a:pos x="373" y="958"/>
                  </a:cxn>
                  <a:cxn ang="0">
                    <a:pos x="309" y="958"/>
                  </a:cxn>
                  <a:cxn ang="0">
                    <a:pos x="270" y="919"/>
                  </a:cxn>
                  <a:cxn ang="0">
                    <a:pos x="257" y="880"/>
                  </a:cxn>
                  <a:cxn ang="0">
                    <a:pos x="244" y="854"/>
                  </a:cxn>
                  <a:cxn ang="0">
                    <a:pos x="244" y="790"/>
                  </a:cxn>
                  <a:cxn ang="0">
                    <a:pos x="244" y="336"/>
                  </a:cxn>
                </a:cxnLst>
                <a:rect l="0" t="0" r="r" b="b"/>
                <a:pathLst>
                  <a:path w="489" h="997">
                    <a:moveTo>
                      <a:pt x="244" y="336"/>
                    </a:moveTo>
                    <a:lnTo>
                      <a:pt x="463" y="336"/>
                    </a:lnTo>
                    <a:lnTo>
                      <a:pt x="463" y="297"/>
                    </a:lnTo>
                    <a:lnTo>
                      <a:pt x="244" y="297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54" y="194"/>
                    </a:lnTo>
                    <a:lnTo>
                      <a:pt x="90" y="272"/>
                    </a:lnTo>
                    <a:lnTo>
                      <a:pt x="0" y="310"/>
                    </a:lnTo>
                    <a:lnTo>
                      <a:pt x="0" y="336"/>
                    </a:lnTo>
                    <a:lnTo>
                      <a:pt x="128" y="336"/>
                    </a:lnTo>
                    <a:lnTo>
                      <a:pt x="128" y="790"/>
                    </a:lnTo>
                    <a:lnTo>
                      <a:pt x="141" y="880"/>
                    </a:lnTo>
                    <a:lnTo>
                      <a:pt x="180" y="945"/>
                    </a:lnTo>
                    <a:lnTo>
                      <a:pt x="244" y="984"/>
                    </a:lnTo>
                    <a:lnTo>
                      <a:pt x="296" y="997"/>
                    </a:lnTo>
                    <a:lnTo>
                      <a:pt x="334" y="997"/>
                    </a:lnTo>
                    <a:lnTo>
                      <a:pt x="412" y="984"/>
                    </a:lnTo>
                    <a:lnTo>
                      <a:pt x="463" y="932"/>
                    </a:lnTo>
                    <a:lnTo>
                      <a:pt x="489" y="867"/>
                    </a:lnTo>
                    <a:lnTo>
                      <a:pt x="489" y="699"/>
                    </a:lnTo>
                    <a:lnTo>
                      <a:pt x="450" y="699"/>
                    </a:lnTo>
                    <a:lnTo>
                      <a:pt x="450" y="828"/>
                    </a:lnTo>
                    <a:lnTo>
                      <a:pt x="437" y="880"/>
                    </a:lnTo>
                    <a:lnTo>
                      <a:pt x="424" y="919"/>
                    </a:lnTo>
                    <a:lnTo>
                      <a:pt x="399" y="945"/>
                    </a:lnTo>
                    <a:lnTo>
                      <a:pt x="373" y="958"/>
                    </a:lnTo>
                    <a:lnTo>
                      <a:pt x="309" y="958"/>
                    </a:lnTo>
                    <a:lnTo>
                      <a:pt x="270" y="919"/>
                    </a:lnTo>
                    <a:lnTo>
                      <a:pt x="257" y="880"/>
                    </a:lnTo>
                    <a:lnTo>
                      <a:pt x="244" y="854"/>
                    </a:lnTo>
                    <a:lnTo>
                      <a:pt x="244" y="790"/>
                    </a:lnTo>
                    <a:lnTo>
                      <a:pt x="244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3" name="Freeform 1447"/>
              <p:cNvSpPr>
                <a:spLocks noEditPoints="1"/>
              </p:cNvSpPr>
              <p:nvPr/>
            </p:nvSpPr>
            <p:spPr bwMode="auto">
              <a:xfrm>
                <a:off x="25856" y="9895"/>
                <a:ext cx="785" cy="1127"/>
              </a:xfrm>
              <a:custGeom>
                <a:avLst/>
                <a:gdLst/>
                <a:ahLst/>
                <a:cxnLst>
                  <a:cxn ang="0">
                    <a:pos x="553" y="1023"/>
                  </a:cxn>
                  <a:cxn ang="0">
                    <a:pos x="553" y="1127"/>
                  </a:cxn>
                  <a:cxn ang="0">
                    <a:pos x="785" y="1114"/>
                  </a:cxn>
                  <a:cxn ang="0">
                    <a:pos x="785" y="1062"/>
                  </a:cxn>
                  <a:cxn ang="0">
                    <a:pos x="734" y="1062"/>
                  </a:cxn>
                  <a:cxn ang="0">
                    <a:pos x="695" y="1049"/>
                  </a:cxn>
                  <a:cxn ang="0">
                    <a:pos x="682" y="1036"/>
                  </a:cxn>
                  <a:cxn ang="0">
                    <a:pos x="669" y="1010"/>
                  </a:cxn>
                  <a:cxn ang="0">
                    <a:pos x="669" y="0"/>
                  </a:cxn>
                  <a:cxn ang="0">
                    <a:pos x="438" y="13"/>
                  </a:cxn>
                  <a:cxn ang="0">
                    <a:pos x="438" y="65"/>
                  </a:cxn>
                  <a:cxn ang="0">
                    <a:pos x="489" y="65"/>
                  </a:cxn>
                  <a:cxn ang="0">
                    <a:pos x="528" y="78"/>
                  </a:cxn>
                  <a:cxn ang="0">
                    <a:pos x="553" y="91"/>
                  </a:cxn>
                  <a:cxn ang="0">
                    <a:pos x="553" y="117"/>
                  </a:cxn>
                  <a:cxn ang="0">
                    <a:pos x="566" y="156"/>
                  </a:cxn>
                  <a:cxn ang="0">
                    <a:pos x="566" y="505"/>
                  </a:cxn>
                  <a:cxn ang="0">
                    <a:pos x="476" y="427"/>
                  </a:cxn>
                  <a:cxn ang="0">
                    <a:pos x="360" y="402"/>
                  </a:cxn>
                  <a:cxn ang="0">
                    <a:pos x="219" y="427"/>
                  </a:cxn>
                  <a:cxn ang="0">
                    <a:pos x="116" y="505"/>
                  </a:cxn>
                  <a:cxn ang="0">
                    <a:pos x="26" y="622"/>
                  </a:cxn>
                  <a:cxn ang="0">
                    <a:pos x="0" y="764"/>
                  </a:cxn>
                  <a:cxn ang="0">
                    <a:pos x="26" y="907"/>
                  </a:cxn>
                  <a:cxn ang="0">
                    <a:pos x="103" y="1023"/>
                  </a:cxn>
                  <a:cxn ang="0">
                    <a:pos x="206" y="1101"/>
                  </a:cxn>
                  <a:cxn ang="0">
                    <a:pos x="348" y="1127"/>
                  </a:cxn>
                  <a:cxn ang="0">
                    <a:pos x="438" y="1114"/>
                  </a:cxn>
                  <a:cxn ang="0">
                    <a:pos x="502" y="1075"/>
                  </a:cxn>
                  <a:cxn ang="0">
                    <a:pos x="553" y="1023"/>
                  </a:cxn>
                  <a:cxn ang="0">
                    <a:pos x="553" y="596"/>
                  </a:cxn>
                  <a:cxn ang="0">
                    <a:pos x="553" y="971"/>
                  </a:cxn>
                  <a:cxn ang="0">
                    <a:pos x="541" y="984"/>
                  </a:cxn>
                  <a:cxn ang="0">
                    <a:pos x="502" y="1036"/>
                  </a:cxn>
                  <a:cxn ang="0">
                    <a:pos x="451" y="1075"/>
                  </a:cxn>
                  <a:cxn ang="0">
                    <a:pos x="348" y="1101"/>
                  </a:cxn>
                  <a:cxn ang="0">
                    <a:pos x="296" y="1088"/>
                  </a:cxn>
                  <a:cxn ang="0">
                    <a:pos x="219" y="1036"/>
                  </a:cxn>
                  <a:cxn ang="0">
                    <a:pos x="180" y="997"/>
                  </a:cxn>
                  <a:cxn ang="0">
                    <a:pos x="142" y="881"/>
                  </a:cxn>
                  <a:cxn ang="0">
                    <a:pos x="142" y="661"/>
                  </a:cxn>
                  <a:cxn ang="0">
                    <a:pos x="180" y="544"/>
                  </a:cxn>
                  <a:cxn ang="0">
                    <a:pos x="206" y="518"/>
                  </a:cxn>
                  <a:cxn ang="0">
                    <a:pos x="232" y="479"/>
                  </a:cxn>
                  <a:cxn ang="0">
                    <a:pos x="270" y="466"/>
                  </a:cxn>
                  <a:cxn ang="0">
                    <a:pos x="322" y="440"/>
                  </a:cxn>
                  <a:cxn ang="0">
                    <a:pos x="412" y="440"/>
                  </a:cxn>
                  <a:cxn ang="0">
                    <a:pos x="451" y="466"/>
                  </a:cxn>
                  <a:cxn ang="0">
                    <a:pos x="502" y="492"/>
                  </a:cxn>
                  <a:cxn ang="0">
                    <a:pos x="553" y="544"/>
                  </a:cxn>
                  <a:cxn ang="0">
                    <a:pos x="553" y="596"/>
                  </a:cxn>
                </a:cxnLst>
                <a:rect l="0" t="0" r="r" b="b"/>
                <a:pathLst>
                  <a:path w="785" h="1127">
                    <a:moveTo>
                      <a:pt x="553" y="1023"/>
                    </a:moveTo>
                    <a:lnTo>
                      <a:pt x="553" y="1127"/>
                    </a:lnTo>
                    <a:lnTo>
                      <a:pt x="785" y="1114"/>
                    </a:lnTo>
                    <a:lnTo>
                      <a:pt x="785" y="1062"/>
                    </a:lnTo>
                    <a:lnTo>
                      <a:pt x="734" y="1062"/>
                    </a:lnTo>
                    <a:lnTo>
                      <a:pt x="695" y="1049"/>
                    </a:lnTo>
                    <a:lnTo>
                      <a:pt x="682" y="1036"/>
                    </a:lnTo>
                    <a:lnTo>
                      <a:pt x="669" y="1010"/>
                    </a:lnTo>
                    <a:lnTo>
                      <a:pt x="669" y="0"/>
                    </a:lnTo>
                    <a:lnTo>
                      <a:pt x="438" y="13"/>
                    </a:lnTo>
                    <a:lnTo>
                      <a:pt x="438" y="65"/>
                    </a:lnTo>
                    <a:lnTo>
                      <a:pt x="489" y="65"/>
                    </a:lnTo>
                    <a:lnTo>
                      <a:pt x="528" y="78"/>
                    </a:lnTo>
                    <a:lnTo>
                      <a:pt x="553" y="91"/>
                    </a:lnTo>
                    <a:lnTo>
                      <a:pt x="553" y="117"/>
                    </a:lnTo>
                    <a:lnTo>
                      <a:pt x="566" y="156"/>
                    </a:lnTo>
                    <a:lnTo>
                      <a:pt x="566" y="505"/>
                    </a:lnTo>
                    <a:lnTo>
                      <a:pt x="476" y="427"/>
                    </a:lnTo>
                    <a:lnTo>
                      <a:pt x="360" y="402"/>
                    </a:lnTo>
                    <a:lnTo>
                      <a:pt x="219" y="427"/>
                    </a:lnTo>
                    <a:lnTo>
                      <a:pt x="116" y="505"/>
                    </a:lnTo>
                    <a:lnTo>
                      <a:pt x="26" y="622"/>
                    </a:lnTo>
                    <a:lnTo>
                      <a:pt x="0" y="764"/>
                    </a:lnTo>
                    <a:lnTo>
                      <a:pt x="26" y="907"/>
                    </a:lnTo>
                    <a:lnTo>
                      <a:pt x="103" y="1023"/>
                    </a:lnTo>
                    <a:lnTo>
                      <a:pt x="206" y="1101"/>
                    </a:lnTo>
                    <a:lnTo>
                      <a:pt x="348" y="1127"/>
                    </a:lnTo>
                    <a:lnTo>
                      <a:pt x="438" y="1114"/>
                    </a:lnTo>
                    <a:lnTo>
                      <a:pt x="502" y="1075"/>
                    </a:lnTo>
                    <a:lnTo>
                      <a:pt x="553" y="1023"/>
                    </a:lnTo>
                    <a:close/>
                    <a:moveTo>
                      <a:pt x="553" y="596"/>
                    </a:moveTo>
                    <a:lnTo>
                      <a:pt x="553" y="971"/>
                    </a:lnTo>
                    <a:lnTo>
                      <a:pt x="541" y="984"/>
                    </a:lnTo>
                    <a:lnTo>
                      <a:pt x="502" y="1036"/>
                    </a:lnTo>
                    <a:lnTo>
                      <a:pt x="451" y="1075"/>
                    </a:lnTo>
                    <a:lnTo>
                      <a:pt x="348" y="1101"/>
                    </a:lnTo>
                    <a:lnTo>
                      <a:pt x="296" y="1088"/>
                    </a:lnTo>
                    <a:lnTo>
                      <a:pt x="219" y="1036"/>
                    </a:lnTo>
                    <a:lnTo>
                      <a:pt x="180" y="997"/>
                    </a:lnTo>
                    <a:lnTo>
                      <a:pt x="142" y="881"/>
                    </a:lnTo>
                    <a:lnTo>
                      <a:pt x="142" y="661"/>
                    </a:lnTo>
                    <a:lnTo>
                      <a:pt x="180" y="544"/>
                    </a:lnTo>
                    <a:lnTo>
                      <a:pt x="206" y="518"/>
                    </a:lnTo>
                    <a:lnTo>
                      <a:pt x="232" y="479"/>
                    </a:lnTo>
                    <a:lnTo>
                      <a:pt x="270" y="466"/>
                    </a:lnTo>
                    <a:lnTo>
                      <a:pt x="322" y="440"/>
                    </a:lnTo>
                    <a:lnTo>
                      <a:pt x="412" y="440"/>
                    </a:lnTo>
                    <a:lnTo>
                      <a:pt x="451" y="466"/>
                    </a:lnTo>
                    <a:lnTo>
                      <a:pt x="502" y="492"/>
                    </a:lnTo>
                    <a:lnTo>
                      <a:pt x="553" y="544"/>
                    </a:lnTo>
                    <a:lnTo>
                      <a:pt x="553" y="5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4" name="Freeform 1448"/>
              <p:cNvSpPr>
                <a:spLocks noEditPoints="1"/>
              </p:cNvSpPr>
              <p:nvPr/>
            </p:nvSpPr>
            <p:spPr bwMode="auto">
              <a:xfrm>
                <a:off x="26731" y="10284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5"/>
                  </a:cxn>
                  <a:cxn ang="0">
                    <a:pos x="683" y="233"/>
                  </a:cxn>
                  <a:cxn ang="0">
                    <a:pos x="605" y="116"/>
                  </a:cxn>
                  <a:cxn ang="0">
                    <a:pos x="502" y="38"/>
                  </a:cxn>
                  <a:cxn ang="0">
                    <a:pos x="361" y="0"/>
                  </a:cxn>
                  <a:cxn ang="0">
                    <a:pos x="219" y="38"/>
                  </a:cxn>
                  <a:cxn ang="0">
                    <a:pos x="103" y="116"/>
                  </a:cxn>
                  <a:cxn ang="0">
                    <a:pos x="39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502" y="712"/>
                  </a:cxn>
                  <a:cxn ang="0">
                    <a:pos x="605" y="634"/>
                  </a:cxn>
                  <a:cxn ang="0">
                    <a:pos x="683" y="518"/>
                  </a:cxn>
                  <a:cxn ang="0">
                    <a:pos x="708" y="375"/>
                  </a:cxn>
                  <a:cxn ang="0">
                    <a:pos x="361" y="699"/>
                  </a:cxn>
                  <a:cxn ang="0">
                    <a:pos x="309" y="699"/>
                  </a:cxn>
                  <a:cxn ang="0">
                    <a:pos x="258" y="673"/>
                  </a:cxn>
                  <a:cxn ang="0">
                    <a:pos x="219" y="647"/>
                  </a:cxn>
                  <a:cxn ang="0">
                    <a:pos x="181" y="595"/>
                  </a:cxn>
                  <a:cxn ang="0">
                    <a:pos x="155" y="518"/>
                  </a:cxn>
                  <a:cxn ang="0">
                    <a:pos x="142" y="440"/>
                  </a:cxn>
                  <a:cxn ang="0">
                    <a:pos x="142" y="259"/>
                  </a:cxn>
                  <a:cxn ang="0">
                    <a:pos x="181" y="142"/>
                  </a:cxn>
                  <a:cxn ang="0">
                    <a:pos x="206" y="103"/>
                  </a:cxn>
                  <a:cxn ang="0">
                    <a:pos x="284" y="51"/>
                  </a:cxn>
                  <a:cxn ang="0">
                    <a:pos x="322" y="38"/>
                  </a:cxn>
                  <a:cxn ang="0">
                    <a:pos x="361" y="38"/>
                  </a:cxn>
                  <a:cxn ang="0">
                    <a:pos x="464" y="64"/>
                  </a:cxn>
                  <a:cxn ang="0">
                    <a:pos x="541" y="142"/>
                  </a:cxn>
                  <a:cxn ang="0">
                    <a:pos x="580" y="259"/>
                  </a:cxn>
                  <a:cxn ang="0">
                    <a:pos x="580" y="466"/>
                  </a:cxn>
                  <a:cxn ang="0">
                    <a:pos x="541" y="582"/>
                  </a:cxn>
                  <a:cxn ang="0">
                    <a:pos x="515" y="634"/>
                  </a:cxn>
                  <a:cxn ang="0">
                    <a:pos x="464" y="673"/>
                  </a:cxn>
                  <a:cxn ang="0">
                    <a:pos x="412" y="699"/>
                  </a:cxn>
                  <a:cxn ang="0">
                    <a:pos x="361" y="699"/>
                  </a:cxn>
                </a:cxnLst>
                <a:rect l="0" t="0" r="r" b="b"/>
                <a:pathLst>
                  <a:path w="708" h="738">
                    <a:moveTo>
                      <a:pt x="708" y="375"/>
                    </a:moveTo>
                    <a:lnTo>
                      <a:pt x="683" y="233"/>
                    </a:lnTo>
                    <a:lnTo>
                      <a:pt x="605" y="116"/>
                    </a:lnTo>
                    <a:lnTo>
                      <a:pt x="502" y="38"/>
                    </a:lnTo>
                    <a:lnTo>
                      <a:pt x="361" y="0"/>
                    </a:lnTo>
                    <a:lnTo>
                      <a:pt x="219" y="38"/>
                    </a:lnTo>
                    <a:lnTo>
                      <a:pt x="103" y="116"/>
                    </a:lnTo>
                    <a:lnTo>
                      <a:pt x="39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502" y="712"/>
                    </a:lnTo>
                    <a:lnTo>
                      <a:pt x="605" y="634"/>
                    </a:lnTo>
                    <a:lnTo>
                      <a:pt x="683" y="518"/>
                    </a:lnTo>
                    <a:lnTo>
                      <a:pt x="708" y="375"/>
                    </a:lnTo>
                    <a:close/>
                    <a:moveTo>
                      <a:pt x="361" y="699"/>
                    </a:moveTo>
                    <a:lnTo>
                      <a:pt x="309" y="699"/>
                    </a:lnTo>
                    <a:lnTo>
                      <a:pt x="258" y="673"/>
                    </a:lnTo>
                    <a:lnTo>
                      <a:pt x="219" y="647"/>
                    </a:lnTo>
                    <a:lnTo>
                      <a:pt x="181" y="595"/>
                    </a:lnTo>
                    <a:lnTo>
                      <a:pt x="155" y="518"/>
                    </a:lnTo>
                    <a:lnTo>
                      <a:pt x="142" y="440"/>
                    </a:lnTo>
                    <a:lnTo>
                      <a:pt x="142" y="259"/>
                    </a:lnTo>
                    <a:lnTo>
                      <a:pt x="181" y="142"/>
                    </a:lnTo>
                    <a:lnTo>
                      <a:pt x="206" y="103"/>
                    </a:lnTo>
                    <a:lnTo>
                      <a:pt x="284" y="51"/>
                    </a:lnTo>
                    <a:lnTo>
                      <a:pt x="322" y="38"/>
                    </a:lnTo>
                    <a:lnTo>
                      <a:pt x="361" y="38"/>
                    </a:lnTo>
                    <a:lnTo>
                      <a:pt x="464" y="64"/>
                    </a:lnTo>
                    <a:lnTo>
                      <a:pt x="541" y="142"/>
                    </a:lnTo>
                    <a:lnTo>
                      <a:pt x="580" y="259"/>
                    </a:lnTo>
                    <a:lnTo>
                      <a:pt x="580" y="466"/>
                    </a:lnTo>
                    <a:lnTo>
                      <a:pt x="541" y="582"/>
                    </a:lnTo>
                    <a:lnTo>
                      <a:pt x="515" y="634"/>
                    </a:lnTo>
                    <a:lnTo>
                      <a:pt x="464" y="673"/>
                    </a:lnTo>
                    <a:lnTo>
                      <a:pt x="412" y="699"/>
                    </a:lnTo>
                    <a:lnTo>
                      <a:pt x="361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5" name="Freeform 1449"/>
              <p:cNvSpPr>
                <a:spLocks noEditPoints="1"/>
              </p:cNvSpPr>
              <p:nvPr/>
            </p:nvSpPr>
            <p:spPr bwMode="auto">
              <a:xfrm>
                <a:off x="27568" y="10284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54" y="103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39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3"/>
                  </a:cxn>
                  <a:cxn ang="0">
                    <a:pos x="592" y="621"/>
                  </a:cxn>
                  <a:cxn ang="0">
                    <a:pos x="618" y="569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8" y="634"/>
                  </a:cxn>
                  <a:cxn ang="0">
                    <a:pos x="464" y="686"/>
                  </a:cxn>
                  <a:cxn ang="0">
                    <a:pos x="399" y="699"/>
                  </a:cxn>
                  <a:cxn ang="0">
                    <a:pos x="322" y="699"/>
                  </a:cxn>
                  <a:cxn ang="0">
                    <a:pos x="283" y="686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55" y="505"/>
                  </a:cxn>
                  <a:cxn ang="0">
                    <a:pos x="142" y="427"/>
                  </a:cxn>
                  <a:cxn ang="0">
                    <a:pos x="142" y="349"/>
                  </a:cxn>
                  <a:cxn ang="0">
                    <a:pos x="579" y="349"/>
                  </a:cxn>
                  <a:cxn ang="0">
                    <a:pos x="142" y="323"/>
                  </a:cxn>
                  <a:cxn ang="0">
                    <a:pos x="155" y="207"/>
                  </a:cxn>
                  <a:cxn ang="0">
                    <a:pos x="193" y="116"/>
                  </a:cxn>
                  <a:cxn ang="0">
                    <a:pos x="245" y="64"/>
                  </a:cxn>
                  <a:cxn ang="0">
                    <a:pos x="296" y="51"/>
                  </a:cxn>
                  <a:cxn ang="0">
                    <a:pos x="335" y="38"/>
                  </a:cxn>
                  <a:cxn ang="0">
                    <a:pos x="425" y="64"/>
                  </a:cxn>
                  <a:cxn ang="0">
                    <a:pos x="476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3"/>
                  </a:cxn>
                  <a:cxn ang="0">
                    <a:pos x="142" y="323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54" y="103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39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3"/>
                    </a:lnTo>
                    <a:lnTo>
                      <a:pt x="592" y="621"/>
                    </a:lnTo>
                    <a:lnTo>
                      <a:pt x="618" y="569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8" y="634"/>
                    </a:lnTo>
                    <a:lnTo>
                      <a:pt x="464" y="686"/>
                    </a:lnTo>
                    <a:lnTo>
                      <a:pt x="399" y="699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55" y="505"/>
                    </a:lnTo>
                    <a:lnTo>
                      <a:pt x="142" y="427"/>
                    </a:lnTo>
                    <a:lnTo>
                      <a:pt x="142" y="349"/>
                    </a:lnTo>
                    <a:lnTo>
                      <a:pt x="579" y="349"/>
                    </a:lnTo>
                    <a:close/>
                    <a:moveTo>
                      <a:pt x="142" y="323"/>
                    </a:moveTo>
                    <a:lnTo>
                      <a:pt x="155" y="207"/>
                    </a:lnTo>
                    <a:lnTo>
                      <a:pt x="193" y="116"/>
                    </a:lnTo>
                    <a:lnTo>
                      <a:pt x="245" y="64"/>
                    </a:lnTo>
                    <a:lnTo>
                      <a:pt x="296" y="51"/>
                    </a:lnTo>
                    <a:lnTo>
                      <a:pt x="335" y="38"/>
                    </a:lnTo>
                    <a:lnTo>
                      <a:pt x="425" y="64"/>
                    </a:lnTo>
                    <a:lnTo>
                      <a:pt x="476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3"/>
                    </a:lnTo>
                    <a:lnTo>
                      <a:pt x="142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6" name="Freeform 1450"/>
              <p:cNvSpPr>
                <a:spLocks/>
              </p:cNvSpPr>
              <p:nvPr/>
            </p:nvSpPr>
            <p:spPr bwMode="auto">
              <a:xfrm>
                <a:off x="28289" y="10284"/>
                <a:ext cx="528" cy="738"/>
              </a:xfrm>
              <a:custGeom>
                <a:avLst/>
                <a:gdLst/>
                <a:ahLst/>
                <a:cxnLst>
                  <a:cxn ang="0">
                    <a:pos x="296" y="414"/>
                  </a:cxn>
                  <a:cxn ang="0">
                    <a:pos x="348" y="427"/>
                  </a:cxn>
                  <a:cxn ang="0">
                    <a:pos x="425" y="492"/>
                  </a:cxn>
                  <a:cxn ang="0">
                    <a:pos x="451" y="556"/>
                  </a:cxn>
                  <a:cxn ang="0">
                    <a:pos x="425" y="634"/>
                  </a:cxn>
                  <a:cxn ang="0">
                    <a:pos x="270" y="712"/>
                  </a:cxn>
                  <a:cxn ang="0">
                    <a:pos x="116" y="647"/>
                  </a:cxn>
                  <a:cxn ang="0">
                    <a:pos x="52" y="479"/>
                  </a:cxn>
                  <a:cxn ang="0">
                    <a:pos x="39" y="453"/>
                  </a:cxn>
                  <a:cxn ang="0">
                    <a:pos x="0" y="466"/>
                  </a:cxn>
                  <a:cxn ang="0">
                    <a:pos x="13" y="738"/>
                  </a:cxn>
                  <a:cxn ang="0">
                    <a:pos x="39" y="725"/>
                  </a:cxn>
                  <a:cxn ang="0">
                    <a:pos x="64" y="699"/>
                  </a:cxn>
                  <a:cxn ang="0">
                    <a:pos x="142" y="712"/>
                  </a:cxn>
                  <a:cxn ang="0">
                    <a:pos x="270" y="738"/>
                  </a:cxn>
                  <a:cxn ang="0">
                    <a:pos x="464" y="673"/>
                  </a:cxn>
                  <a:cxn ang="0">
                    <a:pos x="528" y="518"/>
                  </a:cxn>
                  <a:cxn ang="0">
                    <a:pos x="502" y="440"/>
                  </a:cxn>
                  <a:cxn ang="0">
                    <a:pos x="476" y="375"/>
                  </a:cxn>
                  <a:cxn ang="0">
                    <a:pos x="399" y="323"/>
                  </a:cxn>
                  <a:cxn ang="0">
                    <a:pos x="270" y="285"/>
                  </a:cxn>
                  <a:cxn ang="0">
                    <a:pos x="155" y="259"/>
                  </a:cxn>
                  <a:cxn ang="0">
                    <a:pos x="103" y="220"/>
                  </a:cxn>
                  <a:cxn ang="0">
                    <a:pos x="77" y="155"/>
                  </a:cxn>
                  <a:cxn ang="0">
                    <a:pos x="90" y="103"/>
                  </a:cxn>
                  <a:cxn ang="0">
                    <a:pos x="206" y="38"/>
                  </a:cxn>
                  <a:cxn ang="0">
                    <a:pos x="348" y="51"/>
                  </a:cxn>
                  <a:cxn ang="0">
                    <a:pos x="412" y="103"/>
                  </a:cxn>
                  <a:cxn ang="0">
                    <a:pos x="438" y="207"/>
                  </a:cxn>
                  <a:cxn ang="0">
                    <a:pos x="451" y="246"/>
                  </a:cxn>
                  <a:cxn ang="0">
                    <a:pos x="489" y="233"/>
                  </a:cxn>
                  <a:cxn ang="0">
                    <a:pos x="464" y="0"/>
                  </a:cxn>
                  <a:cxn ang="0">
                    <a:pos x="412" y="38"/>
                  </a:cxn>
                  <a:cxn ang="0">
                    <a:pos x="361" y="26"/>
                  </a:cxn>
                  <a:cxn ang="0">
                    <a:pos x="258" y="0"/>
                  </a:cxn>
                  <a:cxn ang="0">
                    <a:pos x="52" y="64"/>
                  </a:cxn>
                  <a:cxn ang="0">
                    <a:pos x="0" y="207"/>
                  </a:cxn>
                  <a:cxn ang="0">
                    <a:pos x="39" y="297"/>
                  </a:cxn>
                  <a:cxn ang="0">
                    <a:pos x="142" y="375"/>
                  </a:cxn>
                  <a:cxn ang="0">
                    <a:pos x="219" y="401"/>
                  </a:cxn>
                </a:cxnLst>
                <a:rect l="0" t="0" r="r" b="b"/>
                <a:pathLst>
                  <a:path w="528" h="738">
                    <a:moveTo>
                      <a:pt x="283" y="414"/>
                    </a:moveTo>
                    <a:lnTo>
                      <a:pt x="296" y="414"/>
                    </a:lnTo>
                    <a:lnTo>
                      <a:pt x="322" y="427"/>
                    </a:lnTo>
                    <a:lnTo>
                      <a:pt x="348" y="427"/>
                    </a:lnTo>
                    <a:lnTo>
                      <a:pt x="373" y="440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51" y="556"/>
                    </a:lnTo>
                    <a:lnTo>
                      <a:pt x="451" y="595"/>
                    </a:lnTo>
                    <a:lnTo>
                      <a:pt x="425" y="634"/>
                    </a:lnTo>
                    <a:lnTo>
                      <a:pt x="373" y="686"/>
                    </a:lnTo>
                    <a:lnTo>
                      <a:pt x="270" y="712"/>
                    </a:lnTo>
                    <a:lnTo>
                      <a:pt x="180" y="699"/>
                    </a:lnTo>
                    <a:lnTo>
                      <a:pt x="116" y="647"/>
                    </a:lnTo>
                    <a:lnTo>
                      <a:pt x="77" y="569"/>
                    </a:lnTo>
                    <a:lnTo>
                      <a:pt x="52" y="479"/>
                    </a:lnTo>
                    <a:lnTo>
                      <a:pt x="39" y="466"/>
                    </a:lnTo>
                    <a:lnTo>
                      <a:pt x="39" y="453"/>
                    </a:lnTo>
                    <a:lnTo>
                      <a:pt x="13" y="453"/>
                    </a:lnTo>
                    <a:lnTo>
                      <a:pt x="0" y="466"/>
                    </a:lnTo>
                    <a:lnTo>
                      <a:pt x="0" y="725"/>
                    </a:lnTo>
                    <a:lnTo>
                      <a:pt x="13" y="738"/>
                    </a:lnTo>
                    <a:lnTo>
                      <a:pt x="39" y="738"/>
                    </a:lnTo>
                    <a:lnTo>
                      <a:pt x="39" y="725"/>
                    </a:lnTo>
                    <a:lnTo>
                      <a:pt x="64" y="712"/>
                    </a:lnTo>
                    <a:lnTo>
                      <a:pt x="64" y="699"/>
                    </a:lnTo>
                    <a:lnTo>
                      <a:pt x="90" y="673"/>
                    </a:lnTo>
                    <a:lnTo>
                      <a:pt x="142" y="712"/>
                    </a:lnTo>
                    <a:lnTo>
                      <a:pt x="193" y="738"/>
                    </a:lnTo>
                    <a:lnTo>
                      <a:pt x="270" y="738"/>
                    </a:lnTo>
                    <a:lnTo>
                      <a:pt x="386" y="725"/>
                    </a:lnTo>
                    <a:lnTo>
                      <a:pt x="464" y="673"/>
                    </a:lnTo>
                    <a:lnTo>
                      <a:pt x="515" y="608"/>
                    </a:lnTo>
                    <a:lnTo>
                      <a:pt x="528" y="518"/>
                    </a:lnTo>
                    <a:lnTo>
                      <a:pt x="528" y="466"/>
                    </a:lnTo>
                    <a:lnTo>
                      <a:pt x="502" y="440"/>
                    </a:lnTo>
                    <a:lnTo>
                      <a:pt x="489" y="401"/>
                    </a:lnTo>
                    <a:lnTo>
                      <a:pt x="476" y="375"/>
                    </a:lnTo>
                    <a:lnTo>
                      <a:pt x="464" y="362"/>
                    </a:lnTo>
                    <a:lnTo>
                      <a:pt x="399" y="323"/>
                    </a:lnTo>
                    <a:lnTo>
                      <a:pt x="348" y="297"/>
                    </a:lnTo>
                    <a:lnTo>
                      <a:pt x="270" y="285"/>
                    </a:lnTo>
                    <a:lnTo>
                      <a:pt x="232" y="285"/>
                    </a:lnTo>
                    <a:lnTo>
                      <a:pt x="155" y="259"/>
                    </a:lnTo>
                    <a:lnTo>
                      <a:pt x="129" y="246"/>
                    </a:lnTo>
                    <a:lnTo>
                      <a:pt x="103" y="220"/>
                    </a:lnTo>
                    <a:lnTo>
                      <a:pt x="90" y="194"/>
                    </a:lnTo>
                    <a:lnTo>
                      <a:pt x="77" y="155"/>
                    </a:lnTo>
                    <a:lnTo>
                      <a:pt x="77" y="129"/>
                    </a:lnTo>
                    <a:lnTo>
                      <a:pt x="90" y="103"/>
                    </a:lnTo>
                    <a:lnTo>
                      <a:pt x="129" y="64"/>
                    </a:lnTo>
                    <a:lnTo>
                      <a:pt x="206" y="38"/>
                    </a:lnTo>
                    <a:lnTo>
                      <a:pt x="309" y="38"/>
                    </a:lnTo>
                    <a:lnTo>
                      <a:pt x="348" y="51"/>
                    </a:lnTo>
                    <a:lnTo>
                      <a:pt x="386" y="77"/>
                    </a:lnTo>
                    <a:lnTo>
                      <a:pt x="412" y="103"/>
                    </a:lnTo>
                    <a:lnTo>
                      <a:pt x="438" y="155"/>
                    </a:lnTo>
                    <a:lnTo>
                      <a:pt x="438" y="207"/>
                    </a:lnTo>
                    <a:lnTo>
                      <a:pt x="451" y="233"/>
                    </a:lnTo>
                    <a:lnTo>
                      <a:pt x="451" y="246"/>
                    </a:lnTo>
                    <a:lnTo>
                      <a:pt x="476" y="246"/>
                    </a:lnTo>
                    <a:lnTo>
                      <a:pt x="489" y="233"/>
                    </a:lnTo>
                    <a:lnTo>
                      <a:pt x="489" y="26"/>
                    </a:lnTo>
                    <a:lnTo>
                      <a:pt x="464" y="0"/>
                    </a:lnTo>
                    <a:lnTo>
                      <a:pt x="425" y="38"/>
                    </a:lnTo>
                    <a:lnTo>
                      <a:pt x="412" y="38"/>
                    </a:lnTo>
                    <a:lnTo>
                      <a:pt x="412" y="51"/>
                    </a:lnTo>
                    <a:lnTo>
                      <a:pt x="361" y="26"/>
                    </a:lnTo>
                    <a:lnTo>
                      <a:pt x="283" y="0"/>
                    </a:lnTo>
                    <a:lnTo>
                      <a:pt x="258" y="0"/>
                    </a:lnTo>
                    <a:lnTo>
                      <a:pt x="142" y="26"/>
                    </a:lnTo>
                    <a:lnTo>
                      <a:pt x="52" y="64"/>
                    </a:lnTo>
                    <a:lnTo>
                      <a:pt x="13" y="129"/>
                    </a:lnTo>
                    <a:lnTo>
                      <a:pt x="0" y="207"/>
                    </a:lnTo>
                    <a:lnTo>
                      <a:pt x="13" y="259"/>
                    </a:lnTo>
                    <a:lnTo>
                      <a:pt x="39" y="297"/>
                    </a:lnTo>
                    <a:lnTo>
                      <a:pt x="103" y="362"/>
                    </a:lnTo>
                    <a:lnTo>
                      <a:pt x="142" y="375"/>
                    </a:lnTo>
                    <a:lnTo>
                      <a:pt x="167" y="388"/>
                    </a:lnTo>
                    <a:lnTo>
                      <a:pt x="219" y="401"/>
                    </a:lnTo>
                    <a:lnTo>
                      <a:pt x="283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7" name="Freeform 1451"/>
              <p:cNvSpPr>
                <a:spLocks/>
              </p:cNvSpPr>
              <p:nvPr/>
            </p:nvSpPr>
            <p:spPr bwMode="auto">
              <a:xfrm>
                <a:off x="29679" y="10297"/>
                <a:ext cx="799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1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0"/>
                  </a:cxn>
                  <a:cxn ang="0">
                    <a:pos x="271" y="660"/>
                  </a:cxn>
                  <a:cxn ang="0">
                    <a:pos x="245" y="647"/>
                  </a:cxn>
                  <a:cxn ang="0">
                    <a:pos x="232" y="621"/>
                  </a:cxn>
                  <a:cxn ang="0">
                    <a:pos x="232" y="297"/>
                  </a:cxn>
                  <a:cxn ang="0">
                    <a:pos x="258" y="181"/>
                  </a:cxn>
                  <a:cxn ang="0">
                    <a:pos x="309" y="103"/>
                  </a:cxn>
                  <a:cxn ang="0">
                    <a:pos x="374" y="51"/>
                  </a:cxn>
                  <a:cxn ang="0">
                    <a:pos x="451" y="38"/>
                  </a:cxn>
                  <a:cxn ang="0">
                    <a:pos x="490" y="38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4" y="103"/>
                  </a:cxn>
                  <a:cxn ang="0">
                    <a:pos x="567" y="142"/>
                  </a:cxn>
                  <a:cxn ang="0">
                    <a:pos x="567" y="634"/>
                  </a:cxn>
                  <a:cxn ang="0">
                    <a:pos x="554" y="647"/>
                  </a:cxn>
                  <a:cxn ang="0">
                    <a:pos x="528" y="660"/>
                  </a:cxn>
                  <a:cxn ang="0">
                    <a:pos x="438" y="660"/>
                  </a:cxn>
                  <a:cxn ang="0">
                    <a:pos x="438" y="712"/>
                  </a:cxn>
                  <a:cxn ang="0">
                    <a:pos x="799" y="712"/>
                  </a:cxn>
                  <a:cxn ang="0">
                    <a:pos x="799" y="660"/>
                  </a:cxn>
                  <a:cxn ang="0">
                    <a:pos x="721" y="660"/>
                  </a:cxn>
                  <a:cxn ang="0">
                    <a:pos x="696" y="647"/>
                  </a:cxn>
                  <a:cxn ang="0">
                    <a:pos x="683" y="634"/>
                  </a:cxn>
                  <a:cxn ang="0">
                    <a:pos x="683" y="194"/>
                  </a:cxn>
                  <a:cxn ang="0">
                    <a:pos x="670" y="116"/>
                  </a:cxn>
                  <a:cxn ang="0">
                    <a:pos x="631" y="64"/>
                  </a:cxn>
                  <a:cxn ang="0">
                    <a:pos x="593" y="25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5"/>
                  </a:cxn>
                  <a:cxn ang="0">
                    <a:pos x="284" y="77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1" y="77"/>
                  </a:cxn>
                  <a:cxn ang="0">
                    <a:pos x="116" y="90"/>
                  </a:cxn>
                  <a:cxn ang="0">
                    <a:pos x="116" y="116"/>
                  </a:cxn>
                  <a:cxn ang="0">
                    <a:pos x="129" y="155"/>
                  </a:cxn>
                </a:cxnLst>
                <a:rect l="0" t="0" r="r" b="b"/>
                <a:pathLst>
                  <a:path w="799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1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0"/>
                    </a:lnTo>
                    <a:lnTo>
                      <a:pt x="271" y="660"/>
                    </a:lnTo>
                    <a:lnTo>
                      <a:pt x="245" y="647"/>
                    </a:lnTo>
                    <a:lnTo>
                      <a:pt x="232" y="621"/>
                    </a:lnTo>
                    <a:lnTo>
                      <a:pt x="232" y="297"/>
                    </a:lnTo>
                    <a:lnTo>
                      <a:pt x="258" y="181"/>
                    </a:lnTo>
                    <a:lnTo>
                      <a:pt x="309" y="103"/>
                    </a:lnTo>
                    <a:lnTo>
                      <a:pt x="374" y="51"/>
                    </a:lnTo>
                    <a:lnTo>
                      <a:pt x="451" y="38"/>
                    </a:lnTo>
                    <a:lnTo>
                      <a:pt x="490" y="38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4" y="103"/>
                    </a:lnTo>
                    <a:lnTo>
                      <a:pt x="567" y="142"/>
                    </a:lnTo>
                    <a:lnTo>
                      <a:pt x="567" y="634"/>
                    </a:lnTo>
                    <a:lnTo>
                      <a:pt x="554" y="647"/>
                    </a:lnTo>
                    <a:lnTo>
                      <a:pt x="528" y="660"/>
                    </a:lnTo>
                    <a:lnTo>
                      <a:pt x="438" y="660"/>
                    </a:lnTo>
                    <a:lnTo>
                      <a:pt x="438" y="712"/>
                    </a:lnTo>
                    <a:lnTo>
                      <a:pt x="799" y="712"/>
                    </a:lnTo>
                    <a:lnTo>
                      <a:pt x="799" y="660"/>
                    </a:lnTo>
                    <a:lnTo>
                      <a:pt x="721" y="660"/>
                    </a:lnTo>
                    <a:lnTo>
                      <a:pt x="696" y="647"/>
                    </a:lnTo>
                    <a:lnTo>
                      <a:pt x="683" y="634"/>
                    </a:lnTo>
                    <a:lnTo>
                      <a:pt x="683" y="194"/>
                    </a:lnTo>
                    <a:lnTo>
                      <a:pt x="670" y="116"/>
                    </a:lnTo>
                    <a:lnTo>
                      <a:pt x="631" y="64"/>
                    </a:lnTo>
                    <a:lnTo>
                      <a:pt x="593" y="25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5"/>
                    </a:lnTo>
                    <a:lnTo>
                      <a:pt x="284" y="77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1" y="77"/>
                    </a:lnTo>
                    <a:lnTo>
                      <a:pt x="116" y="90"/>
                    </a:lnTo>
                    <a:lnTo>
                      <a:pt x="116" y="116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8" name="Freeform 1452"/>
              <p:cNvSpPr>
                <a:spLocks noEditPoints="1"/>
              </p:cNvSpPr>
              <p:nvPr/>
            </p:nvSpPr>
            <p:spPr bwMode="auto">
              <a:xfrm>
                <a:off x="30555" y="10284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5"/>
                  </a:cxn>
                  <a:cxn ang="0">
                    <a:pos x="682" y="233"/>
                  </a:cxn>
                  <a:cxn ang="0">
                    <a:pos x="605" y="116"/>
                  </a:cxn>
                  <a:cxn ang="0">
                    <a:pos x="502" y="38"/>
                  </a:cxn>
                  <a:cxn ang="0">
                    <a:pos x="360" y="0"/>
                  </a:cxn>
                  <a:cxn ang="0">
                    <a:pos x="219" y="38"/>
                  </a:cxn>
                  <a:cxn ang="0">
                    <a:pos x="103" y="116"/>
                  </a:cxn>
                  <a:cxn ang="0">
                    <a:pos x="38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0" y="738"/>
                  </a:cxn>
                  <a:cxn ang="0">
                    <a:pos x="502" y="712"/>
                  </a:cxn>
                  <a:cxn ang="0">
                    <a:pos x="605" y="634"/>
                  </a:cxn>
                  <a:cxn ang="0">
                    <a:pos x="682" y="518"/>
                  </a:cxn>
                  <a:cxn ang="0">
                    <a:pos x="708" y="375"/>
                  </a:cxn>
                  <a:cxn ang="0">
                    <a:pos x="360" y="699"/>
                  </a:cxn>
                  <a:cxn ang="0">
                    <a:pos x="309" y="699"/>
                  </a:cxn>
                  <a:cxn ang="0">
                    <a:pos x="257" y="673"/>
                  </a:cxn>
                  <a:cxn ang="0">
                    <a:pos x="219" y="647"/>
                  </a:cxn>
                  <a:cxn ang="0">
                    <a:pos x="180" y="595"/>
                  </a:cxn>
                  <a:cxn ang="0">
                    <a:pos x="154" y="518"/>
                  </a:cxn>
                  <a:cxn ang="0">
                    <a:pos x="141" y="440"/>
                  </a:cxn>
                  <a:cxn ang="0">
                    <a:pos x="141" y="259"/>
                  </a:cxn>
                  <a:cxn ang="0">
                    <a:pos x="180" y="142"/>
                  </a:cxn>
                  <a:cxn ang="0">
                    <a:pos x="206" y="103"/>
                  </a:cxn>
                  <a:cxn ang="0">
                    <a:pos x="283" y="51"/>
                  </a:cxn>
                  <a:cxn ang="0">
                    <a:pos x="322" y="38"/>
                  </a:cxn>
                  <a:cxn ang="0">
                    <a:pos x="360" y="38"/>
                  </a:cxn>
                  <a:cxn ang="0">
                    <a:pos x="463" y="64"/>
                  </a:cxn>
                  <a:cxn ang="0">
                    <a:pos x="541" y="142"/>
                  </a:cxn>
                  <a:cxn ang="0">
                    <a:pos x="579" y="259"/>
                  </a:cxn>
                  <a:cxn ang="0">
                    <a:pos x="579" y="466"/>
                  </a:cxn>
                  <a:cxn ang="0">
                    <a:pos x="541" y="582"/>
                  </a:cxn>
                  <a:cxn ang="0">
                    <a:pos x="515" y="634"/>
                  </a:cxn>
                  <a:cxn ang="0">
                    <a:pos x="463" y="673"/>
                  </a:cxn>
                  <a:cxn ang="0">
                    <a:pos x="412" y="699"/>
                  </a:cxn>
                  <a:cxn ang="0">
                    <a:pos x="360" y="699"/>
                  </a:cxn>
                </a:cxnLst>
                <a:rect l="0" t="0" r="r" b="b"/>
                <a:pathLst>
                  <a:path w="708" h="738">
                    <a:moveTo>
                      <a:pt x="708" y="375"/>
                    </a:moveTo>
                    <a:lnTo>
                      <a:pt x="682" y="233"/>
                    </a:lnTo>
                    <a:lnTo>
                      <a:pt x="605" y="116"/>
                    </a:lnTo>
                    <a:lnTo>
                      <a:pt x="502" y="38"/>
                    </a:lnTo>
                    <a:lnTo>
                      <a:pt x="360" y="0"/>
                    </a:lnTo>
                    <a:lnTo>
                      <a:pt x="219" y="38"/>
                    </a:lnTo>
                    <a:lnTo>
                      <a:pt x="103" y="116"/>
                    </a:lnTo>
                    <a:lnTo>
                      <a:pt x="38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0" y="738"/>
                    </a:lnTo>
                    <a:lnTo>
                      <a:pt x="502" y="712"/>
                    </a:lnTo>
                    <a:lnTo>
                      <a:pt x="605" y="634"/>
                    </a:lnTo>
                    <a:lnTo>
                      <a:pt x="682" y="518"/>
                    </a:lnTo>
                    <a:lnTo>
                      <a:pt x="708" y="375"/>
                    </a:lnTo>
                    <a:close/>
                    <a:moveTo>
                      <a:pt x="360" y="699"/>
                    </a:moveTo>
                    <a:lnTo>
                      <a:pt x="309" y="699"/>
                    </a:lnTo>
                    <a:lnTo>
                      <a:pt x="257" y="673"/>
                    </a:lnTo>
                    <a:lnTo>
                      <a:pt x="219" y="647"/>
                    </a:lnTo>
                    <a:lnTo>
                      <a:pt x="180" y="595"/>
                    </a:lnTo>
                    <a:lnTo>
                      <a:pt x="154" y="518"/>
                    </a:lnTo>
                    <a:lnTo>
                      <a:pt x="141" y="440"/>
                    </a:lnTo>
                    <a:lnTo>
                      <a:pt x="141" y="259"/>
                    </a:lnTo>
                    <a:lnTo>
                      <a:pt x="180" y="142"/>
                    </a:lnTo>
                    <a:lnTo>
                      <a:pt x="206" y="103"/>
                    </a:lnTo>
                    <a:lnTo>
                      <a:pt x="283" y="51"/>
                    </a:lnTo>
                    <a:lnTo>
                      <a:pt x="322" y="38"/>
                    </a:lnTo>
                    <a:lnTo>
                      <a:pt x="360" y="38"/>
                    </a:lnTo>
                    <a:lnTo>
                      <a:pt x="463" y="64"/>
                    </a:lnTo>
                    <a:lnTo>
                      <a:pt x="541" y="142"/>
                    </a:lnTo>
                    <a:lnTo>
                      <a:pt x="579" y="259"/>
                    </a:lnTo>
                    <a:lnTo>
                      <a:pt x="579" y="466"/>
                    </a:lnTo>
                    <a:lnTo>
                      <a:pt x="541" y="582"/>
                    </a:lnTo>
                    <a:lnTo>
                      <a:pt x="515" y="634"/>
                    </a:lnTo>
                    <a:lnTo>
                      <a:pt x="463" y="673"/>
                    </a:lnTo>
                    <a:lnTo>
                      <a:pt x="412" y="699"/>
                    </a:lnTo>
                    <a:lnTo>
                      <a:pt x="360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29" name="Freeform 1453"/>
              <p:cNvSpPr>
                <a:spLocks/>
              </p:cNvSpPr>
              <p:nvPr/>
            </p:nvSpPr>
            <p:spPr bwMode="auto">
              <a:xfrm>
                <a:off x="31340" y="10025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6" y="336"/>
                  </a:cxn>
                  <a:cxn ang="0">
                    <a:pos x="476" y="297"/>
                  </a:cxn>
                  <a:cxn ang="0">
                    <a:pos x="245" y="297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0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5" y="880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296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489" y="867"/>
                  </a:cxn>
                  <a:cxn ang="0">
                    <a:pos x="502" y="790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8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58" y="880"/>
                  </a:cxn>
                  <a:cxn ang="0">
                    <a:pos x="258" y="828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6" y="336"/>
                    </a:lnTo>
                    <a:lnTo>
                      <a:pt x="476" y="297"/>
                    </a:lnTo>
                    <a:lnTo>
                      <a:pt x="245" y="297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0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5" y="880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296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489" y="867"/>
                    </a:lnTo>
                    <a:lnTo>
                      <a:pt x="502" y="790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8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58" y="880"/>
                    </a:lnTo>
                    <a:lnTo>
                      <a:pt x="258" y="828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0" name="Freeform 1454"/>
              <p:cNvSpPr>
                <a:spLocks/>
              </p:cNvSpPr>
              <p:nvPr/>
            </p:nvSpPr>
            <p:spPr bwMode="auto">
              <a:xfrm>
                <a:off x="32743" y="10284"/>
                <a:ext cx="605" cy="738"/>
              </a:xfrm>
              <a:custGeom>
                <a:avLst/>
                <a:gdLst/>
                <a:ahLst/>
                <a:cxnLst>
                  <a:cxn ang="0">
                    <a:pos x="528" y="103"/>
                  </a:cxn>
                  <a:cxn ang="0">
                    <a:pos x="490" y="116"/>
                  </a:cxn>
                  <a:cxn ang="0">
                    <a:pos x="464" y="129"/>
                  </a:cxn>
                  <a:cxn ang="0">
                    <a:pos x="451" y="142"/>
                  </a:cxn>
                  <a:cxn ang="0">
                    <a:pos x="451" y="207"/>
                  </a:cxn>
                  <a:cxn ang="0">
                    <a:pos x="464" y="233"/>
                  </a:cxn>
                  <a:cxn ang="0">
                    <a:pos x="515" y="259"/>
                  </a:cxn>
                  <a:cxn ang="0">
                    <a:pos x="567" y="233"/>
                  </a:cxn>
                  <a:cxn ang="0">
                    <a:pos x="593" y="207"/>
                  </a:cxn>
                  <a:cxn ang="0">
                    <a:pos x="593" y="181"/>
                  </a:cxn>
                  <a:cxn ang="0">
                    <a:pos x="567" y="103"/>
                  </a:cxn>
                  <a:cxn ang="0">
                    <a:pos x="515" y="51"/>
                  </a:cxn>
                  <a:cxn ang="0">
                    <a:pos x="438" y="13"/>
                  </a:cxn>
                  <a:cxn ang="0">
                    <a:pos x="348" y="0"/>
                  </a:cxn>
                  <a:cxn ang="0">
                    <a:pos x="206" y="38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3"/>
                  </a:cxn>
                  <a:cxn ang="0">
                    <a:pos x="580" y="608"/>
                  </a:cxn>
                  <a:cxn ang="0">
                    <a:pos x="605" y="556"/>
                  </a:cxn>
                  <a:cxn ang="0">
                    <a:pos x="605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67" y="531"/>
                  </a:cxn>
                  <a:cxn ang="0">
                    <a:pos x="515" y="634"/>
                  </a:cxn>
                  <a:cxn ang="0">
                    <a:pos x="490" y="660"/>
                  </a:cxn>
                  <a:cxn ang="0">
                    <a:pos x="451" y="686"/>
                  </a:cxn>
                  <a:cxn ang="0">
                    <a:pos x="425" y="699"/>
                  </a:cxn>
                  <a:cxn ang="0">
                    <a:pos x="361" y="699"/>
                  </a:cxn>
                  <a:cxn ang="0">
                    <a:pos x="309" y="686"/>
                  </a:cxn>
                  <a:cxn ang="0">
                    <a:pos x="245" y="660"/>
                  </a:cxn>
                  <a:cxn ang="0">
                    <a:pos x="194" y="595"/>
                  </a:cxn>
                  <a:cxn ang="0">
                    <a:pos x="155" y="505"/>
                  </a:cxn>
                  <a:cxn ang="0">
                    <a:pos x="142" y="375"/>
                  </a:cxn>
                  <a:cxn ang="0">
                    <a:pos x="155" y="246"/>
                  </a:cxn>
                  <a:cxn ang="0">
                    <a:pos x="194" y="142"/>
                  </a:cxn>
                  <a:cxn ang="0">
                    <a:pos x="245" y="90"/>
                  </a:cxn>
                  <a:cxn ang="0">
                    <a:pos x="297" y="51"/>
                  </a:cxn>
                  <a:cxn ang="0">
                    <a:pos x="400" y="51"/>
                  </a:cxn>
                  <a:cxn ang="0">
                    <a:pos x="438" y="64"/>
                  </a:cxn>
                  <a:cxn ang="0">
                    <a:pos x="490" y="77"/>
                  </a:cxn>
                  <a:cxn ang="0">
                    <a:pos x="528" y="103"/>
                  </a:cxn>
                </a:cxnLst>
                <a:rect l="0" t="0" r="r" b="b"/>
                <a:pathLst>
                  <a:path w="605" h="738">
                    <a:moveTo>
                      <a:pt x="528" y="103"/>
                    </a:moveTo>
                    <a:lnTo>
                      <a:pt x="490" y="116"/>
                    </a:lnTo>
                    <a:lnTo>
                      <a:pt x="464" y="129"/>
                    </a:lnTo>
                    <a:lnTo>
                      <a:pt x="451" y="142"/>
                    </a:lnTo>
                    <a:lnTo>
                      <a:pt x="451" y="207"/>
                    </a:lnTo>
                    <a:lnTo>
                      <a:pt x="464" y="233"/>
                    </a:lnTo>
                    <a:lnTo>
                      <a:pt x="515" y="259"/>
                    </a:lnTo>
                    <a:lnTo>
                      <a:pt x="567" y="233"/>
                    </a:lnTo>
                    <a:lnTo>
                      <a:pt x="593" y="207"/>
                    </a:lnTo>
                    <a:lnTo>
                      <a:pt x="593" y="181"/>
                    </a:lnTo>
                    <a:lnTo>
                      <a:pt x="567" y="103"/>
                    </a:lnTo>
                    <a:lnTo>
                      <a:pt x="515" y="51"/>
                    </a:lnTo>
                    <a:lnTo>
                      <a:pt x="438" y="13"/>
                    </a:lnTo>
                    <a:lnTo>
                      <a:pt x="348" y="0"/>
                    </a:lnTo>
                    <a:lnTo>
                      <a:pt x="206" y="38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3"/>
                    </a:lnTo>
                    <a:lnTo>
                      <a:pt x="580" y="608"/>
                    </a:lnTo>
                    <a:lnTo>
                      <a:pt x="605" y="556"/>
                    </a:lnTo>
                    <a:lnTo>
                      <a:pt x="605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67" y="531"/>
                    </a:lnTo>
                    <a:lnTo>
                      <a:pt x="515" y="634"/>
                    </a:lnTo>
                    <a:lnTo>
                      <a:pt x="490" y="660"/>
                    </a:lnTo>
                    <a:lnTo>
                      <a:pt x="451" y="686"/>
                    </a:lnTo>
                    <a:lnTo>
                      <a:pt x="425" y="699"/>
                    </a:lnTo>
                    <a:lnTo>
                      <a:pt x="361" y="699"/>
                    </a:lnTo>
                    <a:lnTo>
                      <a:pt x="309" y="686"/>
                    </a:lnTo>
                    <a:lnTo>
                      <a:pt x="245" y="660"/>
                    </a:lnTo>
                    <a:lnTo>
                      <a:pt x="194" y="595"/>
                    </a:lnTo>
                    <a:lnTo>
                      <a:pt x="155" y="505"/>
                    </a:lnTo>
                    <a:lnTo>
                      <a:pt x="142" y="375"/>
                    </a:lnTo>
                    <a:lnTo>
                      <a:pt x="155" y="246"/>
                    </a:lnTo>
                    <a:lnTo>
                      <a:pt x="194" y="142"/>
                    </a:lnTo>
                    <a:lnTo>
                      <a:pt x="245" y="90"/>
                    </a:lnTo>
                    <a:lnTo>
                      <a:pt x="297" y="51"/>
                    </a:lnTo>
                    <a:lnTo>
                      <a:pt x="400" y="51"/>
                    </a:lnTo>
                    <a:lnTo>
                      <a:pt x="438" y="64"/>
                    </a:lnTo>
                    <a:lnTo>
                      <a:pt x="490" y="77"/>
                    </a:lnTo>
                    <a:lnTo>
                      <a:pt x="528" y="1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1" name="Freeform 1455"/>
              <p:cNvSpPr>
                <a:spLocks noEditPoints="1"/>
              </p:cNvSpPr>
              <p:nvPr/>
            </p:nvSpPr>
            <p:spPr bwMode="auto">
              <a:xfrm>
                <a:off x="33451" y="10284"/>
                <a:ext cx="709" cy="738"/>
              </a:xfrm>
              <a:custGeom>
                <a:avLst/>
                <a:gdLst/>
                <a:ahLst/>
                <a:cxnLst>
                  <a:cxn ang="0">
                    <a:pos x="709" y="375"/>
                  </a:cxn>
                  <a:cxn ang="0">
                    <a:pos x="683" y="233"/>
                  </a:cxn>
                  <a:cxn ang="0">
                    <a:pos x="606" y="116"/>
                  </a:cxn>
                  <a:cxn ang="0">
                    <a:pos x="490" y="38"/>
                  </a:cxn>
                  <a:cxn ang="0">
                    <a:pos x="348" y="0"/>
                  </a:cxn>
                  <a:cxn ang="0">
                    <a:pos x="206" y="38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90" y="712"/>
                  </a:cxn>
                  <a:cxn ang="0">
                    <a:pos x="593" y="634"/>
                  </a:cxn>
                  <a:cxn ang="0">
                    <a:pos x="670" y="518"/>
                  </a:cxn>
                  <a:cxn ang="0">
                    <a:pos x="709" y="375"/>
                  </a:cxn>
                  <a:cxn ang="0">
                    <a:pos x="348" y="699"/>
                  </a:cxn>
                  <a:cxn ang="0">
                    <a:pos x="297" y="699"/>
                  </a:cxn>
                  <a:cxn ang="0">
                    <a:pos x="245" y="673"/>
                  </a:cxn>
                  <a:cxn ang="0">
                    <a:pos x="206" y="647"/>
                  </a:cxn>
                  <a:cxn ang="0">
                    <a:pos x="168" y="595"/>
                  </a:cxn>
                  <a:cxn ang="0">
                    <a:pos x="129" y="479"/>
                  </a:cxn>
                  <a:cxn ang="0">
                    <a:pos x="129" y="259"/>
                  </a:cxn>
                  <a:cxn ang="0">
                    <a:pos x="168" y="142"/>
                  </a:cxn>
                  <a:cxn ang="0">
                    <a:pos x="245" y="64"/>
                  </a:cxn>
                  <a:cxn ang="0">
                    <a:pos x="348" y="38"/>
                  </a:cxn>
                  <a:cxn ang="0">
                    <a:pos x="451" y="64"/>
                  </a:cxn>
                  <a:cxn ang="0">
                    <a:pos x="528" y="142"/>
                  </a:cxn>
                  <a:cxn ang="0">
                    <a:pos x="567" y="259"/>
                  </a:cxn>
                  <a:cxn ang="0">
                    <a:pos x="567" y="466"/>
                  </a:cxn>
                  <a:cxn ang="0">
                    <a:pos x="541" y="582"/>
                  </a:cxn>
                  <a:cxn ang="0">
                    <a:pos x="503" y="634"/>
                  </a:cxn>
                  <a:cxn ang="0">
                    <a:pos x="464" y="673"/>
                  </a:cxn>
                  <a:cxn ang="0">
                    <a:pos x="412" y="699"/>
                  </a:cxn>
                  <a:cxn ang="0">
                    <a:pos x="348" y="699"/>
                  </a:cxn>
                </a:cxnLst>
                <a:rect l="0" t="0" r="r" b="b"/>
                <a:pathLst>
                  <a:path w="709" h="738">
                    <a:moveTo>
                      <a:pt x="709" y="375"/>
                    </a:moveTo>
                    <a:lnTo>
                      <a:pt x="683" y="233"/>
                    </a:lnTo>
                    <a:lnTo>
                      <a:pt x="606" y="116"/>
                    </a:lnTo>
                    <a:lnTo>
                      <a:pt x="490" y="38"/>
                    </a:lnTo>
                    <a:lnTo>
                      <a:pt x="348" y="0"/>
                    </a:lnTo>
                    <a:lnTo>
                      <a:pt x="206" y="38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90" y="712"/>
                    </a:lnTo>
                    <a:lnTo>
                      <a:pt x="593" y="634"/>
                    </a:lnTo>
                    <a:lnTo>
                      <a:pt x="670" y="518"/>
                    </a:lnTo>
                    <a:lnTo>
                      <a:pt x="709" y="375"/>
                    </a:lnTo>
                    <a:close/>
                    <a:moveTo>
                      <a:pt x="348" y="699"/>
                    </a:moveTo>
                    <a:lnTo>
                      <a:pt x="297" y="699"/>
                    </a:lnTo>
                    <a:lnTo>
                      <a:pt x="245" y="673"/>
                    </a:lnTo>
                    <a:lnTo>
                      <a:pt x="206" y="647"/>
                    </a:lnTo>
                    <a:lnTo>
                      <a:pt x="168" y="595"/>
                    </a:lnTo>
                    <a:lnTo>
                      <a:pt x="129" y="479"/>
                    </a:lnTo>
                    <a:lnTo>
                      <a:pt x="129" y="259"/>
                    </a:lnTo>
                    <a:lnTo>
                      <a:pt x="168" y="142"/>
                    </a:lnTo>
                    <a:lnTo>
                      <a:pt x="245" y="64"/>
                    </a:lnTo>
                    <a:lnTo>
                      <a:pt x="348" y="38"/>
                    </a:lnTo>
                    <a:lnTo>
                      <a:pt x="451" y="64"/>
                    </a:lnTo>
                    <a:lnTo>
                      <a:pt x="528" y="142"/>
                    </a:lnTo>
                    <a:lnTo>
                      <a:pt x="567" y="259"/>
                    </a:lnTo>
                    <a:lnTo>
                      <a:pt x="567" y="466"/>
                    </a:lnTo>
                    <a:lnTo>
                      <a:pt x="541" y="582"/>
                    </a:lnTo>
                    <a:lnTo>
                      <a:pt x="503" y="634"/>
                    </a:lnTo>
                    <a:lnTo>
                      <a:pt x="464" y="673"/>
                    </a:lnTo>
                    <a:lnTo>
                      <a:pt x="412" y="699"/>
                    </a:lnTo>
                    <a:lnTo>
                      <a:pt x="348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2" name="Freeform 1456"/>
              <p:cNvSpPr>
                <a:spLocks/>
              </p:cNvSpPr>
              <p:nvPr/>
            </p:nvSpPr>
            <p:spPr bwMode="auto">
              <a:xfrm>
                <a:off x="34250" y="10297"/>
                <a:ext cx="811" cy="712"/>
              </a:xfrm>
              <a:custGeom>
                <a:avLst/>
                <a:gdLst/>
                <a:ahLst/>
                <a:cxnLst>
                  <a:cxn ang="0">
                    <a:pos x="128" y="155"/>
                  </a:cxn>
                  <a:cxn ang="0">
                    <a:pos x="128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4" y="647"/>
                  </a:cxn>
                  <a:cxn ang="0">
                    <a:pos x="244" y="621"/>
                  </a:cxn>
                  <a:cxn ang="0">
                    <a:pos x="231" y="595"/>
                  </a:cxn>
                  <a:cxn ang="0">
                    <a:pos x="231" y="297"/>
                  </a:cxn>
                  <a:cxn ang="0">
                    <a:pos x="257" y="181"/>
                  </a:cxn>
                  <a:cxn ang="0">
                    <a:pos x="309" y="103"/>
                  </a:cxn>
                  <a:cxn ang="0">
                    <a:pos x="373" y="51"/>
                  </a:cxn>
                  <a:cxn ang="0">
                    <a:pos x="450" y="38"/>
                  </a:cxn>
                  <a:cxn ang="0">
                    <a:pos x="489" y="38"/>
                  </a:cxn>
                  <a:cxn ang="0">
                    <a:pos x="515" y="51"/>
                  </a:cxn>
                  <a:cxn ang="0">
                    <a:pos x="540" y="77"/>
                  </a:cxn>
                  <a:cxn ang="0">
                    <a:pos x="553" y="103"/>
                  </a:cxn>
                  <a:cxn ang="0">
                    <a:pos x="566" y="142"/>
                  </a:cxn>
                  <a:cxn ang="0">
                    <a:pos x="566" y="634"/>
                  </a:cxn>
                  <a:cxn ang="0">
                    <a:pos x="540" y="660"/>
                  </a:cxn>
                  <a:cxn ang="0">
                    <a:pos x="450" y="660"/>
                  </a:cxn>
                  <a:cxn ang="0">
                    <a:pos x="450" y="712"/>
                  </a:cxn>
                  <a:cxn ang="0">
                    <a:pos x="811" y="712"/>
                  </a:cxn>
                  <a:cxn ang="0">
                    <a:pos x="811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69" y="116"/>
                  </a:cxn>
                  <a:cxn ang="0">
                    <a:pos x="630" y="64"/>
                  </a:cxn>
                  <a:cxn ang="0">
                    <a:pos x="592" y="25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5"/>
                  </a:cxn>
                  <a:cxn ang="0">
                    <a:pos x="283" y="77"/>
                  </a:cxn>
                  <a:cxn ang="0">
                    <a:pos x="231" y="168"/>
                  </a:cxn>
                  <a:cxn ang="0">
                    <a:pos x="231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28" y="116"/>
                  </a:cxn>
                  <a:cxn ang="0">
                    <a:pos x="128" y="155"/>
                  </a:cxn>
                </a:cxnLst>
                <a:rect l="0" t="0" r="r" b="b"/>
                <a:pathLst>
                  <a:path w="811" h="712">
                    <a:moveTo>
                      <a:pt x="128" y="155"/>
                    </a:moveTo>
                    <a:lnTo>
                      <a:pt x="128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7"/>
                    </a:lnTo>
                    <a:lnTo>
                      <a:pt x="244" y="621"/>
                    </a:lnTo>
                    <a:lnTo>
                      <a:pt x="231" y="595"/>
                    </a:lnTo>
                    <a:lnTo>
                      <a:pt x="231" y="297"/>
                    </a:lnTo>
                    <a:lnTo>
                      <a:pt x="257" y="181"/>
                    </a:lnTo>
                    <a:lnTo>
                      <a:pt x="309" y="103"/>
                    </a:lnTo>
                    <a:lnTo>
                      <a:pt x="373" y="51"/>
                    </a:lnTo>
                    <a:lnTo>
                      <a:pt x="450" y="38"/>
                    </a:lnTo>
                    <a:lnTo>
                      <a:pt x="489" y="38"/>
                    </a:lnTo>
                    <a:lnTo>
                      <a:pt x="515" y="51"/>
                    </a:lnTo>
                    <a:lnTo>
                      <a:pt x="540" y="77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634"/>
                    </a:lnTo>
                    <a:lnTo>
                      <a:pt x="540" y="660"/>
                    </a:lnTo>
                    <a:lnTo>
                      <a:pt x="450" y="660"/>
                    </a:lnTo>
                    <a:lnTo>
                      <a:pt x="450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69" y="116"/>
                    </a:lnTo>
                    <a:lnTo>
                      <a:pt x="630" y="64"/>
                    </a:lnTo>
                    <a:lnTo>
                      <a:pt x="592" y="25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5"/>
                    </a:lnTo>
                    <a:lnTo>
                      <a:pt x="283" y="77"/>
                    </a:lnTo>
                    <a:lnTo>
                      <a:pt x="231" y="168"/>
                    </a:lnTo>
                    <a:lnTo>
                      <a:pt x="231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28" y="116"/>
                    </a:lnTo>
                    <a:lnTo>
                      <a:pt x="128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3" name="Freeform 1457"/>
              <p:cNvSpPr>
                <a:spLocks/>
              </p:cNvSpPr>
              <p:nvPr/>
            </p:nvSpPr>
            <p:spPr bwMode="auto">
              <a:xfrm>
                <a:off x="35074" y="10025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6"/>
                  </a:cxn>
                  <a:cxn ang="0">
                    <a:pos x="476" y="336"/>
                  </a:cxn>
                  <a:cxn ang="0">
                    <a:pos x="476" y="297"/>
                  </a:cxn>
                  <a:cxn ang="0">
                    <a:pos x="244" y="297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0"/>
                  </a:cxn>
                  <a:cxn ang="0">
                    <a:pos x="0" y="336"/>
                  </a:cxn>
                  <a:cxn ang="0">
                    <a:pos x="141" y="336"/>
                  </a:cxn>
                  <a:cxn ang="0">
                    <a:pos x="141" y="790"/>
                  </a:cxn>
                  <a:cxn ang="0">
                    <a:pos x="154" y="880"/>
                  </a:cxn>
                  <a:cxn ang="0">
                    <a:pos x="193" y="945"/>
                  </a:cxn>
                  <a:cxn ang="0">
                    <a:pos x="244" y="984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4" y="984"/>
                  </a:cxn>
                  <a:cxn ang="0">
                    <a:pos x="463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3" y="699"/>
                  </a:cxn>
                  <a:cxn ang="0">
                    <a:pos x="463" y="828"/>
                  </a:cxn>
                  <a:cxn ang="0">
                    <a:pos x="450" y="880"/>
                  </a:cxn>
                  <a:cxn ang="0">
                    <a:pos x="437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1" y="958"/>
                  </a:cxn>
                  <a:cxn ang="0">
                    <a:pos x="283" y="919"/>
                  </a:cxn>
                  <a:cxn ang="0">
                    <a:pos x="270" y="880"/>
                  </a:cxn>
                  <a:cxn ang="0">
                    <a:pos x="257" y="854"/>
                  </a:cxn>
                  <a:cxn ang="0">
                    <a:pos x="257" y="828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6"/>
                  </a:cxn>
                </a:cxnLst>
                <a:rect l="0" t="0" r="r" b="b"/>
                <a:pathLst>
                  <a:path w="502" h="997">
                    <a:moveTo>
                      <a:pt x="244" y="336"/>
                    </a:moveTo>
                    <a:lnTo>
                      <a:pt x="476" y="336"/>
                    </a:lnTo>
                    <a:lnTo>
                      <a:pt x="476" y="297"/>
                    </a:lnTo>
                    <a:lnTo>
                      <a:pt x="244" y="297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0"/>
                    </a:lnTo>
                    <a:lnTo>
                      <a:pt x="0" y="336"/>
                    </a:lnTo>
                    <a:lnTo>
                      <a:pt x="141" y="336"/>
                    </a:lnTo>
                    <a:lnTo>
                      <a:pt x="141" y="790"/>
                    </a:lnTo>
                    <a:lnTo>
                      <a:pt x="154" y="880"/>
                    </a:lnTo>
                    <a:lnTo>
                      <a:pt x="193" y="945"/>
                    </a:lnTo>
                    <a:lnTo>
                      <a:pt x="244" y="984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4" y="984"/>
                    </a:lnTo>
                    <a:lnTo>
                      <a:pt x="463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3" y="699"/>
                    </a:lnTo>
                    <a:lnTo>
                      <a:pt x="463" y="828"/>
                    </a:lnTo>
                    <a:lnTo>
                      <a:pt x="450" y="880"/>
                    </a:lnTo>
                    <a:lnTo>
                      <a:pt x="437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1" y="958"/>
                    </a:lnTo>
                    <a:lnTo>
                      <a:pt x="283" y="919"/>
                    </a:lnTo>
                    <a:lnTo>
                      <a:pt x="270" y="880"/>
                    </a:lnTo>
                    <a:lnTo>
                      <a:pt x="257" y="854"/>
                    </a:lnTo>
                    <a:lnTo>
                      <a:pt x="257" y="828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4" name="Freeform 1458"/>
              <p:cNvSpPr>
                <a:spLocks noEditPoints="1"/>
              </p:cNvSpPr>
              <p:nvPr/>
            </p:nvSpPr>
            <p:spPr bwMode="auto">
              <a:xfrm>
                <a:off x="35730" y="10284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7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2" y="621"/>
                  </a:cxn>
                  <a:cxn ang="0">
                    <a:pos x="670" y="673"/>
                  </a:cxn>
                  <a:cxn ang="0">
                    <a:pos x="644" y="686"/>
                  </a:cxn>
                  <a:cxn ang="0">
                    <a:pos x="592" y="660"/>
                  </a:cxn>
                  <a:cxn ang="0">
                    <a:pos x="579" y="634"/>
                  </a:cxn>
                  <a:cxn ang="0">
                    <a:pos x="567" y="181"/>
                  </a:cxn>
                  <a:cxn ang="0">
                    <a:pos x="515" y="90"/>
                  </a:cxn>
                  <a:cxn ang="0">
                    <a:pos x="296" y="0"/>
                  </a:cxn>
                  <a:cxn ang="0">
                    <a:pos x="90" y="90"/>
                  </a:cxn>
                  <a:cxn ang="0">
                    <a:pos x="52" y="220"/>
                  </a:cxn>
                  <a:cxn ang="0">
                    <a:pos x="103" y="259"/>
                  </a:cxn>
                  <a:cxn ang="0">
                    <a:pos x="180" y="246"/>
                  </a:cxn>
                  <a:cxn ang="0">
                    <a:pos x="193" y="168"/>
                  </a:cxn>
                  <a:cxn ang="0">
                    <a:pos x="155" y="116"/>
                  </a:cxn>
                  <a:cxn ang="0">
                    <a:pos x="142" y="90"/>
                  </a:cxn>
                  <a:cxn ang="0">
                    <a:pos x="258" y="38"/>
                  </a:cxn>
                  <a:cxn ang="0">
                    <a:pos x="348" y="51"/>
                  </a:cxn>
                  <a:cxn ang="0">
                    <a:pos x="438" y="155"/>
                  </a:cxn>
                  <a:cxn ang="0">
                    <a:pos x="464" y="310"/>
                  </a:cxn>
                  <a:cxn ang="0">
                    <a:pos x="167" y="362"/>
                  </a:cxn>
                  <a:cxn ang="0">
                    <a:pos x="26" y="505"/>
                  </a:cxn>
                  <a:cxn ang="0">
                    <a:pos x="26" y="647"/>
                  </a:cxn>
                  <a:cxn ang="0">
                    <a:pos x="180" y="738"/>
                  </a:cxn>
                  <a:cxn ang="0">
                    <a:pos x="361" y="725"/>
                  </a:cxn>
                  <a:cxn ang="0">
                    <a:pos x="476" y="608"/>
                  </a:cxn>
                  <a:cxn ang="0">
                    <a:pos x="464" y="505"/>
                  </a:cxn>
                  <a:cxn ang="0">
                    <a:pos x="412" y="647"/>
                  </a:cxn>
                  <a:cxn ang="0">
                    <a:pos x="348" y="699"/>
                  </a:cxn>
                  <a:cxn ang="0">
                    <a:pos x="270" y="712"/>
                  </a:cxn>
                  <a:cxn ang="0">
                    <a:pos x="155" y="660"/>
                  </a:cxn>
                  <a:cxn ang="0">
                    <a:pos x="129" y="569"/>
                  </a:cxn>
                  <a:cxn ang="0">
                    <a:pos x="167" y="453"/>
                  </a:cxn>
                  <a:cxn ang="0">
                    <a:pos x="322" y="362"/>
                  </a:cxn>
                </a:cxnLst>
                <a:rect l="0" t="0" r="r" b="b"/>
                <a:pathLst>
                  <a:path w="721" h="738">
                    <a:moveTo>
                      <a:pt x="476" y="608"/>
                    </a:moveTo>
                    <a:lnTo>
                      <a:pt x="476" y="647"/>
                    </a:lnTo>
                    <a:lnTo>
                      <a:pt x="502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3"/>
                    </a:lnTo>
                    <a:lnTo>
                      <a:pt x="721" y="634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1"/>
                    </a:lnTo>
                    <a:lnTo>
                      <a:pt x="670" y="647"/>
                    </a:lnTo>
                    <a:lnTo>
                      <a:pt x="670" y="673"/>
                    </a:lnTo>
                    <a:lnTo>
                      <a:pt x="657" y="673"/>
                    </a:lnTo>
                    <a:lnTo>
                      <a:pt x="644" y="686"/>
                    </a:lnTo>
                    <a:lnTo>
                      <a:pt x="605" y="686"/>
                    </a:lnTo>
                    <a:lnTo>
                      <a:pt x="592" y="660"/>
                    </a:lnTo>
                    <a:lnTo>
                      <a:pt x="579" y="647"/>
                    </a:lnTo>
                    <a:lnTo>
                      <a:pt x="579" y="634"/>
                    </a:lnTo>
                    <a:lnTo>
                      <a:pt x="567" y="608"/>
                    </a:lnTo>
                    <a:lnTo>
                      <a:pt x="567" y="181"/>
                    </a:lnTo>
                    <a:lnTo>
                      <a:pt x="541" y="142"/>
                    </a:lnTo>
                    <a:lnTo>
                      <a:pt x="515" y="90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90" y="90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77" y="246"/>
                    </a:lnTo>
                    <a:lnTo>
                      <a:pt x="103" y="259"/>
                    </a:lnTo>
                    <a:lnTo>
                      <a:pt x="155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2"/>
                    </a:lnTo>
                    <a:lnTo>
                      <a:pt x="155" y="116"/>
                    </a:lnTo>
                    <a:lnTo>
                      <a:pt x="116" y="116"/>
                    </a:lnTo>
                    <a:lnTo>
                      <a:pt x="142" y="90"/>
                    </a:lnTo>
                    <a:lnTo>
                      <a:pt x="180" y="64"/>
                    </a:lnTo>
                    <a:lnTo>
                      <a:pt x="258" y="38"/>
                    </a:lnTo>
                    <a:lnTo>
                      <a:pt x="296" y="38"/>
                    </a:lnTo>
                    <a:lnTo>
                      <a:pt x="348" y="51"/>
                    </a:lnTo>
                    <a:lnTo>
                      <a:pt x="399" y="90"/>
                    </a:lnTo>
                    <a:lnTo>
                      <a:pt x="438" y="155"/>
                    </a:lnTo>
                    <a:lnTo>
                      <a:pt x="464" y="246"/>
                    </a:lnTo>
                    <a:lnTo>
                      <a:pt x="464" y="310"/>
                    </a:lnTo>
                    <a:lnTo>
                      <a:pt x="322" y="323"/>
                    </a:lnTo>
                    <a:lnTo>
                      <a:pt x="167" y="362"/>
                    </a:lnTo>
                    <a:lnTo>
                      <a:pt x="77" y="427"/>
                    </a:lnTo>
                    <a:lnTo>
                      <a:pt x="26" y="505"/>
                    </a:lnTo>
                    <a:lnTo>
                      <a:pt x="0" y="569"/>
                    </a:lnTo>
                    <a:lnTo>
                      <a:pt x="26" y="647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8" y="738"/>
                    </a:lnTo>
                    <a:lnTo>
                      <a:pt x="361" y="725"/>
                    </a:lnTo>
                    <a:lnTo>
                      <a:pt x="425" y="673"/>
                    </a:lnTo>
                    <a:lnTo>
                      <a:pt x="476" y="608"/>
                    </a:lnTo>
                    <a:close/>
                    <a:moveTo>
                      <a:pt x="464" y="336"/>
                    </a:moveTo>
                    <a:lnTo>
                      <a:pt x="464" y="505"/>
                    </a:lnTo>
                    <a:lnTo>
                      <a:pt x="438" y="608"/>
                    </a:lnTo>
                    <a:lnTo>
                      <a:pt x="412" y="647"/>
                    </a:lnTo>
                    <a:lnTo>
                      <a:pt x="373" y="673"/>
                    </a:lnTo>
                    <a:lnTo>
                      <a:pt x="348" y="699"/>
                    </a:lnTo>
                    <a:lnTo>
                      <a:pt x="309" y="699"/>
                    </a:lnTo>
                    <a:lnTo>
                      <a:pt x="270" y="712"/>
                    </a:lnTo>
                    <a:lnTo>
                      <a:pt x="193" y="686"/>
                    </a:lnTo>
                    <a:lnTo>
                      <a:pt x="155" y="660"/>
                    </a:lnTo>
                    <a:lnTo>
                      <a:pt x="142" y="621"/>
                    </a:lnTo>
                    <a:lnTo>
                      <a:pt x="129" y="569"/>
                    </a:lnTo>
                    <a:lnTo>
                      <a:pt x="142" y="518"/>
                    </a:lnTo>
                    <a:lnTo>
                      <a:pt x="167" y="453"/>
                    </a:lnTo>
                    <a:lnTo>
                      <a:pt x="232" y="401"/>
                    </a:lnTo>
                    <a:lnTo>
                      <a:pt x="322" y="362"/>
                    </a:lnTo>
                    <a:lnTo>
                      <a:pt x="464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5" name="Freeform 1459"/>
              <p:cNvSpPr>
                <a:spLocks noEditPoints="1"/>
              </p:cNvSpPr>
              <p:nvPr/>
            </p:nvSpPr>
            <p:spPr bwMode="auto">
              <a:xfrm>
                <a:off x="36515" y="9934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13" y="388"/>
                  </a:cxn>
                  <a:cxn ang="0">
                    <a:pos x="13" y="427"/>
                  </a:cxn>
                  <a:cxn ang="0">
                    <a:pos x="65" y="427"/>
                  </a:cxn>
                  <a:cxn ang="0">
                    <a:pos x="103" y="440"/>
                  </a:cxn>
                  <a:cxn ang="0">
                    <a:pos x="116" y="453"/>
                  </a:cxn>
                  <a:cxn ang="0">
                    <a:pos x="129" y="479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1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3"/>
                  </a:cxn>
                  <a:cxn ang="0">
                    <a:pos x="271" y="1023"/>
                  </a:cxn>
                  <a:cxn ang="0">
                    <a:pos x="232" y="984"/>
                  </a:cxn>
                  <a:cxn ang="0">
                    <a:pos x="232" y="958"/>
                  </a:cxn>
                  <a:cxn ang="0">
                    <a:pos x="232" y="363"/>
                  </a:cxn>
                  <a:cxn ang="0">
                    <a:pos x="245" y="91"/>
                  </a:cxn>
                  <a:cxn ang="0">
                    <a:pos x="232" y="52"/>
                  </a:cxn>
                  <a:cxn ang="0">
                    <a:pos x="219" y="26"/>
                  </a:cxn>
                  <a:cxn ang="0">
                    <a:pos x="194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1" y="26"/>
                  </a:cxn>
                  <a:cxn ang="0">
                    <a:pos x="78" y="52"/>
                  </a:cxn>
                  <a:cxn ang="0">
                    <a:pos x="78" y="117"/>
                  </a:cxn>
                  <a:cxn ang="0">
                    <a:pos x="91" y="142"/>
                  </a:cxn>
                  <a:cxn ang="0">
                    <a:pos x="129" y="168"/>
                  </a:cxn>
                  <a:cxn ang="0">
                    <a:pos x="194" y="168"/>
                  </a:cxn>
                  <a:cxn ang="0">
                    <a:pos x="219" y="142"/>
                  </a:cxn>
                  <a:cxn ang="0">
                    <a:pos x="245" y="91"/>
                  </a:cxn>
                </a:cxnLst>
                <a:rect l="0" t="0" r="r" b="b"/>
                <a:pathLst>
                  <a:path w="348" h="1075">
                    <a:moveTo>
                      <a:pt x="232" y="363"/>
                    </a:moveTo>
                    <a:lnTo>
                      <a:pt x="13" y="388"/>
                    </a:lnTo>
                    <a:lnTo>
                      <a:pt x="13" y="427"/>
                    </a:lnTo>
                    <a:lnTo>
                      <a:pt x="65" y="427"/>
                    </a:lnTo>
                    <a:lnTo>
                      <a:pt x="103" y="440"/>
                    </a:lnTo>
                    <a:lnTo>
                      <a:pt x="116" y="453"/>
                    </a:lnTo>
                    <a:lnTo>
                      <a:pt x="129" y="479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1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3"/>
                    </a:lnTo>
                    <a:lnTo>
                      <a:pt x="271" y="1023"/>
                    </a:lnTo>
                    <a:lnTo>
                      <a:pt x="232" y="984"/>
                    </a:lnTo>
                    <a:lnTo>
                      <a:pt x="232" y="958"/>
                    </a:lnTo>
                    <a:lnTo>
                      <a:pt x="232" y="363"/>
                    </a:lnTo>
                    <a:close/>
                    <a:moveTo>
                      <a:pt x="245" y="91"/>
                    </a:moveTo>
                    <a:lnTo>
                      <a:pt x="232" y="52"/>
                    </a:lnTo>
                    <a:lnTo>
                      <a:pt x="219" y="26"/>
                    </a:lnTo>
                    <a:lnTo>
                      <a:pt x="194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1" y="26"/>
                    </a:lnTo>
                    <a:lnTo>
                      <a:pt x="78" y="52"/>
                    </a:lnTo>
                    <a:lnTo>
                      <a:pt x="78" y="117"/>
                    </a:lnTo>
                    <a:lnTo>
                      <a:pt x="91" y="142"/>
                    </a:lnTo>
                    <a:lnTo>
                      <a:pt x="129" y="168"/>
                    </a:lnTo>
                    <a:lnTo>
                      <a:pt x="194" y="168"/>
                    </a:lnTo>
                    <a:lnTo>
                      <a:pt x="219" y="142"/>
                    </a:lnTo>
                    <a:lnTo>
                      <a:pt x="245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6" name="Freeform 1460"/>
              <p:cNvSpPr>
                <a:spLocks/>
              </p:cNvSpPr>
              <p:nvPr/>
            </p:nvSpPr>
            <p:spPr bwMode="auto">
              <a:xfrm>
                <a:off x="36966" y="10297"/>
                <a:ext cx="798" cy="712"/>
              </a:xfrm>
              <a:custGeom>
                <a:avLst/>
                <a:gdLst/>
                <a:ahLst/>
                <a:cxnLst>
                  <a:cxn ang="0">
                    <a:pos x="116" y="155"/>
                  </a:cxn>
                  <a:cxn ang="0">
                    <a:pos x="116" y="634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5" y="647"/>
                  </a:cxn>
                  <a:cxn ang="0">
                    <a:pos x="232" y="621"/>
                  </a:cxn>
                  <a:cxn ang="0">
                    <a:pos x="232" y="297"/>
                  </a:cxn>
                  <a:cxn ang="0">
                    <a:pos x="245" y="181"/>
                  </a:cxn>
                  <a:cxn ang="0">
                    <a:pos x="296" y="103"/>
                  </a:cxn>
                  <a:cxn ang="0">
                    <a:pos x="373" y="51"/>
                  </a:cxn>
                  <a:cxn ang="0">
                    <a:pos x="451" y="38"/>
                  </a:cxn>
                  <a:cxn ang="0">
                    <a:pos x="489" y="38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4" y="103"/>
                  </a:cxn>
                  <a:cxn ang="0">
                    <a:pos x="554" y="142"/>
                  </a:cxn>
                  <a:cxn ang="0">
                    <a:pos x="566" y="181"/>
                  </a:cxn>
                  <a:cxn ang="0">
                    <a:pos x="566" y="634"/>
                  </a:cxn>
                  <a:cxn ang="0">
                    <a:pos x="554" y="647"/>
                  </a:cxn>
                  <a:cxn ang="0">
                    <a:pos x="528" y="660"/>
                  </a:cxn>
                  <a:cxn ang="0">
                    <a:pos x="438" y="660"/>
                  </a:cxn>
                  <a:cxn ang="0">
                    <a:pos x="438" y="712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69" y="608"/>
                  </a:cxn>
                  <a:cxn ang="0">
                    <a:pos x="669" y="194"/>
                  </a:cxn>
                  <a:cxn ang="0">
                    <a:pos x="657" y="116"/>
                  </a:cxn>
                  <a:cxn ang="0">
                    <a:pos x="631" y="64"/>
                  </a:cxn>
                  <a:cxn ang="0">
                    <a:pos x="605" y="51"/>
                  </a:cxn>
                  <a:cxn ang="0">
                    <a:pos x="579" y="25"/>
                  </a:cxn>
                  <a:cxn ang="0">
                    <a:pos x="554" y="13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5"/>
                  </a:cxn>
                  <a:cxn ang="0">
                    <a:pos x="283" y="77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155"/>
                  </a:cxn>
                </a:cxnLst>
                <a:rect l="0" t="0" r="r" b="b"/>
                <a:pathLst>
                  <a:path w="798" h="712">
                    <a:moveTo>
                      <a:pt x="116" y="155"/>
                    </a:moveTo>
                    <a:lnTo>
                      <a:pt x="116" y="634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5" y="647"/>
                    </a:lnTo>
                    <a:lnTo>
                      <a:pt x="232" y="621"/>
                    </a:lnTo>
                    <a:lnTo>
                      <a:pt x="232" y="297"/>
                    </a:lnTo>
                    <a:lnTo>
                      <a:pt x="245" y="181"/>
                    </a:lnTo>
                    <a:lnTo>
                      <a:pt x="296" y="103"/>
                    </a:lnTo>
                    <a:lnTo>
                      <a:pt x="373" y="51"/>
                    </a:lnTo>
                    <a:lnTo>
                      <a:pt x="451" y="38"/>
                    </a:lnTo>
                    <a:lnTo>
                      <a:pt x="489" y="38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4" y="103"/>
                    </a:lnTo>
                    <a:lnTo>
                      <a:pt x="554" y="142"/>
                    </a:lnTo>
                    <a:lnTo>
                      <a:pt x="566" y="181"/>
                    </a:lnTo>
                    <a:lnTo>
                      <a:pt x="566" y="634"/>
                    </a:lnTo>
                    <a:lnTo>
                      <a:pt x="554" y="647"/>
                    </a:lnTo>
                    <a:lnTo>
                      <a:pt x="528" y="660"/>
                    </a:lnTo>
                    <a:lnTo>
                      <a:pt x="438" y="660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69" y="608"/>
                    </a:lnTo>
                    <a:lnTo>
                      <a:pt x="669" y="194"/>
                    </a:lnTo>
                    <a:lnTo>
                      <a:pt x="657" y="116"/>
                    </a:lnTo>
                    <a:lnTo>
                      <a:pt x="631" y="64"/>
                    </a:lnTo>
                    <a:lnTo>
                      <a:pt x="605" y="51"/>
                    </a:lnTo>
                    <a:lnTo>
                      <a:pt x="579" y="25"/>
                    </a:lnTo>
                    <a:lnTo>
                      <a:pt x="554" y="13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5"/>
                    </a:lnTo>
                    <a:lnTo>
                      <a:pt x="283" y="77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7" name="Freeform 1461"/>
              <p:cNvSpPr>
                <a:spLocks/>
              </p:cNvSpPr>
              <p:nvPr/>
            </p:nvSpPr>
            <p:spPr bwMode="auto">
              <a:xfrm>
                <a:off x="38717" y="9804"/>
                <a:ext cx="373" cy="1606"/>
              </a:xfrm>
              <a:custGeom>
                <a:avLst/>
                <a:gdLst/>
                <a:ahLst/>
                <a:cxnLst>
                  <a:cxn ang="0">
                    <a:pos x="373" y="1593"/>
                  </a:cxn>
                  <a:cxn ang="0">
                    <a:pos x="373" y="1580"/>
                  </a:cxn>
                  <a:cxn ang="0">
                    <a:pos x="347" y="1554"/>
                  </a:cxn>
                  <a:cxn ang="0">
                    <a:pos x="219" y="1386"/>
                  </a:cxn>
                  <a:cxn ang="0">
                    <a:pos x="141" y="1192"/>
                  </a:cxn>
                  <a:cxn ang="0">
                    <a:pos x="103" y="998"/>
                  </a:cxn>
                  <a:cxn ang="0">
                    <a:pos x="90" y="803"/>
                  </a:cxn>
                  <a:cxn ang="0">
                    <a:pos x="103" y="596"/>
                  </a:cxn>
                  <a:cxn ang="0">
                    <a:pos x="154" y="389"/>
                  </a:cxn>
                  <a:cxn ang="0">
                    <a:pos x="232" y="208"/>
                  </a:cxn>
                  <a:cxn ang="0">
                    <a:pos x="347" y="39"/>
                  </a:cxn>
                  <a:cxn ang="0">
                    <a:pos x="360" y="26"/>
                  </a:cxn>
                  <a:cxn ang="0">
                    <a:pos x="373" y="26"/>
                  </a:cxn>
                  <a:cxn ang="0">
                    <a:pos x="373" y="0"/>
                  </a:cxn>
                  <a:cxn ang="0">
                    <a:pos x="360" y="0"/>
                  </a:cxn>
                  <a:cxn ang="0">
                    <a:pos x="322" y="26"/>
                  </a:cxn>
                  <a:cxn ang="0">
                    <a:pos x="257" y="78"/>
                  </a:cxn>
                  <a:cxn ang="0">
                    <a:pos x="180" y="182"/>
                  </a:cxn>
                  <a:cxn ang="0">
                    <a:pos x="103" y="311"/>
                  </a:cxn>
                  <a:cxn ang="0">
                    <a:pos x="26" y="570"/>
                  </a:cxn>
                  <a:cxn ang="0">
                    <a:pos x="0" y="803"/>
                  </a:cxn>
                  <a:cxn ang="0">
                    <a:pos x="13" y="946"/>
                  </a:cxn>
                  <a:cxn ang="0">
                    <a:pos x="38" y="1127"/>
                  </a:cxn>
                  <a:cxn ang="0">
                    <a:pos x="103" y="1308"/>
                  </a:cxn>
                  <a:cxn ang="0">
                    <a:pos x="180" y="1438"/>
                  </a:cxn>
                  <a:cxn ang="0">
                    <a:pos x="257" y="1529"/>
                  </a:cxn>
                  <a:cxn ang="0">
                    <a:pos x="322" y="1593"/>
                  </a:cxn>
                  <a:cxn ang="0">
                    <a:pos x="360" y="1606"/>
                  </a:cxn>
                  <a:cxn ang="0">
                    <a:pos x="373" y="1606"/>
                  </a:cxn>
                  <a:cxn ang="0">
                    <a:pos x="373" y="1593"/>
                  </a:cxn>
                </a:cxnLst>
                <a:rect l="0" t="0" r="r" b="b"/>
                <a:pathLst>
                  <a:path w="373" h="1606">
                    <a:moveTo>
                      <a:pt x="373" y="1593"/>
                    </a:moveTo>
                    <a:lnTo>
                      <a:pt x="373" y="1580"/>
                    </a:lnTo>
                    <a:lnTo>
                      <a:pt x="347" y="1554"/>
                    </a:lnTo>
                    <a:lnTo>
                      <a:pt x="219" y="1386"/>
                    </a:lnTo>
                    <a:lnTo>
                      <a:pt x="141" y="1192"/>
                    </a:lnTo>
                    <a:lnTo>
                      <a:pt x="103" y="998"/>
                    </a:lnTo>
                    <a:lnTo>
                      <a:pt x="90" y="803"/>
                    </a:lnTo>
                    <a:lnTo>
                      <a:pt x="103" y="596"/>
                    </a:lnTo>
                    <a:lnTo>
                      <a:pt x="154" y="389"/>
                    </a:lnTo>
                    <a:lnTo>
                      <a:pt x="232" y="208"/>
                    </a:lnTo>
                    <a:lnTo>
                      <a:pt x="347" y="39"/>
                    </a:lnTo>
                    <a:lnTo>
                      <a:pt x="360" y="26"/>
                    </a:lnTo>
                    <a:lnTo>
                      <a:pt x="373" y="26"/>
                    </a:lnTo>
                    <a:lnTo>
                      <a:pt x="373" y="0"/>
                    </a:lnTo>
                    <a:lnTo>
                      <a:pt x="360" y="0"/>
                    </a:lnTo>
                    <a:lnTo>
                      <a:pt x="322" y="26"/>
                    </a:lnTo>
                    <a:lnTo>
                      <a:pt x="257" y="78"/>
                    </a:lnTo>
                    <a:lnTo>
                      <a:pt x="180" y="182"/>
                    </a:lnTo>
                    <a:lnTo>
                      <a:pt x="103" y="311"/>
                    </a:lnTo>
                    <a:lnTo>
                      <a:pt x="26" y="570"/>
                    </a:lnTo>
                    <a:lnTo>
                      <a:pt x="0" y="803"/>
                    </a:lnTo>
                    <a:lnTo>
                      <a:pt x="13" y="946"/>
                    </a:lnTo>
                    <a:lnTo>
                      <a:pt x="38" y="1127"/>
                    </a:lnTo>
                    <a:lnTo>
                      <a:pt x="103" y="1308"/>
                    </a:lnTo>
                    <a:lnTo>
                      <a:pt x="180" y="1438"/>
                    </a:lnTo>
                    <a:lnTo>
                      <a:pt x="257" y="1529"/>
                    </a:lnTo>
                    <a:lnTo>
                      <a:pt x="322" y="1593"/>
                    </a:lnTo>
                    <a:lnTo>
                      <a:pt x="360" y="1606"/>
                    </a:lnTo>
                    <a:lnTo>
                      <a:pt x="373" y="1606"/>
                    </a:lnTo>
                    <a:lnTo>
                      <a:pt x="373" y="159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8" name="Freeform 1462"/>
              <p:cNvSpPr>
                <a:spLocks/>
              </p:cNvSpPr>
              <p:nvPr/>
            </p:nvSpPr>
            <p:spPr bwMode="auto">
              <a:xfrm>
                <a:off x="39232" y="10297"/>
                <a:ext cx="811" cy="725"/>
              </a:xfrm>
              <a:custGeom>
                <a:avLst/>
                <a:gdLst/>
                <a:ahLst/>
                <a:cxnLst>
                  <a:cxn ang="0">
                    <a:pos x="553" y="699"/>
                  </a:cxn>
                  <a:cxn ang="0">
                    <a:pos x="682" y="725"/>
                  </a:cxn>
                  <a:cxn ang="0">
                    <a:pos x="772" y="647"/>
                  </a:cxn>
                  <a:cxn ang="0">
                    <a:pos x="798" y="582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2" y="492"/>
                  </a:cxn>
                  <a:cxn ang="0">
                    <a:pos x="746" y="582"/>
                  </a:cxn>
                  <a:cxn ang="0">
                    <a:pos x="682" y="686"/>
                  </a:cxn>
                  <a:cxn ang="0">
                    <a:pos x="631" y="686"/>
                  </a:cxn>
                  <a:cxn ang="0">
                    <a:pos x="605" y="582"/>
                  </a:cxn>
                  <a:cxn ang="0">
                    <a:pos x="631" y="492"/>
                  </a:cxn>
                  <a:cxn ang="0">
                    <a:pos x="656" y="362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1" y="142"/>
                  </a:cxn>
                  <a:cxn ang="0">
                    <a:pos x="734" y="77"/>
                  </a:cxn>
                  <a:cxn ang="0">
                    <a:pos x="721" y="38"/>
                  </a:cxn>
                  <a:cxn ang="0">
                    <a:pos x="669" y="25"/>
                  </a:cxn>
                  <a:cxn ang="0">
                    <a:pos x="631" y="51"/>
                  </a:cxn>
                  <a:cxn ang="0">
                    <a:pos x="592" y="194"/>
                  </a:cxn>
                  <a:cxn ang="0">
                    <a:pos x="528" y="466"/>
                  </a:cxn>
                  <a:cxn ang="0">
                    <a:pos x="502" y="569"/>
                  </a:cxn>
                  <a:cxn ang="0">
                    <a:pos x="438" y="647"/>
                  </a:cxn>
                  <a:cxn ang="0">
                    <a:pos x="373" y="686"/>
                  </a:cxn>
                  <a:cxn ang="0">
                    <a:pos x="283" y="686"/>
                  </a:cxn>
                  <a:cxn ang="0">
                    <a:pos x="219" y="595"/>
                  </a:cxn>
                  <a:cxn ang="0">
                    <a:pos x="232" y="466"/>
                  </a:cxn>
                  <a:cxn ang="0">
                    <a:pos x="335" y="168"/>
                  </a:cxn>
                  <a:cxn ang="0">
                    <a:pos x="309" y="51"/>
                  </a:cxn>
                  <a:cxn ang="0">
                    <a:pos x="206" y="0"/>
                  </a:cxn>
                  <a:cxn ang="0">
                    <a:pos x="64" y="90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8" y="233"/>
                  </a:cxn>
                  <a:cxn ang="0">
                    <a:pos x="90" y="103"/>
                  </a:cxn>
                  <a:cxn ang="0">
                    <a:pos x="167" y="38"/>
                  </a:cxn>
                  <a:cxn ang="0">
                    <a:pos x="232" y="51"/>
                  </a:cxn>
                  <a:cxn ang="0">
                    <a:pos x="244" y="90"/>
                  </a:cxn>
                  <a:cxn ang="0">
                    <a:pos x="219" y="194"/>
                  </a:cxn>
                  <a:cxn ang="0">
                    <a:pos x="129" y="453"/>
                  </a:cxn>
                  <a:cxn ang="0">
                    <a:pos x="141" y="634"/>
                  </a:cxn>
                  <a:cxn ang="0">
                    <a:pos x="180" y="686"/>
                  </a:cxn>
                  <a:cxn ang="0">
                    <a:pos x="244" y="725"/>
                  </a:cxn>
                  <a:cxn ang="0">
                    <a:pos x="412" y="712"/>
                  </a:cxn>
                  <a:cxn ang="0">
                    <a:pos x="489" y="647"/>
                  </a:cxn>
                </a:cxnLst>
                <a:rect l="0" t="0" r="r" b="b"/>
                <a:pathLst>
                  <a:path w="811" h="725">
                    <a:moveTo>
                      <a:pt x="502" y="621"/>
                    </a:moveTo>
                    <a:lnTo>
                      <a:pt x="553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1" y="699"/>
                    </a:lnTo>
                    <a:lnTo>
                      <a:pt x="772" y="647"/>
                    </a:lnTo>
                    <a:lnTo>
                      <a:pt x="785" y="608"/>
                    </a:lnTo>
                    <a:lnTo>
                      <a:pt x="798" y="582"/>
                    </a:lnTo>
                    <a:lnTo>
                      <a:pt x="798" y="543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2" y="479"/>
                    </a:lnTo>
                    <a:lnTo>
                      <a:pt x="772" y="492"/>
                    </a:lnTo>
                    <a:lnTo>
                      <a:pt x="759" y="543"/>
                    </a:lnTo>
                    <a:lnTo>
                      <a:pt x="746" y="582"/>
                    </a:lnTo>
                    <a:lnTo>
                      <a:pt x="734" y="634"/>
                    </a:lnTo>
                    <a:lnTo>
                      <a:pt x="682" y="686"/>
                    </a:lnTo>
                    <a:lnTo>
                      <a:pt x="656" y="699"/>
                    </a:lnTo>
                    <a:lnTo>
                      <a:pt x="631" y="686"/>
                    </a:lnTo>
                    <a:lnTo>
                      <a:pt x="605" y="660"/>
                    </a:lnTo>
                    <a:lnTo>
                      <a:pt x="605" y="582"/>
                    </a:lnTo>
                    <a:lnTo>
                      <a:pt x="618" y="543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6" y="362"/>
                    </a:lnTo>
                    <a:lnTo>
                      <a:pt x="682" y="284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1" y="142"/>
                    </a:lnTo>
                    <a:lnTo>
                      <a:pt x="721" y="103"/>
                    </a:lnTo>
                    <a:lnTo>
                      <a:pt x="734" y="77"/>
                    </a:lnTo>
                    <a:lnTo>
                      <a:pt x="734" y="64"/>
                    </a:lnTo>
                    <a:lnTo>
                      <a:pt x="721" y="38"/>
                    </a:lnTo>
                    <a:lnTo>
                      <a:pt x="708" y="25"/>
                    </a:lnTo>
                    <a:lnTo>
                      <a:pt x="669" y="25"/>
                    </a:lnTo>
                    <a:lnTo>
                      <a:pt x="644" y="38"/>
                    </a:lnTo>
                    <a:lnTo>
                      <a:pt x="631" y="51"/>
                    </a:lnTo>
                    <a:lnTo>
                      <a:pt x="618" y="77"/>
                    </a:lnTo>
                    <a:lnTo>
                      <a:pt x="592" y="194"/>
                    </a:lnTo>
                    <a:lnTo>
                      <a:pt x="553" y="323"/>
                    </a:lnTo>
                    <a:lnTo>
                      <a:pt x="528" y="466"/>
                    </a:lnTo>
                    <a:lnTo>
                      <a:pt x="502" y="556"/>
                    </a:lnTo>
                    <a:lnTo>
                      <a:pt x="502" y="569"/>
                    </a:lnTo>
                    <a:lnTo>
                      <a:pt x="463" y="608"/>
                    </a:lnTo>
                    <a:lnTo>
                      <a:pt x="438" y="647"/>
                    </a:lnTo>
                    <a:lnTo>
                      <a:pt x="412" y="673"/>
                    </a:lnTo>
                    <a:lnTo>
                      <a:pt x="373" y="686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57" y="673"/>
                    </a:lnTo>
                    <a:lnTo>
                      <a:pt x="219" y="595"/>
                    </a:lnTo>
                    <a:lnTo>
                      <a:pt x="219" y="556"/>
                    </a:lnTo>
                    <a:lnTo>
                      <a:pt x="232" y="466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0"/>
                    </a:lnTo>
                    <a:lnTo>
                      <a:pt x="309" y="51"/>
                    </a:lnTo>
                    <a:lnTo>
                      <a:pt x="283" y="25"/>
                    </a:lnTo>
                    <a:lnTo>
                      <a:pt x="206" y="0"/>
                    </a:lnTo>
                    <a:lnTo>
                      <a:pt x="129" y="25"/>
                    </a:lnTo>
                    <a:lnTo>
                      <a:pt x="64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8" y="259"/>
                    </a:lnTo>
                    <a:lnTo>
                      <a:pt x="38" y="233"/>
                    </a:lnTo>
                    <a:lnTo>
                      <a:pt x="64" y="155"/>
                    </a:lnTo>
                    <a:lnTo>
                      <a:pt x="90" y="103"/>
                    </a:lnTo>
                    <a:lnTo>
                      <a:pt x="129" y="64"/>
                    </a:lnTo>
                    <a:lnTo>
                      <a:pt x="167" y="38"/>
                    </a:lnTo>
                    <a:lnTo>
                      <a:pt x="219" y="38"/>
                    </a:lnTo>
                    <a:lnTo>
                      <a:pt x="232" y="51"/>
                    </a:lnTo>
                    <a:lnTo>
                      <a:pt x="232" y="64"/>
                    </a:lnTo>
                    <a:lnTo>
                      <a:pt x="244" y="90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7" y="336"/>
                    </a:lnTo>
                    <a:lnTo>
                      <a:pt x="129" y="453"/>
                    </a:lnTo>
                    <a:lnTo>
                      <a:pt x="116" y="531"/>
                    </a:lnTo>
                    <a:lnTo>
                      <a:pt x="141" y="634"/>
                    </a:lnTo>
                    <a:lnTo>
                      <a:pt x="154" y="660"/>
                    </a:lnTo>
                    <a:lnTo>
                      <a:pt x="180" y="686"/>
                    </a:lnTo>
                    <a:lnTo>
                      <a:pt x="219" y="712"/>
                    </a:lnTo>
                    <a:lnTo>
                      <a:pt x="244" y="725"/>
                    </a:lnTo>
                    <a:lnTo>
                      <a:pt x="373" y="725"/>
                    </a:lnTo>
                    <a:lnTo>
                      <a:pt x="412" y="712"/>
                    </a:lnTo>
                    <a:lnTo>
                      <a:pt x="463" y="660"/>
                    </a:lnTo>
                    <a:lnTo>
                      <a:pt x="489" y="647"/>
                    </a:lnTo>
                    <a:lnTo>
                      <a:pt x="502" y="6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39" name="Freeform 1463"/>
              <p:cNvSpPr>
                <a:spLocks/>
              </p:cNvSpPr>
              <p:nvPr/>
            </p:nvSpPr>
            <p:spPr bwMode="auto">
              <a:xfrm>
                <a:off x="40236" y="10840"/>
                <a:ext cx="180" cy="480"/>
              </a:xfrm>
              <a:custGeom>
                <a:avLst/>
                <a:gdLst/>
                <a:ahLst/>
                <a:cxnLst>
                  <a:cxn ang="0">
                    <a:pos x="180" y="169"/>
                  </a:cxn>
                  <a:cxn ang="0">
                    <a:pos x="180" y="104"/>
                  </a:cxn>
                  <a:cxn ang="0">
                    <a:pos x="167" y="65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39" y="0"/>
                  </a:cxn>
                  <a:cxn ang="0">
                    <a:pos x="13" y="26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13" y="143"/>
                  </a:cxn>
                  <a:cxn ang="0">
                    <a:pos x="51" y="156"/>
                  </a:cxn>
                  <a:cxn ang="0">
                    <a:pos x="77" y="169"/>
                  </a:cxn>
                  <a:cxn ang="0">
                    <a:pos x="103" y="169"/>
                  </a:cxn>
                  <a:cxn ang="0">
                    <a:pos x="142" y="143"/>
                  </a:cxn>
                  <a:cxn ang="0">
                    <a:pos x="142" y="169"/>
                  </a:cxn>
                  <a:cxn ang="0">
                    <a:pos x="129" y="272"/>
                  </a:cxn>
                  <a:cxn ang="0">
                    <a:pos x="90" y="363"/>
                  </a:cxn>
                  <a:cxn ang="0">
                    <a:pos x="39" y="441"/>
                  </a:cxn>
                  <a:cxn ang="0">
                    <a:pos x="26" y="454"/>
                  </a:cxn>
                  <a:cxn ang="0">
                    <a:pos x="26" y="480"/>
                  </a:cxn>
                  <a:cxn ang="0">
                    <a:pos x="39" y="480"/>
                  </a:cxn>
                  <a:cxn ang="0">
                    <a:pos x="64" y="454"/>
                  </a:cxn>
                  <a:cxn ang="0">
                    <a:pos x="116" y="389"/>
                  </a:cxn>
                  <a:cxn ang="0">
                    <a:pos x="167" y="298"/>
                  </a:cxn>
                  <a:cxn ang="0">
                    <a:pos x="180" y="169"/>
                  </a:cxn>
                </a:cxnLst>
                <a:rect l="0" t="0" r="r" b="b"/>
                <a:pathLst>
                  <a:path w="180" h="480">
                    <a:moveTo>
                      <a:pt x="180" y="169"/>
                    </a:moveTo>
                    <a:lnTo>
                      <a:pt x="180" y="104"/>
                    </a:lnTo>
                    <a:lnTo>
                      <a:pt x="167" y="65"/>
                    </a:lnTo>
                    <a:lnTo>
                      <a:pt x="142" y="26"/>
                    </a:lnTo>
                    <a:lnTo>
                      <a:pt x="116" y="0"/>
                    </a:lnTo>
                    <a:lnTo>
                      <a:pt x="39" y="0"/>
                    </a:lnTo>
                    <a:lnTo>
                      <a:pt x="13" y="26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13" y="143"/>
                    </a:lnTo>
                    <a:lnTo>
                      <a:pt x="51" y="156"/>
                    </a:lnTo>
                    <a:lnTo>
                      <a:pt x="77" y="169"/>
                    </a:lnTo>
                    <a:lnTo>
                      <a:pt x="103" y="169"/>
                    </a:lnTo>
                    <a:lnTo>
                      <a:pt x="142" y="143"/>
                    </a:lnTo>
                    <a:lnTo>
                      <a:pt x="142" y="169"/>
                    </a:lnTo>
                    <a:lnTo>
                      <a:pt x="129" y="272"/>
                    </a:lnTo>
                    <a:lnTo>
                      <a:pt x="90" y="363"/>
                    </a:lnTo>
                    <a:lnTo>
                      <a:pt x="39" y="441"/>
                    </a:lnTo>
                    <a:lnTo>
                      <a:pt x="26" y="454"/>
                    </a:lnTo>
                    <a:lnTo>
                      <a:pt x="26" y="480"/>
                    </a:lnTo>
                    <a:lnTo>
                      <a:pt x="39" y="480"/>
                    </a:lnTo>
                    <a:lnTo>
                      <a:pt x="64" y="454"/>
                    </a:lnTo>
                    <a:lnTo>
                      <a:pt x="116" y="389"/>
                    </a:lnTo>
                    <a:lnTo>
                      <a:pt x="167" y="298"/>
                    </a:lnTo>
                    <a:lnTo>
                      <a:pt x="180" y="16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0" name="Freeform 1464"/>
              <p:cNvSpPr>
                <a:spLocks/>
              </p:cNvSpPr>
              <p:nvPr/>
            </p:nvSpPr>
            <p:spPr bwMode="auto">
              <a:xfrm>
                <a:off x="40854" y="10297"/>
                <a:ext cx="695" cy="725"/>
              </a:xfrm>
              <a:custGeom>
                <a:avLst/>
                <a:gdLst/>
                <a:ahLst/>
                <a:cxnLst>
                  <a:cxn ang="0">
                    <a:pos x="695" y="64"/>
                  </a:cxn>
                  <a:cxn ang="0">
                    <a:pos x="644" y="0"/>
                  </a:cxn>
                  <a:cxn ang="0">
                    <a:pos x="605" y="13"/>
                  </a:cxn>
                  <a:cxn ang="0">
                    <a:pos x="553" y="51"/>
                  </a:cxn>
                  <a:cxn ang="0">
                    <a:pos x="579" y="129"/>
                  </a:cxn>
                  <a:cxn ang="0">
                    <a:pos x="618" y="207"/>
                  </a:cxn>
                  <a:cxn ang="0">
                    <a:pos x="618" y="310"/>
                  </a:cxn>
                  <a:cxn ang="0">
                    <a:pos x="553" y="505"/>
                  </a:cxn>
                  <a:cxn ang="0">
                    <a:pos x="425" y="673"/>
                  </a:cxn>
                  <a:cxn ang="0">
                    <a:pos x="296" y="686"/>
                  </a:cxn>
                  <a:cxn ang="0">
                    <a:pos x="245" y="634"/>
                  </a:cxn>
                  <a:cxn ang="0">
                    <a:pos x="257" y="401"/>
                  </a:cxn>
                  <a:cxn ang="0">
                    <a:pos x="335" y="181"/>
                  </a:cxn>
                  <a:cxn ang="0">
                    <a:pos x="309" y="51"/>
                  </a:cxn>
                  <a:cxn ang="0">
                    <a:pos x="206" y="0"/>
                  </a:cxn>
                  <a:cxn ang="0">
                    <a:pos x="64" y="90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16"/>
                  </a:cxn>
                  <a:cxn ang="0">
                    <a:pos x="154" y="51"/>
                  </a:cxn>
                  <a:cxn ang="0">
                    <a:pos x="219" y="38"/>
                  </a:cxn>
                  <a:cxn ang="0">
                    <a:pos x="232" y="64"/>
                  </a:cxn>
                  <a:cxn ang="0">
                    <a:pos x="232" y="129"/>
                  </a:cxn>
                  <a:cxn ang="0">
                    <a:pos x="219" y="207"/>
                  </a:cxn>
                  <a:cxn ang="0">
                    <a:pos x="142" y="414"/>
                  </a:cxn>
                  <a:cxn ang="0">
                    <a:pos x="129" y="531"/>
                  </a:cxn>
                  <a:cxn ang="0">
                    <a:pos x="180" y="673"/>
                  </a:cxn>
                  <a:cxn ang="0">
                    <a:pos x="283" y="725"/>
                  </a:cxn>
                  <a:cxn ang="0">
                    <a:pos x="438" y="699"/>
                  </a:cxn>
                  <a:cxn ang="0">
                    <a:pos x="592" y="518"/>
                  </a:cxn>
                  <a:cxn ang="0">
                    <a:pos x="669" y="272"/>
                  </a:cxn>
                  <a:cxn ang="0">
                    <a:pos x="695" y="116"/>
                  </a:cxn>
                </a:cxnLst>
                <a:rect l="0" t="0" r="r" b="b"/>
                <a:pathLst>
                  <a:path w="695" h="725">
                    <a:moveTo>
                      <a:pt x="695" y="116"/>
                    </a:moveTo>
                    <a:lnTo>
                      <a:pt x="695" y="64"/>
                    </a:lnTo>
                    <a:lnTo>
                      <a:pt x="682" y="38"/>
                    </a:lnTo>
                    <a:lnTo>
                      <a:pt x="644" y="0"/>
                    </a:lnTo>
                    <a:lnTo>
                      <a:pt x="631" y="0"/>
                    </a:lnTo>
                    <a:lnTo>
                      <a:pt x="605" y="13"/>
                    </a:lnTo>
                    <a:lnTo>
                      <a:pt x="566" y="25"/>
                    </a:lnTo>
                    <a:lnTo>
                      <a:pt x="553" y="51"/>
                    </a:lnTo>
                    <a:lnTo>
                      <a:pt x="553" y="116"/>
                    </a:lnTo>
                    <a:lnTo>
                      <a:pt x="579" y="129"/>
                    </a:lnTo>
                    <a:lnTo>
                      <a:pt x="605" y="168"/>
                    </a:lnTo>
                    <a:lnTo>
                      <a:pt x="618" y="207"/>
                    </a:lnTo>
                    <a:lnTo>
                      <a:pt x="631" y="259"/>
                    </a:lnTo>
                    <a:lnTo>
                      <a:pt x="618" y="310"/>
                    </a:lnTo>
                    <a:lnTo>
                      <a:pt x="592" y="401"/>
                    </a:lnTo>
                    <a:lnTo>
                      <a:pt x="553" y="505"/>
                    </a:lnTo>
                    <a:lnTo>
                      <a:pt x="502" y="595"/>
                    </a:lnTo>
                    <a:lnTo>
                      <a:pt x="425" y="673"/>
                    </a:lnTo>
                    <a:lnTo>
                      <a:pt x="348" y="699"/>
                    </a:lnTo>
                    <a:lnTo>
                      <a:pt x="296" y="686"/>
                    </a:lnTo>
                    <a:lnTo>
                      <a:pt x="270" y="673"/>
                    </a:lnTo>
                    <a:lnTo>
                      <a:pt x="245" y="634"/>
                    </a:lnTo>
                    <a:lnTo>
                      <a:pt x="219" y="556"/>
                    </a:lnTo>
                    <a:lnTo>
                      <a:pt x="257" y="401"/>
                    </a:lnTo>
                    <a:lnTo>
                      <a:pt x="322" y="220"/>
                    </a:lnTo>
                    <a:lnTo>
                      <a:pt x="335" y="181"/>
                    </a:lnTo>
                    <a:lnTo>
                      <a:pt x="335" y="90"/>
                    </a:lnTo>
                    <a:lnTo>
                      <a:pt x="309" y="51"/>
                    </a:lnTo>
                    <a:lnTo>
                      <a:pt x="283" y="25"/>
                    </a:lnTo>
                    <a:lnTo>
                      <a:pt x="206" y="0"/>
                    </a:lnTo>
                    <a:lnTo>
                      <a:pt x="129" y="25"/>
                    </a:lnTo>
                    <a:lnTo>
                      <a:pt x="64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4" y="168"/>
                    </a:lnTo>
                    <a:lnTo>
                      <a:pt x="90" y="116"/>
                    </a:lnTo>
                    <a:lnTo>
                      <a:pt x="116" y="77"/>
                    </a:lnTo>
                    <a:lnTo>
                      <a:pt x="154" y="51"/>
                    </a:lnTo>
                    <a:lnTo>
                      <a:pt x="180" y="38"/>
                    </a:lnTo>
                    <a:lnTo>
                      <a:pt x="219" y="38"/>
                    </a:lnTo>
                    <a:lnTo>
                      <a:pt x="232" y="51"/>
                    </a:lnTo>
                    <a:lnTo>
                      <a:pt x="232" y="64"/>
                    </a:lnTo>
                    <a:lnTo>
                      <a:pt x="245" y="90"/>
                    </a:lnTo>
                    <a:lnTo>
                      <a:pt x="232" y="129"/>
                    </a:lnTo>
                    <a:lnTo>
                      <a:pt x="232" y="168"/>
                    </a:lnTo>
                    <a:lnTo>
                      <a:pt x="219" y="207"/>
                    </a:lnTo>
                    <a:lnTo>
                      <a:pt x="167" y="323"/>
                    </a:lnTo>
                    <a:lnTo>
                      <a:pt x="142" y="414"/>
                    </a:lnTo>
                    <a:lnTo>
                      <a:pt x="129" y="479"/>
                    </a:lnTo>
                    <a:lnTo>
                      <a:pt x="129" y="531"/>
                    </a:lnTo>
                    <a:lnTo>
                      <a:pt x="142" y="621"/>
                    </a:lnTo>
                    <a:lnTo>
                      <a:pt x="180" y="673"/>
                    </a:lnTo>
                    <a:lnTo>
                      <a:pt x="232" y="712"/>
                    </a:lnTo>
                    <a:lnTo>
                      <a:pt x="283" y="725"/>
                    </a:lnTo>
                    <a:lnTo>
                      <a:pt x="335" y="725"/>
                    </a:lnTo>
                    <a:lnTo>
                      <a:pt x="438" y="699"/>
                    </a:lnTo>
                    <a:lnTo>
                      <a:pt x="528" y="621"/>
                    </a:lnTo>
                    <a:lnTo>
                      <a:pt x="592" y="518"/>
                    </a:lnTo>
                    <a:lnTo>
                      <a:pt x="644" y="388"/>
                    </a:lnTo>
                    <a:lnTo>
                      <a:pt x="669" y="272"/>
                    </a:lnTo>
                    <a:lnTo>
                      <a:pt x="695" y="181"/>
                    </a:lnTo>
                    <a:lnTo>
                      <a:pt x="695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1" name="Freeform 1465"/>
              <p:cNvSpPr>
                <a:spLocks/>
              </p:cNvSpPr>
              <p:nvPr/>
            </p:nvSpPr>
            <p:spPr bwMode="auto">
              <a:xfrm>
                <a:off x="41716" y="9804"/>
                <a:ext cx="374" cy="1606"/>
              </a:xfrm>
              <a:custGeom>
                <a:avLst/>
                <a:gdLst/>
                <a:ahLst/>
                <a:cxnLst>
                  <a:cxn ang="0">
                    <a:pos x="374" y="803"/>
                  </a:cxn>
                  <a:cxn ang="0">
                    <a:pos x="361" y="661"/>
                  </a:cxn>
                  <a:cxn ang="0">
                    <a:pos x="335" y="480"/>
                  </a:cxn>
                  <a:cxn ang="0">
                    <a:pos x="271" y="298"/>
                  </a:cxn>
                  <a:cxn ang="0">
                    <a:pos x="194" y="169"/>
                  </a:cxn>
                  <a:cxn ang="0">
                    <a:pos x="116" y="78"/>
                  </a:cxn>
                  <a:cxn ang="0">
                    <a:pos x="52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6" y="52"/>
                  </a:cxn>
                  <a:cxn ang="0">
                    <a:pos x="129" y="195"/>
                  </a:cxn>
                  <a:cxn ang="0">
                    <a:pos x="219" y="363"/>
                  </a:cxn>
                  <a:cxn ang="0">
                    <a:pos x="258" y="570"/>
                  </a:cxn>
                  <a:cxn ang="0">
                    <a:pos x="284" y="803"/>
                  </a:cxn>
                  <a:cxn ang="0">
                    <a:pos x="271" y="1011"/>
                  </a:cxn>
                  <a:cxn ang="0">
                    <a:pos x="219" y="1205"/>
                  </a:cxn>
                  <a:cxn ang="0">
                    <a:pos x="142" y="1399"/>
                  </a:cxn>
                  <a:cxn ang="0">
                    <a:pos x="26" y="1567"/>
                  </a:cxn>
                  <a:cxn ang="0">
                    <a:pos x="13" y="1580"/>
                  </a:cxn>
                  <a:cxn ang="0">
                    <a:pos x="0" y="1580"/>
                  </a:cxn>
                  <a:cxn ang="0">
                    <a:pos x="0" y="1606"/>
                  </a:cxn>
                  <a:cxn ang="0">
                    <a:pos x="13" y="1606"/>
                  </a:cxn>
                  <a:cxn ang="0">
                    <a:pos x="52" y="1580"/>
                  </a:cxn>
                  <a:cxn ang="0">
                    <a:pos x="116" y="1529"/>
                  </a:cxn>
                  <a:cxn ang="0">
                    <a:pos x="194" y="1425"/>
                  </a:cxn>
                  <a:cxn ang="0">
                    <a:pos x="271" y="1295"/>
                  </a:cxn>
                  <a:cxn ang="0">
                    <a:pos x="348" y="1036"/>
                  </a:cxn>
                  <a:cxn ang="0">
                    <a:pos x="374" y="803"/>
                  </a:cxn>
                </a:cxnLst>
                <a:rect l="0" t="0" r="r" b="b"/>
                <a:pathLst>
                  <a:path w="374" h="1606">
                    <a:moveTo>
                      <a:pt x="374" y="803"/>
                    </a:moveTo>
                    <a:lnTo>
                      <a:pt x="361" y="661"/>
                    </a:lnTo>
                    <a:lnTo>
                      <a:pt x="335" y="480"/>
                    </a:lnTo>
                    <a:lnTo>
                      <a:pt x="271" y="298"/>
                    </a:lnTo>
                    <a:lnTo>
                      <a:pt x="194" y="169"/>
                    </a:lnTo>
                    <a:lnTo>
                      <a:pt x="116" y="78"/>
                    </a:lnTo>
                    <a:lnTo>
                      <a:pt x="52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6" y="52"/>
                    </a:lnTo>
                    <a:lnTo>
                      <a:pt x="129" y="195"/>
                    </a:lnTo>
                    <a:lnTo>
                      <a:pt x="219" y="363"/>
                    </a:lnTo>
                    <a:lnTo>
                      <a:pt x="258" y="570"/>
                    </a:lnTo>
                    <a:lnTo>
                      <a:pt x="284" y="803"/>
                    </a:lnTo>
                    <a:lnTo>
                      <a:pt x="271" y="1011"/>
                    </a:lnTo>
                    <a:lnTo>
                      <a:pt x="219" y="1205"/>
                    </a:lnTo>
                    <a:lnTo>
                      <a:pt x="142" y="1399"/>
                    </a:lnTo>
                    <a:lnTo>
                      <a:pt x="26" y="1567"/>
                    </a:lnTo>
                    <a:lnTo>
                      <a:pt x="13" y="1580"/>
                    </a:lnTo>
                    <a:lnTo>
                      <a:pt x="0" y="1580"/>
                    </a:lnTo>
                    <a:lnTo>
                      <a:pt x="0" y="1606"/>
                    </a:lnTo>
                    <a:lnTo>
                      <a:pt x="13" y="1606"/>
                    </a:lnTo>
                    <a:lnTo>
                      <a:pt x="52" y="1580"/>
                    </a:lnTo>
                    <a:lnTo>
                      <a:pt x="116" y="1529"/>
                    </a:lnTo>
                    <a:lnTo>
                      <a:pt x="194" y="1425"/>
                    </a:lnTo>
                    <a:lnTo>
                      <a:pt x="271" y="1295"/>
                    </a:lnTo>
                    <a:lnTo>
                      <a:pt x="348" y="1036"/>
                    </a:lnTo>
                    <a:lnTo>
                      <a:pt x="374" y="8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2" name="Freeform 1466"/>
              <p:cNvSpPr>
                <a:spLocks/>
              </p:cNvSpPr>
              <p:nvPr/>
            </p:nvSpPr>
            <p:spPr bwMode="auto">
              <a:xfrm>
                <a:off x="42386" y="10840"/>
                <a:ext cx="167" cy="169"/>
              </a:xfrm>
              <a:custGeom>
                <a:avLst/>
                <a:gdLst/>
                <a:ahLst/>
                <a:cxnLst>
                  <a:cxn ang="0">
                    <a:pos x="167" y="78"/>
                  </a:cxn>
                  <a:cxn ang="0">
                    <a:pos x="167" y="52"/>
                  </a:cxn>
                  <a:cxn ang="0">
                    <a:pos x="116" y="0"/>
                  </a:cxn>
                  <a:cxn ang="0">
                    <a:pos x="51" y="0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26" y="143"/>
                  </a:cxn>
                  <a:cxn ang="0">
                    <a:pos x="77" y="169"/>
                  </a:cxn>
                  <a:cxn ang="0">
                    <a:pos x="116" y="156"/>
                  </a:cxn>
                  <a:cxn ang="0">
                    <a:pos x="142" y="143"/>
                  </a:cxn>
                  <a:cxn ang="0">
                    <a:pos x="167" y="117"/>
                  </a:cxn>
                  <a:cxn ang="0">
                    <a:pos x="167" y="78"/>
                  </a:cxn>
                </a:cxnLst>
                <a:rect l="0" t="0" r="r" b="b"/>
                <a:pathLst>
                  <a:path w="167" h="169">
                    <a:moveTo>
                      <a:pt x="167" y="78"/>
                    </a:moveTo>
                    <a:lnTo>
                      <a:pt x="167" y="52"/>
                    </a:lnTo>
                    <a:lnTo>
                      <a:pt x="116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26" y="143"/>
                    </a:lnTo>
                    <a:lnTo>
                      <a:pt x="77" y="169"/>
                    </a:lnTo>
                    <a:lnTo>
                      <a:pt x="116" y="156"/>
                    </a:lnTo>
                    <a:lnTo>
                      <a:pt x="142" y="143"/>
                    </a:lnTo>
                    <a:lnTo>
                      <a:pt x="167" y="117"/>
                    </a:lnTo>
                    <a:lnTo>
                      <a:pt x="167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3" name="Freeform 1467"/>
              <p:cNvSpPr>
                <a:spLocks/>
              </p:cNvSpPr>
              <p:nvPr/>
            </p:nvSpPr>
            <p:spPr bwMode="auto">
              <a:xfrm>
                <a:off x="495" y="11851"/>
                <a:ext cx="1042" cy="1087"/>
              </a:xfrm>
              <a:custGeom>
                <a:avLst/>
                <a:gdLst/>
                <a:ahLst/>
                <a:cxnLst>
                  <a:cxn ang="0">
                    <a:pos x="1017" y="0"/>
                  </a:cxn>
                  <a:cxn ang="0">
                    <a:pos x="38" y="0"/>
                  </a:cxn>
                  <a:cxn ang="0">
                    <a:pos x="0" y="362"/>
                  </a:cxn>
                  <a:cxn ang="0">
                    <a:pos x="51" y="362"/>
                  </a:cxn>
                  <a:cxn ang="0">
                    <a:pos x="64" y="207"/>
                  </a:cxn>
                  <a:cxn ang="0">
                    <a:pos x="103" y="103"/>
                  </a:cxn>
                  <a:cxn ang="0">
                    <a:pos x="193" y="64"/>
                  </a:cxn>
                  <a:cxn ang="0">
                    <a:pos x="334" y="51"/>
                  </a:cxn>
                  <a:cxn ang="0">
                    <a:pos x="424" y="51"/>
                  </a:cxn>
                  <a:cxn ang="0">
                    <a:pos x="450" y="64"/>
                  </a:cxn>
                  <a:cxn ang="0">
                    <a:pos x="450" y="997"/>
                  </a:cxn>
                  <a:cxn ang="0">
                    <a:pos x="424" y="1023"/>
                  </a:cxn>
                  <a:cxn ang="0">
                    <a:pos x="386" y="1036"/>
                  </a:cxn>
                  <a:cxn ang="0">
                    <a:pos x="218" y="1036"/>
                  </a:cxn>
                  <a:cxn ang="0">
                    <a:pos x="218" y="1087"/>
                  </a:cxn>
                  <a:cxn ang="0">
                    <a:pos x="823" y="1087"/>
                  </a:cxn>
                  <a:cxn ang="0">
                    <a:pos x="823" y="1036"/>
                  </a:cxn>
                  <a:cxn ang="0">
                    <a:pos x="656" y="1036"/>
                  </a:cxn>
                  <a:cxn ang="0">
                    <a:pos x="605" y="1010"/>
                  </a:cxn>
                  <a:cxn ang="0">
                    <a:pos x="605" y="997"/>
                  </a:cxn>
                  <a:cxn ang="0">
                    <a:pos x="592" y="984"/>
                  </a:cxn>
                  <a:cxn ang="0">
                    <a:pos x="592" y="77"/>
                  </a:cxn>
                  <a:cxn ang="0">
                    <a:pos x="618" y="51"/>
                  </a:cxn>
                  <a:cxn ang="0">
                    <a:pos x="720" y="51"/>
                  </a:cxn>
                  <a:cxn ang="0">
                    <a:pos x="862" y="64"/>
                  </a:cxn>
                  <a:cxn ang="0">
                    <a:pos x="939" y="103"/>
                  </a:cxn>
                  <a:cxn ang="0">
                    <a:pos x="978" y="207"/>
                  </a:cxn>
                  <a:cxn ang="0">
                    <a:pos x="1004" y="362"/>
                  </a:cxn>
                  <a:cxn ang="0">
                    <a:pos x="1042" y="362"/>
                  </a:cxn>
                  <a:cxn ang="0">
                    <a:pos x="1017" y="0"/>
                  </a:cxn>
                </a:cxnLst>
                <a:rect l="0" t="0" r="r" b="b"/>
                <a:pathLst>
                  <a:path w="1042" h="1087">
                    <a:moveTo>
                      <a:pt x="1017" y="0"/>
                    </a:moveTo>
                    <a:lnTo>
                      <a:pt x="38" y="0"/>
                    </a:lnTo>
                    <a:lnTo>
                      <a:pt x="0" y="362"/>
                    </a:lnTo>
                    <a:lnTo>
                      <a:pt x="51" y="362"/>
                    </a:lnTo>
                    <a:lnTo>
                      <a:pt x="64" y="207"/>
                    </a:lnTo>
                    <a:lnTo>
                      <a:pt x="103" y="103"/>
                    </a:lnTo>
                    <a:lnTo>
                      <a:pt x="193" y="64"/>
                    </a:lnTo>
                    <a:lnTo>
                      <a:pt x="334" y="51"/>
                    </a:lnTo>
                    <a:lnTo>
                      <a:pt x="424" y="51"/>
                    </a:lnTo>
                    <a:lnTo>
                      <a:pt x="450" y="64"/>
                    </a:lnTo>
                    <a:lnTo>
                      <a:pt x="450" y="997"/>
                    </a:lnTo>
                    <a:lnTo>
                      <a:pt x="424" y="1023"/>
                    </a:lnTo>
                    <a:lnTo>
                      <a:pt x="386" y="1036"/>
                    </a:lnTo>
                    <a:lnTo>
                      <a:pt x="218" y="1036"/>
                    </a:lnTo>
                    <a:lnTo>
                      <a:pt x="218" y="1087"/>
                    </a:lnTo>
                    <a:lnTo>
                      <a:pt x="823" y="1087"/>
                    </a:lnTo>
                    <a:lnTo>
                      <a:pt x="823" y="1036"/>
                    </a:lnTo>
                    <a:lnTo>
                      <a:pt x="656" y="1036"/>
                    </a:lnTo>
                    <a:lnTo>
                      <a:pt x="605" y="1010"/>
                    </a:lnTo>
                    <a:lnTo>
                      <a:pt x="605" y="997"/>
                    </a:lnTo>
                    <a:lnTo>
                      <a:pt x="592" y="984"/>
                    </a:lnTo>
                    <a:lnTo>
                      <a:pt x="592" y="77"/>
                    </a:lnTo>
                    <a:lnTo>
                      <a:pt x="618" y="51"/>
                    </a:lnTo>
                    <a:lnTo>
                      <a:pt x="720" y="51"/>
                    </a:lnTo>
                    <a:lnTo>
                      <a:pt x="862" y="64"/>
                    </a:lnTo>
                    <a:lnTo>
                      <a:pt x="939" y="103"/>
                    </a:lnTo>
                    <a:lnTo>
                      <a:pt x="978" y="207"/>
                    </a:lnTo>
                    <a:lnTo>
                      <a:pt x="1004" y="362"/>
                    </a:lnTo>
                    <a:lnTo>
                      <a:pt x="1042" y="362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4" name="Freeform 1468"/>
              <p:cNvSpPr>
                <a:spLocks/>
              </p:cNvSpPr>
              <p:nvPr/>
            </p:nvSpPr>
            <p:spPr bwMode="auto">
              <a:xfrm>
                <a:off x="1653" y="11825"/>
                <a:ext cx="798" cy="1113"/>
              </a:xfrm>
              <a:custGeom>
                <a:avLst/>
                <a:gdLst/>
                <a:ahLst/>
                <a:cxnLst>
                  <a:cxn ang="0">
                    <a:pos x="670" y="712"/>
                  </a:cxn>
                  <a:cxn ang="0">
                    <a:pos x="670" y="595"/>
                  </a:cxn>
                  <a:cxn ang="0">
                    <a:pos x="657" y="518"/>
                  </a:cxn>
                  <a:cxn ang="0">
                    <a:pos x="618" y="466"/>
                  </a:cxn>
                  <a:cxn ang="0">
                    <a:pos x="580" y="427"/>
                  </a:cxn>
                  <a:cxn ang="0">
                    <a:pos x="554" y="414"/>
                  </a:cxn>
                  <a:cxn ang="0">
                    <a:pos x="502" y="401"/>
                  </a:cxn>
                  <a:cxn ang="0">
                    <a:pos x="451" y="401"/>
                  </a:cxn>
                  <a:cxn ang="0">
                    <a:pos x="335" y="427"/>
                  </a:cxn>
                  <a:cxn ang="0">
                    <a:pos x="271" y="492"/>
                  </a:cxn>
                  <a:cxn ang="0">
                    <a:pos x="232" y="556"/>
                  </a:cxn>
                  <a:cxn ang="0">
                    <a:pos x="219" y="556"/>
                  </a:cxn>
                  <a:cxn ang="0">
                    <a:pos x="219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0" y="77"/>
                  </a:cxn>
                  <a:cxn ang="0">
                    <a:pos x="103" y="90"/>
                  </a:cxn>
                  <a:cxn ang="0">
                    <a:pos x="116" y="116"/>
                  </a:cxn>
                  <a:cxn ang="0">
                    <a:pos x="116" y="1036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3"/>
                  </a:cxn>
                  <a:cxn ang="0">
                    <a:pos x="348" y="1113"/>
                  </a:cxn>
                  <a:cxn ang="0">
                    <a:pos x="348" y="1062"/>
                  </a:cxn>
                  <a:cxn ang="0">
                    <a:pos x="258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699"/>
                  </a:cxn>
                  <a:cxn ang="0">
                    <a:pos x="245" y="582"/>
                  </a:cxn>
                  <a:cxn ang="0">
                    <a:pos x="296" y="505"/>
                  </a:cxn>
                  <a:cxn ang="0">
                    <a:pos x="374" y="453"/>
                  </a:cxn>
                  <a:cxn ang="0">
                    <a:pos x="451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54" y="544"/>
                  </a:cxn>
                  <a:cxn ang="0">
                    <a:pos x="567" y="582"/>
                  </a:cxn>
                  <a:cxn ang="0">
                    <a:pos x="567" y="1036"/>
                  </a:cxn>
                  <a:cxn ang="0">
                    <a:pos x="554" y="1049"/>
                  </a:cxn>
                  <a:cxn ang="0">
                    <a:pos x="528" y="1062"/>
                  </a:cxn>
                  <a:cxn ang="0">
                    <a:pos x="438" y="1062"/>
                  </a:cxn>
                  <a:cxn ang="0">
                    <a:pos x="438" y="1113"/>
                  </a:cxn>
                  <a:cxn ang="0">
                    <a:pos x="798" y="1113"/>
                  </a:cxn>
                  <a:cxn ang="0">
                    <a:pos x="798" y="1062"/>
                  </a:cxn>
                  <a:cxn ang="0">
                    <a:pos x="721" y="1062"/>
                  </a:cxn>
                  <a:cxn ang="0">
                    <a:pos x="695" y="1049"/>
                  </a:cxn>
                  <a:cxn ang="0">
                    <a:pos x="683" y="1036"/>
                  </a:cxn>
                  <a:cxn ang="0">
                    <a:pos x="670" y="1010"/>
                  </a:cxn>
                  <a:cxn ang="0">
                    <a:pos x="670" y="712"/>
                  </a:cxn>
                </a:cxnLst>
                <a:rect l="0" t="0" r="r" b="b"/>
                <a:pathLst>
                  <a:path w="798" h="1113">
                    <a:moveTo>
                      <a:pt x="670" y="712"/>
                    </a:moveTo>
                    <a:lnTo>
                      <a:pt x="670" y="595"/>
                    </a:lnTo>
                    <a:lnTo>
                      <a:pt x="657" y="518"/>
                    </a:lnTo>
                    <a:lnTo>
                      <a:pt x="618" y="466"/>
                    </a:lnTo>
                    <a:lnTo>
                      <a:pt x="580" y="427"/>
                    </a:lnTo>
                    <a:lnTo>
                      <a:pt x="554" y="414"/>
                    </a:lnTo>
                    <a:lnTo>
                      <a:pt x="502" y="401"/>
                    </a:lnTo>
                    <a:lnTo>
                      <a:pt x="451" y="401"/>
                    </a:lnTo>
                    <a:lnTo>
                      <a:pt x="335" y="427"/>
                    </a:lnTo>
                    <a:lnTo>
                      <a:pt x="271" y="492"/>
                    </a:lnTo>
                    <a:lnTo>
                      <a:pt x="232" y="556"/>
                    </a:lnTo>
                    <a:lnTo>
                      <a:pt x="219" y="556"/>
                    </a:lnTo>
                    <a:lnTo>
                      <a:pt x="219" y="0"/>
                    </a:lnTo>
                    <a:lnTo>
                      <a:pt x="0" y="13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0" y="77"/>
                    </a:lnTo>
                    <a:lnTo>
                      <a:pt x="103" y="90"/>
                    </a:lnTo>
                    <a:lnTo>
                      <a:pt x="116" y="116"/>
                    </a:lnTo>
                    <a:lnTo>
                      <a:pt x="116" y="1036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3"/>
                    </a:lnTo>
                    <a:lnTo>
                      <a:pt x="348" y="1113"/>
                    </a:lnTo>
                    <a:lnTo>
                      <a:pt x="348" y="1062"/>
                    </a:lnTo>
                    <a:lnTo>
                      <a:pt x="258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699"/>
                    </a:lnTo>
                    <a:lnTo>
                      <a:pt x="245" y="582"/>
                    </a:lnTo>
                    <a:lnTo>
                      <a:pt x="296" y="505"/>
                    </a:lnTo>
                    <a:lnTo>
                      <a:pt x="374" y="453"/>
                    </a:lnTo>
                    <a:lnTo>
                      <a:pt x="451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54" y="544"/>
                    </a:lnTo>
                    <a:lnTo>
                      <a:pt x="567" y="582"/>
                    </a:lnTo>
                    <a:lnTo>
                      <a:pt x="567" y="1036"/>
                    </a:lnTo>
                    <a:lnTo>
                      <a:pt x="554" y="1049"/>
                    </a:lnTo>
                    <a:lnTo>
                      <a:pt x="528" y="1062"/>
                    </a:lnTo>
                    <a:lnTo>
                      <a:pt x="438" y="1062"/>
                    </a:lnTo>
                    <a:lnTo>
                      <a:pt x="438" y="1113"/>
                    </a:lnTo>
                    <a:lnTo>
                      <a:pt x="798" y="1113"/>
                    </a:lnTo>
                    <a:lnTo>
                      <a:pt x="798" y="1062"/>
                    </a:lnTo>
                    <a:lnTo>
                      <a:pt x="721" y="1062"/>
                    </a:lnTo>
                    <a:lnTo>
                      <a:pt x="695" y="1049"/>
                    </a:lnTo>
                    <a:lnTo>
                      <a:pt x="683" y="1036"/>
                    </a:lnTo>
                    <a:lnTo>
                      <a:pt x="670" y="1010"/>
                    </a:lnTo>
                    <a:lnTo>
                      <a:pt x="670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5" name="Freeform 1469"/>
              <p:cNvSpPr>
                <a:spLocks noEditPoints="1"/>
              </p:cNvSpPr>
              <p:nvPr/>
            </p:nvSpPr>
            <p:spPr bwMode="auto">
              <a:xfrm>
                <a:off x="2529" y="12213"/>
                <a:ext cx="618" cy="738"/>
              </a:xfrm>
              <a:custGeom>
                <a:avLst/>
                <a:gdLst/>
                <a:ahLst/>
                <a:cxnLst>
                  <a:cxn ang="0">
                    <a:pos x="579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53" y="104"/>
                  </a:cxn>
                  <a:cxn ang="0">
                    <a:pos x="463" y="26"/>
                  </a:cxn>
                  <a:cxn ang="0">
                    <a:pos x="334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5" y="233"/>
                  </a:cxn>
                  <a:cxn ang="0">
                    <a:pos x="0" y="376"/>
                  </a:cxn>
                  <a:cxn ang="0">
                    <a:pos x="25" y="518"/>
                  </a:cxn>
                  <a:cxn ang="0">
                    <a:pos x="103" y="635"/>
                  </a:cxn>
                  <a:cxn ang="0">
                    <a:pos x="218" y="712"/>
                  </a:cxn>
                  <a:cxn ang="0">
                    <a:pos x="347" y="738"/>
                  </a:cxn>
                  <a:cxn ang="0">
                    <a:pos x="450" y="725"/>
                  </a:cxn>
                  <a:cxn ang="0">
                    <a:pos x="527" y="674"/>
                  </a:cxn>
                  <a:cxn ang="0">
                    <a:pos x="579" y="622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18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27" y="635"/>
                  </a:cxn>
                  <a:cxn ang="0">
                    <a:pos x="450" y="686"/>
                  </a:cxn>
                  <a:cxn ang="0">
                    <a:pos x="399" y="699"/>
                  </a:cxn>
                  <a:cxn ang="0">
                    <a:pos x="360" y="699"/>
                  </a:cxn>
                  <a:cxn ang="0">
                    <a:pos x="257" y="674"/>
                  </a:cxn>
                  <a:cxn ang="0">
                    <a:pos x="180" y="596"/>
                  </a:cxn>
                  <a:cxn ang="0">
                    <a:pos x="141" y="505"/>
                  </a:cxn>
                  <a:cxn ang="0">
                    <a:pos x="128" y="427"/>
                  </a:cxn>
                  <a:cxn ang="0">
                    <a:pos x="128" y="350"/>
                  </a:cxn>
                  <a:cxn ang="0">
                    <a:pos x="579" y="350"/>
                  </a:cxn>
                  <a:cxn ang="0">
                    <a:pos x="128" y="324"/>
                  </a:cxn>
                  <a:cxn ang="0">
                    <a:pos x="154" y="207"/>
                  </a:cxn>
                  <a:cxn ang="0">
                    <a:pos x="193" y="117"/>
                  </a:cxn>
                  <a:cxn ang="0">
                    <a:pos x="244" y="65"/>
                  </a:cxn>
                  <a:cxn ang="0">
                    <a:pos x="296" y="52"/>
                  </a:cxn>
                  <a:cxn ang="0">
                    <a:pos x="334" y="39"/>
                  </a:cxn>
                  <a:cxn ang="0">
                    <a:pos x="412" y="65"/>
                  </a:cxn>
                  <a:cxn ang="0">
                    <a:pos x="463" y="117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28" y="324"/>
                  </a:cxn>
                </a:cxnLst>
                <a:rect l="0" t="0" r="r" b="b"/>
                <a:pathLst>
                  <a:path w="618" h="738">
                    <a:moveTo>
                      <a:pt x="579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53" y="104"/>
                    </a:lnTo>
                    <a:lnTo>
                      <a:pt x="463" y="26"/>
                    </a:lnTo>
                    <a:lnTo>
                      <a:pt x="334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5" y="233"/>
                    </a:lnTo>
                    <a:lnTo>
                      <a:pt x="0" y="376"/>
                    </a:lnTo>
                    <a:lnTo>
                      <a:pt x="25" y="518"/>
                    </a:lnTo>
                    <a:lnTo>
                      <a:pt x="103" y="635"/>
                    </a:lnTo>
                    <a:lnTo>
                      <a:pt x="218" y="712"/>
                    </a:lnTo>
                    <a:lnTo>
                      <a:pt x="347" y="738"/>
                    </a:lnTo>
                    <a:lnTo>
                      <a:pt x="450" y="725"/>
                    </a:lnTo>
                    <a:lnTo>
                      <a:pt x="527" y="674"/>
                    </a:lnTo>
                    <a:lnTo>
                      <a:pt x="579" y="622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18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27" y="635"/>
                    </a:lnTo>
                    <a:lnTo>
                      <a:pt x="450" y="686"/>
                    </a:lnTo>
                    <a:lnTo>
                      <a:pt x="399" y="699"/>
                    </a:lnTo>
                    <a:lnTo>
                      <a:pt x="360" y="699"/>
                    </a:lnTo>
                    <a:lnTo>
                      <a:pt x="257" y="674"/>
                    </a:lnTo>
                    <a:lnTo>
                      <a:pt x="180" y="596"/>
                    </a:lnTo>
                    <a:lnTo>
                      <a:pt x="141" y="505"/>
                    </a:lnTo>
                    <a:lnTo>
                      <a:pt x="128" y="427"/>
                    </a:lnTo>
                    <a:lnTo>
                      <a:pt x="128" y="350"/>
                    </a:lnTo>
                    <a:lnTo>
                      <a:pt x="579" y="350"/>
                    </a:lnTo>
                    <a:close/>
                    <a:moveTo>
                      <a:pt x="128" y="324"/>
                    </a:moveTo>
                    <a:lnTo>
                      <a:pt x="154" y="207"/>
                    </a:lnTo>
                    <a:lnTo>
                      <a:pt x="193" y="117"/>
                    </a:lnTo>
                    <a:lnTo>
                      <a:pt x="244" y="65"/>
                    </a:lnTo>
                    <a:lnTo>
                      <a:pt x="296" y="52"/>
                    </a:lnTo>
                    <a:lnTo>
                      <a:pt x="334" y="39"/>
                    </a:lnTo>
                    <a:lnTo>
                      <a:pt x="412" y="65"/>
                    </a:lnTo>
                    <a:lnTo>
                      <a:pt x="463" y="117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28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6" name="Freeform 1470"/>
              <p:cNvSpPr>
                <a:spLocks/>
              </p:cNvSpPr>
              <p:nvPr/>
            </p:nvSpPr>
            <p:spPr bwMode="auto">
              <a:xfrm>
                <a:off x="3700" y="12226"/>
                <a:ext cx="798" cy="725"/>
              </a:xfrm>
              <a:custGeom>
                <a:avLst/>
                <a:gdLst/>
                <a:ahLst/>
                <a:cxnLst>
                  <a:cxn ang="0">
                    <a:pos x="579" y="583"/>
                  </a:cxn>
                  <a:cxn ang="0">
                    <a:pos x="579" y="725"/>
                  </a:cxn>
                  <a:cxn ang="0">
                    <a:pos x="798" y="712"/>
                  </a:cxn>
                  <a:cxn ang="0">
                    <a:pos x="798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0"/>
                  </a:cxn>
                  <a:cxn ang="0">
                    <a:pos x="438" y="26"/>
                  </a:cxn>
                  <a:cxn ang="0">
                    <a:pos x="438" y="65"/>
                  </a:cxn>
                  <a:cxn ang="0">
                    <a:pos x="489" y="65"/>
                  </a:cxn>
                  <a:cxn ang="0">
                    <a:pos x="528" y="78"/>
                  </a:cxn>
                  <a:cxn ang="0">
                    <a:pos x="541" y="91"/>
                  </a:cxn>
                  <a:cxn ang="0">
                    <a:pos x="567" y="104"/>
                  </a:cxn>
                  <a:cxn ang="0">
                    <a:pos x="567" y="440"/>
                  </a:cxn>
                  <a:cxn ang="0">
                    <a:pos x="541" y="570"/>
                  </a:cxn>
                  <a:cxn ang="0">
                    <a:pos x="476" y="661"/>
                  </a:cxn>
                  <a:cxn ang="0">
                    <a:pos x="373" y="699"/>
                  </a:cxn>
                  <a:cxn ang="0">
                    <a:pos x="322" y="699"/>
                  </a:cxn>
                  <a:cxn ang="0">
                    <a:pos x="283" y="673"/>
                  </a:cxn>
                  <a:cxn ang="0">
                    <a:pos x="258" y="661"/>
                  </a:cxn>
                  <a:cxn ang="0">
                    <a:pos x="245" y="635"/>
                  </a:cxn>
                  <a:cxn ang="0">
                    <a:pos x="245" y="609"/>
                  </a:cxn>
                  <a:cxn ang="0">
                    <a:pos x="232" y="570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03" y="91"/>
                  </a:cxn>
                  <a:cxn ang="0">
                    <a:pos x="116" y="117"/>
                  </a:cxn>
                  <a:cxn ang="0">
                    <a:pos x="129" y="155"/>
                  </a:cxn>
                  <a:cxn ang="0">
                    <a:pos x="129" y="531"/>
                  </a:cxn>
                  <a:cxn ang="0">
                    <a:pos x="142" y="609"/>
                  </a:cxn>
                  <a:cxn ang="0">
                    <a:pos x="180" y="673"/>
                  </a:cxn>
                  <a:cxn ang="0">
                    <a:pos x="245" y="712"/>
                  </a:cxn>
                  <a:cxn ang="0">
                    <a:pos x="373" y="725"/>
                  </a:cxn>
                  <a:cxn ang="0">
                    <a:pos x="425" y="725"/>
                  </a:cxn>
                  <a:cxn ang="0">
                    <a:pos x="464" y="712"/>
                  </a:cxn>
                  <a:cxn ang="0">
                    <a:pos x="541" y="635"/>
                  </a:cxn>
                  <a:cxn ang="0">
                    <a:pos x="579" y="583"/>
                  </a:cxn>
                </a:cxnLst>
                <a:rect l="0" t="0" r="r" b="b"/>
                <a:pathLst>
                  <a:path w="798" h="725">
                    <a:moveTo>
                      <a:pt x="579" y="583"/>
                    </a:moveTo>
                    <a:lnTo>
                      <a:pt x="579" y="725"/>
                    </a:lnTo>
                    <a:lnTo>
                      <a:pt x="798" y="712"/>
                    </a:lnTo>
                    <a:lnTo>
                      <a:pt x="798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0"/>
                    </a:lnTo>
                    <a:lnTo>
                      <a:pt x="438" y="26"/>
                    </a:lnTo>
                    <a:lnTo>
                      <a:pt x="438" y="65"/>
                    </a:lnTo>
                    <a:lnTo>
                      <a:pt x="489" y="65"/>
                    </a:lnTo>
                    <a:lnTo>
                      <a:pt x="528" y="78"/>
                    </a:lnTo>
                    <a:lnTo>
                      <a:pt x="541" y="91"/>
                    </a:lnTo>
                    <a:lnTo>
                      <a:pt x="567" y="104"/>
                    </a:lnTo>
                    <a:lnTo>
                      <a:pt x="567" y="440"/>
                    </a:lnTo>
                    <a:lnTo>
                      <a:pt x="541" y="570"/>
                    </a:lnTo>
                    <a:lnTo>
                      <a:pt x="476" y="661"/>
                    </a:lnTo>
                    <a:lnTo>
                      <a:pt x="373" y="699"/>
                    </a:lnTo>
                    <a:lnTo>
                      <a:pt x="322" y="699"/>
                    </a:lnTo>
                    <a:lnTo>
                      <a:pt x="283" y="673"/>
                    </a:lnTo>
                    <a:lnTo>
                      <a:pt x="258" y="661"/>
                    </a:lnTo>
                    <a:lnTo>
                      <a:pt x="245" y="635"/>
                    </a:lnTo>
                    <a:lnTo>
                      <a:pt x="245" y="609"/>
                    </a:lnTo>
                    <a:lnTo>
                      <a:pt x="232" y="570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03" y="91"/>
                    </a:lnTo>
                    <a:lnTo>
                      <a:pt x="116" y="117"/>
                    </a:lnTo>
                    <a:lnTo>
                      <a:pt x="129" y="155"/>
                    </a:lnTo>
                    <a:lnTo>
                      <a:pt x="129" y="531"/>
                    </a:lnTo>
                    <a:lnTo>
                      <a:pt x="142" y="609"/>
                    </a:lnTo>
                    <a:lnTo>
                      <a:pt x="180" y="673"/>
                    </a:lnTo>
                    <a:lnTo>
                      <a:pt x="245" y="712"/>
                    </a:lnTo>
                    <a:lnTo>
                      <a:pt x="373" y="725"/>
                    </a:lnTo>
                    <a:lnTo>
                      <a:pt x="425" y="725"/>
                    </a:lnTo>
                    <a:lnTo>
                      <a:pt x="464" y="712"/>
                    </a:lnTo>
                    <a:lnTo>
                      <a:pt x="541" y="635"/>
                    </a:lnTo>
                    <a:lnTo>
                      <a:pt x="579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7" name="Freeform 1471"/>
              <p:cNvSpPr>
                <a:spLocks/>
              </p:cNvSpPr>
              <p:nvPr/>
            </p:nvSpPr>
            <p:spPr bwMode="auto">
              <a:xfrm>
                <a:off x="4588" y="12226"/>
                <a:ext cx="799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1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1"/>
                  </a:cxn>
                  <a:cxn ang="0">
                    <a:pos x="271" y="661"/>
                  </a:cxn>
                  <a:cxn ang="0">
                    <a:pos x="245" y="648"/>
                  </a:cxn>
                  <a:cxn ang="0">
                    <a:pos x="232" y="622"/>
                  </a:cxn>
                  <a:cxn ang="0">
                    <a:pos x="232" y="298"/>
                  </a:cxn>
                  <a:cxn ang="0">
                    <a:pos x="258" y="181"/>
                  </a:cxn>
                  <a:cxn ang="0">
                    <a:pos x="309" y="104"/>
                  </a:cxn>
                  <a:cxn ang="0">
                    <a:pos x="374" y="52"/>
                  </a:cxn>
                  <a:cxn ang="0">
                    <a:pos x="451" y="39"/>
                  </a:cxn>
                  <a:cxn ang="0">
                    <a:pos x="490" y="39"/>
                  </a:cxn>
                  <a:cxn ang="0">
                    <a:pos x="515" y="52"/>
                  </a:cxn>
                  <a:cxn ang="0">
                    <a:pos x="541" y="78"/>
                  </a:cxn>
                  <a:cxn ang="0">
                    <a:pos x="554" y="104"/>
                  </a:cxn>
                  <a:cxn ang="0">
                    <a:pos x="567" y="143"/>
                  </a:cxn>
                  <a:cxn ang="0">
                    <a:pos x="567" y="635"/>
                  </a:cxn>
                  <a:cxn ang="0">
                    <a:pos x="554" y="648"/>
                  </a:cxn>
                  <a:cxn ang="0">
                    <a:pos x="528" y="661"/>
                  </a:cxn>
                  <a:cxn ang="0">
                    <a:pos x="438" y="661"/>
                  </a:cxn>
                  <a:cxn ang="0">
                    <a:pos x="438" y="712"/>
                  </a:cxn>
                  <a:cxn ang="0">
                    <a:pos x="799" y="712"/>
                  </a:cxn>
                  <a:cxn ang="0">
                    <a:pos x="799" y="661"/>
                  </a:cxn>
                  <a:cxn ang="0">
                    <a:pos x="721" y="661"/>
                  </a:cxn>
                  <a:cxn ang="0">
                    <a:pos x="696" y="648"/>
                  </a:cxn>
                  <a:cxn ang="0">
                    <a:pos x="683" y="635"/>
                  </a:cxn>
                  <a:cxn ang="0">
                    <a:pos x="683" y="194"/>
                  </a:cxn>
                  <a:cxn ang="0">
                    <a:pos x="657" y="117"/>
                  </a:cxn>
                  <a:cxn ang="0">
                    <a:pos x="631" y="65"/>
                  </a:cxn>
                  <a:cxn ang="0">
                    <a:pos x="593" y="26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6"/>
                  </a:cxn>
                  <a:cxn ang="0">
                    <a:pos x="284" y="78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1" y="78"/>
                  </a:cxn>
                  <a:cxn ang="0">
                    <a:pos x="116" y="91"/>
                  </a:cxn>
                  <a:cxn ang="0">
                    <a:pos x="116" y="117"/>
                  </a:cxn>
                  <a:cxn ang="0">
                    <a:pos x="129" y="155"/>
                  </a:cxn>
                </a:cxnLst>
                <a:rect l="0" t="0" r="r" b="b"/>
                <a:pathLst>
                  <a:path w="799" h="712">
                    <a:moveTo>
                      <a:pt x="129" y="155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1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1"/>
                    </a:lnTo>
                    <a:lnTo>
                      <a:pt x="271" y="661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58" y="181"/>
                    </a:lnTo>
                    <a:lnTo>
                      <a:pt x="309" y="104"/>
                    </a:lnTo>
                    <a:lnTo>
                      <a:pt x="374" y="52"/>
                    </a:lnTo>
                    <a:lnTo>
                      <a:pt x="451" y="39"/>
                    </a:lnTo>
                    <a:lnTo>
                      <a:pt x="490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7" y="143"/>
                    </a:lnTo>
                    <a:lnTo>
                      <a:pt x="567" y="635"/>
                    </a:lnTo>
                    <a:lnTo>
                      <a:pt x="554" y="648"/>
                    </a:lnTo>
                    <a:lnTo>
                      <a:pt x="528" y="661"/>
                    </a:lnTo>
                    <a:lnTo>
                      <a:pt x="438" y="661"/>
                    </a:lnTo>
                    <a:lnTo>
                      <a:pt x="438" y="712"/>
                    </a:lnTo>
                    <a:lnTo>
                      <a:pt x="799" y="712"/>
                    </a:lnTo>
                    <a:lnTo>
                      <a:pt x="799" y="661"/>
                    </a:lnTo>
                    <a:lnTo>
                      <a:pt x="721" y="661"/>
                    </a:lnTo>
                    <a:lnTo>
                      <a:pt x="696" y="648"/>
                    </a:lnTo>
                    <a:lnTo>
                      <a:pt x="683" y="635"/>
                    </a:lnTo>
                    <a:lnTo>
                      <a:pt x="683" y="194"/>
                    </a:lnTo>
                    <a:lnTo>
                      <a:pt x="657" y="117"/>
                    </a:lnTo>
                    <a:lnTo>
                      <a:pt x="631" y="65"/>
                    </a:lnTo>
                    <a:lnTo>
                      <a:pt x="593" y="26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6"/>
                    </a:lnTo>
                    <a:lnTo>
                      <a:pt x="284" y="78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1" y="78"/>
                    </a:lnTo>
                    <a:lnTo>
                      <a:pt x="116" y="91"/>
                    </a:lnTo>
                    <a:lnTo>
                      <a:pt x="116" y="117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8" name="Freeform 1472"/>
              <p:cNvSpPr>
                <a:spLocks noEditPoints="1"/>
              </p:cNvSpPr>
              <p:nvPr/>
            </p:nvSpPr>
            <p:spPr bwMode="auto">
              <a:xfrm>
                <a:off x="5477" y="11863"/>
                <a:ext cx="334" cy="1075"/>
              </a:xfrm>
              <a:custGeom>
                <a:avLst/>
                <a:gdLst/>
                <a:ahLst/>
                <a:cxnLst>
                  <a:cxn ang="0">
                    <a:pos x="231" y="363"/>
                  </a:cxn>
                  <a:cxn ang="0">
                    <a:pos x="0" y="389"/>
                  </a:cxn>
                  <a:cxn ang="0">
                    <a:pos x="0" y="428"/>
                  </a:cxn>
                  <a:cxn ang="0">
                    <a:pos x="51" y="428"/>
                  </a:cxn>
                  <a:cxn ang="0">
                    <a:pos x="90" y="441"/>
                  </a:cxn>
                  <a:cxn ang="0">
                    <a:pos x="116" y="454"/>
                  </a:cxn>
                  <a:cxn ang="0">
                    <a:pos x="116" y="480"/>
                  </a:cxn>
                  <a:cxn ang="0">
                    <a:pos x="128" y="518"/>
                  </a:cxn>
                  <a:cxn ang="0">
                    <a:pos x="128" y="998"/>
                  </a:cxn>
                  <a:cxn ang="0">
                    <a:pos x="116" y="1011"/>
                  </a:cxn>
                  <a:cxn ang="0">
                    <a:pos x="90" y="1024"/>
                  </a:cxn>
                  <a:cxn ang="0">
                    <a:pos x="0" y="1024"/>
                  </a:cxn>
                  <a:cxn ang="0">
                    <a:pos x="0" y="1075"/>
                  </a:cxn>
                  <a:cxn ang="0">
                    <a:pos x="334" y="1075"/>
                  </a:cxn>
                  <a:cxn ang="0">
                    <a:pos x="334" y="1024"/>
                  </a:cxn>
                  <a:cxn ang="0">
                    <a:pos x="257" y="1024"/>
                  </a:cxn>
                  <a:cxn ang="0">
                    <a:pos x="231" y="1011"/>
                  </a:cxn>
                  <a:cxn ang="0">
                    <a:pos x="231" y="959"/>
                  </a:cxn>
                  <a:cxn ang="0">
                    <a:pos x="231" y="363"/>
                  </a:cxn>
                  <a:cxn ang="0">
                    <a:pos x="231" y="91"/>
                  </a:cxn>
                  <a:cxn ang="0">
                    <a:pos x="231" y="52"/>
                  </a:cxn>
                  <a:cxn ang="0">
                    <a:pos x="180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4" y="91"/>
                  </a:cxn>
                  <a:cxn ang="0">
                    <a:pos x="90" y="143"/>
                  </a:cxn>
                  <a:cxn ang="0">
                    <a:pos x="116" y="169"/>
                  </a:cxn>
                  <a:cxn ang="0">
                    <a:pos x="180" y="169"/>
                  </a:cxn>
                  <a:cxn ang="0">
                    <a:pos x="231" y="117"/>
                  </a:cxn>
                  <a:cxn ang="0">
                    <a:pos x="231" y="91"/>
                  </a:cxn>
                </a:cxnLst>
                <a:rect l="0" t="0" r="r" b="b"/>
                <a:pathLst>
                  <a:path w="334" h="1075">
                    <a:moveTo>
                      <a:pt x="231" y="363"/>
                    </a:moveTo>
                    <a:lnTo>
                      <a:pt x="0" y="389"/>
                    </a:lnTo>
                    <a:lnTo>
                      <a:pt x="0" y="428"/>
                    </a:lnTo>
                    <a:lnTo>
                      <a:pt x="51" y="428"/>
                    </a:lnTo>
                    <a:lnTo>
                      <a:pt x="90" y="441"/>
                    </a:lnTo>
                    <a:lnTo>
                      <a:pt x="116" y="454"/>
                    </a:lnTo>
                    <a:lnTo>
                      <a:pt x="116" y="480"/>
                    </a:lnTo>
                    <a:lnTo>
                      <a:pt x="128" y="518"/>
                    </a:lnTo>
                    <a:lnTo>
                      <a:pt x="128" y="998"/>
                    </a:lnTo>
                    <a:lnTo>
                      <a:pt x="116" y="1011"/>
                    </a:lnTo>
                    <a:lnTo>
                      <a:pt x="90" y="1024"/>
                    </a:lnTo>
                    <a:lnTo>
                      <a:pt x="0" y="1024"/>
                    </a:lnTo>
                    <a:lnTo>
                      <a:pt x="0" y="1075"/>
                    </a:lnTo>
                    <a:lnTo>
                      <a:pt x="334" y="1075"/>
                    </a:lnTo>
                    <a:lnTo>
                      <a:pt x="334" y="1024"/>
                    </a:lnTo>
                    <a:lnTo>
                      <a:pt x="257" y="1024"/>
                    </a:lnTo>
                    <a:lnTo>
                      <a:pt x="231" y="1011"/>
                    </a:lnTo>
                    <a:lnTo>
                      <a:pt x="231" y="959"/>
                    </a:lnTo>
                    <a:lnTo>
                      <a:pt x="231" y="363"/>
                    </a:lnTo>
                    <a:close/>
                    <a:moveTo>
                      <a:pt x="231" y="91"/>
                    </a:moveTo>
                    <a:lnTo>
                      <a:pt x="231" y="52"/>
                    </a:lnTo>
                    <a:lnTo>
                      <a:pt x="180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4" y="91"/>
                    </a:lnTo>
                    <a:lnTo>
                      <a:pt x="90" y="143"/>
                    </a:lnTo>
                    <a:lnTo>
                      <a:pt x="116" y="169"/>
                    </a:lnTo>
                    <a:lnTo>
                      <a:pt x="180" y="169"/>
                    </a:lnTo>
                    <a:lnTo>
                      <a:pt x="231" y="117"/>
                    </a:lnTo>
                    <a:lnTo>
                      <a:pt x="231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49" name="Freeform 1473"/>
              <p:cNvSpPr>
                <a:spLocks noEditPoints="1"/>
              </p:cNvSpPr>
              <p:nvPr/>
            </p:nvSpPr>
            <p:spPr bwMode="auto">
              <a:xfrm>
                <a:off x="5914" y="12213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3" y="233"/>
                  </a:cxn>
                  <a:cxn ang="0">
                    <a:pos x="606" y="117"/>
                  </a:cxn>
                  <a:cxn ang="0">
                    <a:pos x="490" y="39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90" y="712"/>
                  </a:cxn>
                  <a:cxn ang="0">
                    <a:pos x="606" y="635"/>
                  </a:cxn>
                  <a:cxn ang="0">
                    <a:pos x="683" y="518"/>
                  </a:cxn>
                  <a:cxn ang="0">
                    <a:pos x="708" y="376"/>
                  </a:cxn>
                  <a:cxn ang="0">
                    <a:pos x="348" y="699"/>
                  </a:cxn>
                  <a:cxn ang="0">
                    <a:pos x="297" y="699"/>
                  </a:cxn>
                  <a:cxn ang="0">
                    <a:pos x="245" y="674"/>
                  </a:cxn>
                  <a:cxn ang="0">
                    <a:pos x="206" y="648"/>
                  </a:cxn>
                  <a:cxn ang="0">
                    <a:pos x="168" y="596"/>
                  </a:cxn>
                  <a:cxn ang="0">
                    <a:pos x="129" y="479"/>
                  </a:cxn>
                  <a:cxn ang="0">
                    <a:pos x="129" y="259"/>
                  </a:cxn>
                  <a:cxn ang="0">
                    <a:pos x="168" y="143"/>
                  </a:cxn>
                  <a:cxn ang="0">
                    <a:pos x="206" y="104"/>
                  </a:cxn>
                  <a:cxn ang="0">
                    <a:pos x="258" y="65"/>
                  </a:cxn>
                  <a:cxn ang="0">
                    <a:pos x="297" y="52"/>
                  </a:cxn>
                  <a:cxn ang="0">
                    <a:pos x="348" y="39"/>
                  </a:cxn>
                  <a:cxn ang="0">
                    <a:pos x="451" y="65"/>
                  </a:cxn>
                  <a:cxn ang="0">
                    <a:pos x="528" y="143"/>
                  </a:cxn>
                  <a:cxn ang="0">
                    <a:pos x="567" y="259"/>
                  </a:cxn>
                  <a:cxn ang="0">
                    <a:pos x="567" y="466"/>
                  </a:cxn>
                  <a:cxn ang="0">
                    <a:pos x="541" y="583"/>
                  </a:cxn>
                  <a:cxn ang="0">
                    <a:pos x="503" y="635"/>
                  </a:cxn>
                  <a:cxn ang="0">
                    <a:pos x="464" y="674"/>
                  </a:cxn>
                  <a:cxn ang="0">
                    <a:pos x="412" y="699"/>
                  </a:cxn>
                  <a:cxn ang="0">
                    <a:pos x="348" y="699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3" y="233"/>
                    </a:lnTo>
                    <a:lnTo>
                      <a:pt x="606" y="117"/>
                    </a:lnTo>
                    <a:lnTo>
                      <a:pt x="490" y="39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90" y="712"/>
                    </a:lnTo>
                    <a:lnTo>
                      <a:pt x="606" y="635"/>
                    </a:lnTo>
                    <a:lnTo>
                      <a:pt x="683" y="518"/>
                    </a:lnTo>
                    <a:lnTo>
                      <a:pt x="708" y="376"/>
                    </a:lnTo>
                    <a:close/>
                    <a:moveTo>
                      <a:pt x="348" y="699"/>
                    </a:moveTo>
                    <a:lnTo>
                      <a:pt x="297" y="699"/>
                    </a:lnTo>
                    <a:lnTo>
                      <a:pt x="245" y="674"/>
                    </a:lnTo>
                    <a:lnTo>
                      <a:pt x="206" y="648"/>
                    </a:lnTo>
                    <a:lnTo>
                      <a:pt x="168" y="596"/>
                    </a:lnTo>
                    <a:lnTo>
                      <a:pt x="129" y="479"/>
                    </a:lnTo>
                    <a:lnTo>
                      <a:pt x="129" y="259"/>
                    </a:lnTo>
                    <a:lnTo>
                      <a:pt x="168" y="143"/>
                    </a:lnTo>
                    <a:lnTo>
                      <a:pt x="206" y="104"/>
                    </a:lnTo>
                    <a:lnTo>
                      <a:pt x="258" y="65"/>
                    </a:lnTo>
                    <a:lnTo>
                      <a:pt x="297" y="52"/>
                    </a:lnTo>
                    <a:lnTo>
                      <a:pt x="348" y="39"/>
                    </a:lnTo>
                    <a:lnTo>
                      <a:pt x="451" y="65"/>
                    </a:lnTo>
                    <a:lnTo>
                      <a:pt x="528" y="143"/>
                    </a:lnTo>
                    <a:lnTo>
                      <a:pt x="567" y="259"/>
                    </a:lnTo>
                    <a:lnTo>
                      <a:pt x="567" y="466"/>
                    </a:lnTo>
                    <a:lnTo>
                      <a:pt x="541" y="583"/>
                    </a:lnTo>
                    <a:lnTo>
                      <a:pt x="503" y="635"/>
                    </a:lnTo>
                    <a:lnTo>
                      <a:pt x="464" y="674"/>
                    </a:lnTo>
                    <a:lnTo>
                      <a:pt x="412" y="699"/>
                    </a:lnTo>
                    <a:lnTo>
                      <a:pt x="348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50" name="Freeform 1474"/>
              <p:cNvSpPr>
                <a:spLocks/>
              </p:cNvSpPr>
              <p:nvPr/>
            </p:nvSpPr>
            <p:spPr bwMode="auto">
              <a:xfrm>
                <a:off x="6713" y="12226"/>
                <a:ext cx="811" cy="712"/>
              </a:xfrm>
              <a:custGeom>
                <a:avLst/>
                <a:gdLst/>
                <a:ahLst/>
                <a:cxnLst>
                  <a:cxn ang="0">
                    <a:pos x="128" y="155"/>
                  </a:cxn>
                  <a:cxn ang="0">
                    <a:pos x="128" y="635"/>
                  </a:cxn>
                  <a:cxn ang="0">
                    <a:pos x="115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1"/>
                  </a:cxn>
                  <a:cxn ang="0">
                    <a:pos x="270" y="661"/>
                  </a:cxn>
                  <a:cxn ang="0">
                    <a:pos x="257" y="648"/>
                  </a:cxn>
                  <a:cxn ang="0">
                    <a:pos x="244" y="622"/>
                  </a:cxn>
                  <a:cxn ang="0">
                    <a:pos x="244" y="298"/>
                  </a:cxn>
                  <a:cxn ang="0">
                    <a:pos x="257" y="181"/>
                  </a:cxn>
                  <a:cxn ang="0">
                    <a:pos x="309" y="104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0" y="78"/>
                  </a:cxn>
                  <a:cxn ang="0">
                    <a:pos x="553" y="104"/>
                  </a:cxn>
                  <a:cxn ang="0">
                    <a:pos x="566" y="143"/>
                  </a:cxn>
                  <a:cxn ang="0">
                    <a:pos x="566" y="635"/>
                  </a:cxn>
                  <a:cxn ang="0">
                    <a:pos x="540" y="661"/>
                  </a:cxn>
                  <a:cxn ang="0">
                    <a:pos x="450" y="661"/>
                  </a:cxn>
                  <a:cxn ang="0">
                    <a:pos x="450" y="712"/>
                  </a:cxn>
                  <a:cxn ang="0">
                    <a:pos x="811" y="712"/>
                  </a:cxn>
                  <a:cxn ang="0">
                    <a:pos x="811" y="661"/>
                  </a:cxn>
                  <a:cxn ang="0">
                    <a:pos x="733" y="661"/>
                  </a:cxn>
                  <a:cxn ang="0">
                    <a:pos x="682" y="635"/>
                  </a:cxn>
                  <a:cxn ang="0">
                    <a:pos x="682" y="194"/>
                  </a:cxn>
                  <a:cxn ang="0">
                    <a:pos x="669" y="117"/>
                  </a:cxn>
                  <a:cxn ang="0">
                    <a:pos x="630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31" y="168"/>
                  </a:cxn>
                  <a:cxn ang="0">
                    <a:pos x="231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5" y="104"/>
                  </a:cxn>
                  <a:cxn ang="0">
                    <a:pos x="128" y="130"/>
                  </a:cxn>
                  <a:cxn ang="0">
                    <a:pos x="128" y="155"/>
                  </a:cxn>
                </a:cxnLst>
                <a:rect l="0" t="0" r="r" b="b"/>
                <a:pathLst>
                  <a:path w="811" h="712">
                    <a:moveTo>
                      <a:pt x="128" y="155"/>
                    </a:moveTo>
                    <a:lnTo>
                      <a:pt x="128" y="635"/>
                    </a:lnTo>
                    <a:lnTo>
                      <a:pt x="115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57" y="648"/>
                    </a:lnTo>
                    <a:lnTo>
                      <a:pt x="244" y="622"/>
                    </a:lnTo>
                    <a:lnTo>
                      <a:pt x="244" y="298"/>
                    </a:lnTo>
                    <a:lnTo>
                      <a:pt x="257" y="181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40" y="661"/>
                    </a:lnTo>
                    <a:lnTo>
                      <a:pt x="450" y="661"/>
                    </a:lnTo>
                    <a:lnTo>
                      <a:pt x="450" y="712"/>
                    </a:lnTo>
                    <a:lnTo>
                      <a:pt x="811" y="712"/>
                    </a:lnTo>
                    <a:lnTo>
                      <a:pt x="811" y="661"/>
                    </a:lnTo>
                    <a:lnTo>
                      <a:pt x="733" y="661"/>
                    </a:lnTo>
                    <a:lnTo>
                      <a:pt x="682" y="635"/>
                    </a:lnTo>
                    <a:lnTo>
                      <a:pt x="682" y="194"/>
                    </a:lnTo>
                    <a:lnTo>
                      <a:pt x="669" y="117"/>
                    </a:lnTo>
                    <a:lnTo>
                      <a:pt x="630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31" y="168"/>
                    </a:lnTo>
                    <a:lnTo>
                      <a:pt x="231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5" y="104"/>
                    </a:lnTo>
                    <a:lnTo>
                      <a:pt x="128" y="130"/>
                    </a:lnTo>
                    <a:lnTo>
                      <a:pt x="128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51" name="Freeform 1475"/>
              <p:cNvSpPr>
                <a:spLocks noEditPoints="1"/>
              </p:cNvSpPr>
              <p:nvPr/>
            </p:nvSpPr>
            <p:spPr bwMode="auto">
              <a:xfrm>
                <a:off x="8039" y="12213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2" y="233"/>
                  </a:cxn>
                  <a:cxn ang="0">
                    <a:pos x="605" y="117"/>
                  </a:cxn>
                  <a:cxn ang="0">
                    <a:pos x="502" y="39"/>
                  </a:cxn>
                  <a:cxn ang="0">
                    <a:pos x="360" y="0"/>
                  </a:cxn>
                  <a:cxn ang="0">
                    <a:pos x="218" y="39"/>
                  </a:cxn>
                  <a:cxn ang="0">
                    <a:pos x="103" y="117"/>
                  </a:cxn>
                  <a:cxn ang="0">
                    <a:pos x="38" y="233"/>
                  </a:cxn>
                  <a:cxn ang="0">
                    <a:pos x="0" y="376"/>
                  </a:cxn>
                  <a:cxn ang="0">
                    <a:pos x="38" y="518"/>
                  </a:cxn>
                  <a:cxn ang="0">
                    <a:pos x="115" y="635"/>
                  </a:cxn>
                  <a:cxn ang="0">
                    <a:pos x="218" y="712"/>
                  </a:cxn>
                  <a:cxn ang="0">
                    <a:pos x="360" y="738"/>
                  </a:cxn>
                  <a:cxn ang="0">
                    <a:pos x="502" y="712"/>
                  </a:cxn>
                  <a:cxn ang="0">
                    <a:pos x="605" y="635"/>
                  </a:cxn>
                  <a:cxn ang="0">
                    <a:pos x="682" y="518"/>
                  </a:cxn>
                  <a:cxn ang="0">
                    <a:pos x="708" y="376"/>
                  </a:cxn>
                  <a:cxn ang="0">
                    <a:pos x="360" y="699"/>
                  </a:cxn>
                  <a:cxn ang="0">
                    <a:pos x="309" y="699"/>
                  </a:cxn>
                  <a:cxn ang="0">
                    <a:pos x="257" y="674"/>
                  </a:cxn>
                  <a:cxn ang="0">
                    <a:pos x="218" y="648"/>
                  </a:cxn>
                  <a:cxn ang="0">
                    <a:pos x="180" y="596"/>
                  </a:cxn>
                  <a:cxn ang="0">
                    <a:pos x="141" y="479"/>
                  </a:cxn>
                  <a:cxn ang="0">
                    <a:pos x="141" y="259"/>
                  </a:cxn>
                  <a:cxn ang="0">
                    <a:pos x="180" y="143"/>
                  </a:cxn>
                  <a:cxn ang="0">
                    <a:pos x="206" y="104"/>
                  </a:cxn>
                  <a:cxn ang="0">
                    <a:pos x="283" y="52"/>
                  </a:cxn>
                  <a:cxn ang="0">
                    <a:pos x="321" y="39"/>
                  </a:cxn>
                  <a:cxn ang="0">
                    <a:pos x="360" y="39"/>
                  </a:cxn>
                  <a:cxn ang="0">
                    <a:pos x="463" y="65"/>
                  </a:cxn>
                  <a:cxn ang="0">
                    <a:pos x="540" y="143"/>
                  </a:cxn>
                  <a:cxn ang="0">
                    <a:pos x="579" y="259"/>
                  </a:cxn>
                  <a:cxn ang="0">
                    <a:pos x="579" y="466"/>
                  </a:cxn>
                  <a:cxn ang="0">
                    <a:pos x="540" y="583"/>
                  </a:cxn>
                  <a:cxn ang="0">
                    <a:pos x="515" y="635"/>
                  </a:cxn>
                  <a:cxn ang="0">
                    <a:pos x="463" y="674"/>
                  </a:cxn>
                  <a:cxn ang="0">
                    <a:pos x="412" y="699"/>
                  </a:cxn>
                  <a:cxn ang="0">
                    <a:pos x="360" y="699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2" y="233"/>
                    </a:lnTo>
                    <a:lnTo>
                      <a:pt x="605" y="117"/>
                    </a:lnTo>
                    <a:lnTo>
                      <a:pt x="502" y="39"/>
                    </a:lnTo>
                    <a:lnTo>
                      <a:pt x="360" y="0"/>
                    </a:lnTo>
                    <a:lnTo>
                      <a:pt x="218" y="39"/>
                    </a:lnTo>
                    <a:lnTo>
                      <a:pt x="103" y="117"/>
                    </a:lnTo>
                    <a:lnTo>
                      <a:pt x="38" y="233"/>
                    </a:lnTo>
                    <a:lnTo>
                      <a:pt x="0" y="376"/>
                    </a:lnTo>
                    <a:lnTo>
                      <a:pt x="38" y="518"/>
                    </a:lnTo>
                    <a:lnTo>
                      <a:pt x="115" y="635"/>
                    </a:lnTo>
                    <a:lnTo>
                      <a:pt x="218" y="712"/>
                    </a:lnTo>
                    <a:lnTo>
                      <a:pt x="360" y="738"/>
                    </a:lnTo>
                    <a:lnTo>
                      <a:pt x="502" y="712"/>
                    </a:lnTo>
                    <a:lnTo>
                      <a:pt x="605" y="635"/>
                    </a:lnTo>
                    <a:lnTo>
                      <a:pt x="682" y="518"/>
                    </a:lnTo>
                    <a:lnTo>
                      <a:pt x="708" y="376"/>
                    </a:lnTo>
                    <a:close/>
                    <a:moveTo>
                      <a:pt x="360" y="699"/>
                    </a:moveTo>
                    <a:lnTo>
                      <a:pt x="309" y="699"/>
                    </a:lnTo>
                    <a:lnTo>
                      <a:pt x="257" y="674"/>
                    </a:lnTo>
                    <a:lnTo>
                      <a:pt x="218" y="648"/>
                    </a:lnTo>
                    <a:lnTo>
                      <a:pt x="180" y="596"/>
                    </a:lnTo>
                    <a:lnTo>
                      <a:pt x="141" y="479"/>
                    </a:lnTo>
                    <a:lnTo>
                      <a:pt x="141" y="259"/>
                    </a:lnTo>
                    <a:lnTo>
                      <a:pt x="180" y="143"/>
                    </a:lnTo>
                    <a:lnTo>
                      <a:pt x="206" y="104"/>
                    </a:lnTo>
                    <a:lnTo>
                      <a:pt x="283" y="52"/>
                    </a:lnTo>
                    <a:lnTo>
                      <a:pt x="321" y="39"/>
                    </a:lnTo>
                    <a:lnTo>
                      <a:pt x="360" y="39"/>
                    </a:lnTo>
                    <a:lnTo>
                      <a:pt x="463" y="65"/>
                    </a:lnTo>
                    <a:lnTo>
                      <a:pt x="540" y="143"/>
                    </a:lnTo>
                    <a:lnTo>
                      <a:pt x="579" y="259"/>
                    </a:lnTo>
                    <a:lnTo>
                      <a:pt x="579" y="466"/>
                    </a:lnTo>
                    <a:lnTo>
                      <a:pt x="540" y="583"/>
                    </a:lnTo>
                    <a:lnTo>
                      <a:pt x="515" y="635"/>
                    </a:lnTo>
                    <a:lnTo>
                      <a:pt x="463" y="674"/>
                    </a:lnTo>
                    <a:lnTo>
                      <a:pt x="412" y="699"/>
                    </a:lnTo>
                    <a:lnTo>
                      <a:pt x="360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51853" name="Group 1677"/>
            <p:cNvGrpSpPr>
              <a:grpSpLocks/>
            </p:cNvGrpSpPr>
            <p:nvPr/>
          </p:nvGrpSpPr>
          <p:grpSpPr bwMode="auto">
            <a:xfrm>
              <a:off x="482" y="11734"/>
              <a:ext cx="42316" cy="9259"/>
              <a:chOff x="482" y="11734"/>
              <a:chExt cx="42316" cy="9259"/>
            </a:xfrm>
          </p:grpSpPr>
          <p:sp>
            <p:nvSpPr>
              <p:cNvPr id="51653" name="Freeform 1477"/>
              <p:cNvSpPr>
                <a:spLocks/>
              </p:cNvSpPr>
              <p:nvPr/>
            </p:nvSpPr>
            <p:spPr bwMode="auto">
              <a:xfrm>
                <a:off x="8850" y="11812"/>
                <a:ext cx="515" cy="1126"/>
              </a:xfrm>
              <a:custGeom>
                <a:avLst/>
                <a:gdLst/>
                <a:ahLst/>
                <a:cxnLst>
                  <a:cxn ang="0">
                    <a:pos x="231" y="479"/>
                  </a:cxn>
                  <a:cxn ang="0">
                    <a:pos x="412" y="479"/>
                  </a:cxn>
                  <a:cxn ang="0">
                    <a:pos x="412" y="440"/>
                  </a:cxn>
                  <a:cxn ang="0">
                    <a:pos x="231" y="440"/>
                  </a:cxn>
                  <a:cxn ang="0">
                    <a:pos x="231" y="246"/>
                  </a:cxn>
                  <a:cxn ang="0">
                    <a:pos x="257" y="129"/>
                  </a:cxn>
                  <a:cxn ang="0">
                    <a:pos x="309" y="51"/>
                  </a:cxn>
                  <a:cxn ang="0">
                    <a:pos x="373" y="26"/>
                  </a:cxn>
                  <a:cxn ang="0">
                    <a:pos x="386" y="26"/>
                  </a:cxn>
                  <a:cxn ang="0">
                    <a:pos x="399" y="39"/>
                  </a:cxn>
                  <a:cxn ang="0">
                    <a:pos x="425" y="39"/>
                  </a:cxn>
                  <a:cxn ang="0">
                    <a:pos x="386" y="77"/>
                  </a:cxn>
                  <a:cxn ang="0">
                    <a:pos x="386" y="129"/>
                  </a:cxn>
                  <a:cxn ang="0">
                    <a:pos x="399" y="155"/>
                  </a:cxn>
                  <a:cxn ang="0">
                    <a:pos x="450" y="181"/>
                  </a:cxn>
                  <a:cxn ang="0">
                    <a:pos x="502" y="155"/>
                  </a:cxn>
                  <a:cxn ang="0">
                    <a:pos x="515" y="129"/>
                  </a:cxn>
                  <a:cxn ang="0">
                    <a:pos x="515" y="64"/>
                  </a:cxn>
                  <a:cxn ang="0">
                    <a:pos x="463" y="13"/>
                  </a:cxn>
                  <a:cxn ang="0">
                    <a:pos x="425" y="0"/>
                  </a:cxn>
                  <a:cxn ang="0">
                    <a:pos x="373" y="0"/>
                  </a:cxn>
                  <a:cxn ang="0">
                    <a:pos x="283" y="13"/>
                  </a:cxn>
                  <a:cxn ang="0">
                    <a:pos x="206" y="64"/>
                  </a:cxn>
                  <a:cxn ang="0">
                    <a:pos x="154" y="142"/>
                  </a:cxn>
                  <a:cxn ang="0">
                    <a:pos x="128" y="246"/>
                  </a:cxn>
                  <a:cxn ang="0">
                    <a:pos x="128" y="440"/>
                  </a:cxn>
                  <a:cxn ang="0">
                    <a:pos x="0" y="440"/>
                  </a:cxn>
                  <a:cxn ang="0">
                    <a:pos x="0" y="479"/>
                  </a:cxn>
                  <a:cxn ang="0">
                    <a:pos x="128" y="479"/>
                  </a:cxn>
                  <a:cxn ang="0">
                    <a:pos x="128" y="1049"/>
                  </a:cxn>
                  <a:cxn ang="0">
                    <a:pos x="116" y="1062"/>
                  </a:cxn>
                  <a:cxn ang="0">
                    <a:pos x="90" y="1075"/>
                  </a:cxn>
                  <a:cxn ang="0">
                    <a:pos x="0" y="1075"/>
                  </a:cxn>
                  <a:cxn ang="0">
                    <a:pos x="0" y="1126"/>
                  </a:cxn>
                  <a:cxn ang="0">
                    <a:pos x="386" y="1126"/>
                  </a:cxn>
                  <a:cxn ang="0">
                    <a:pos x="386" y="1075"/>
                  </a:cxn>
                  <a:cxn ang="0">
                    <a:pos x="270" y="1075"/>
                  </a:cxn>
                  <a:cxn ang="0">
                    <a:pos x="244" y="1062"/>
                  </a:cxn>
                  <a:cxn ang="0">
                    <a:pos x="244" y="1049"/>
                  </a:cxn>
                  <a:cxn ang="0">
                    <a:pos x="231" y="1023"/>
                  </a:cxn>
                  <a:cxn ang="0">
                    <a:pos x="231" y="997"/>
                  </a:cxn>
                  <a:cxn ang="0">
                    <a:pos x="231" y="479"/>
                  </a:cxn>
                </a:cxnLst>
                <a:rect l="0" t="0" r="r" b="b"/>
                <a:pathLst>
                  <a:path w="515" h="1126">
                    <a:moveTo>
                      <a:pt x="231" y="479"/>
                    </a:moveTo>
                    <a:lnTo>
                      <a:pt x="412" y="479"/>
                    </a:lnTo>
                    <a:lnTo>
                      <a:pt x="412" y="440"/>
                    </a:lnTo>
                    <a:lnTo>
                      <a:pt x="231" y="440"/>
                    </a:lnTo>
                    <a:lnTo>
                      <a:pt x="231" y="246"/>
                    </a:lnTo>
                    <a:lnTo>
                      <a:pt x="257" y="129"/>
                    </a:lnTo>
                    <a:lnTo>
                      <a:pt x="309" y="51"/>
                    </a:lnTo>
                    <a:lnTo>
                      <a:pt x="373" y="26"/>
                    </a:lnTo>
                    <a:lnTo>
                      <a:pt x="386" y="26"/>
                    </a:lnTo>
                    <a:lnTo>
                      <a:pt x="399" y="39"/>
                    </a:lnTo>
                    <a:lnTo>
                      <a:pt x="425" y="39"/>
                    </a:lnTo>
                    <a:lnTo>
                      <a:pt x="386" y="77"/>
                    </a:lnTo>
                    <a:lnTo>
                      <a:pt x="386" y="129"/>
                    </a:lnTo>
                    <a:lnTo>
                      <a:pt x="399" y="155"/>
                    </a:lnTo>
                    <a:lnTo>
                      <a:pt x="450" y="181"/>
                    </a:lnTo>
                    <a:lnTo>
                      <a:pt x="502" y="155"/>
                    </a:lnTo>
                    <a:lnTo>
                      <a:pt x="515" y="129"/>
                    </a:lnTo>
                    <a:lnTo>
                      <a:pt x="515" y="64"/>
                    </a:lnTo>
                    <a:lnTo>
                      <a:pt x="463" y="13"/>
                    </a:lnTo>
                    <a:lnTo>
                      <a:pt x="425" y="0"/>
                    </a:lnTo>
                    <a:lnTo>
                      <a:pt x="373" y="0"/>
                    </a:lnTo>
                    <a:lnTo>
                      <a:pt x="283" y="13"/>
                    </a:lnTo>
                    <a:lnTo>
                      <a:pt x="206" y="64"/>
                    </a:lnTo>
                    <a:lnTo>
                      <a:pt x="154" y="142"/>
                    </a:lnTo>
                    <a:lnTo>
                      <a:pt x="128" y="246"/>
                    </a:lnTo>
                    <a:lnTo>
                      <a:pt x="128" y="440"/>
                    </a:lnTo>
                    <a:lnTo>
                      <a:pt x="0" y="440"/>
                    </a:lnTo>
                    <a:lnTo>
                      <a:pt x="0" y="479"/>
                    </a:lnTo>
                    <a:lnTo>
                      <a:pt x="128" y="479"/>
                    </a:lnTo>
                    <a:lnTo>
                      <a:pt x="128" y="1049"/>
                    </a:lnTo>
                    <a:lnTo>
                      <a:pt x="116" y="1062"/>
                    </a:lnTo>
                    <a:lnTo>
                      <a:pt x="90" y="1075"/>
                    </a:lnTo>
                    <a:lnTo>
                      <a:pt x="0" y="1075"/>
                    </a:lnTo>
                    <a:lnTo>
                      <a:pt x="0" y="1126"/>
                    </a:lnTo>
                    <a:lnTo>
                      <a:pt x="386" y="1126"/>
                    </a:lnTo>
                    <a:lnTo>
                      <a:pt x="386" y="1075"/>
                    </a:lnTo>
                    <a:lnTo>
                      <a:pt x="270" y="1075"/>
                    </a:lnTo>
                    <a:lnTo>
                      <a:pt x="244" y="1062"/>
                    </a:lnTo>
                    <a:lnTo>
                      <a:pt x="244" y="1049"/>
                    </a:lnTo>
                    <a:lnTo>
                      <a:pt x="231" y="1023"/>
                    </a:lnTo>
                    <a:lnTo>
                      <a:pt x="231" y="997"/>
                    </a:lnTo>
                    <a:lnTo>
                      <a:pt x="231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54" name="Freeform 1478"/>
              <p:cNvSpPr>
                <a:spLocks/>
              </p:cNvSpPr>
              <p:nvPr/>
            </p:nvSpPr>
            <p:spPr bwMode="auto">
              <a:xfrm>
                <a:off x="9777" y="11851"/>
                <a:ext cx="1081" cy="1087"/>
              </a:xfrm>
              <a:custGeom>
                <a:avLst/>
                <a:gdLst/>
                <a:ahLst/>
                <a:cxnLst>
                  <a:cxn ang="0">
                    <a:pos x="643" y="116"/>
                  </a:cxn>
                  <a:cxn ang="0">
                    <a:pos x="656" y="90"/>
                  </a:cxn>
                  <a:cxn ang="0">
                    <a:pos x="656" y="64"/>
                  </a:cxn>
                  <a:cxn ang="0">
                    <a:pos x="669" y="51"/>
                  </a:cxn>
                  <a:cxn ang="0">
                    <a:pos x="888" y="51"/>
                  </a:cxn>
                  <a:cxn ang="0">
                    <a:pos x="952" y="64"/>
                  </a:cxn>
                  <a:cxn ang="0">
                    <a:pos x="1004" y="103"/>
                  </a:cxn>
                  <a:cxn ang="0">
                    <a:pos x="1017" y="181"/>
                  </a:cxn>
                  <a:cxn ang="0">
                    <a:pos x="1017" y="207"/>
                  </a:cxn>
                  <a:cxn ang="0">
                    <a:pos x="1004" y="233"/>
                  </a:cxn>
                  <a:cxn ang="0">
                    <a:pos x="1004" y="323"/>
                  </a:cxn>
                  <a:cxn ang="0">
                    <a:pos x="991" y="336"/>
                  </a:cxn>
                  <a:cxn ang="0">
                    <a:pos x="991" y="349"/>
                  </a:cxn>
                  <a:cxn ang="0">
                    <a:pos x="1004" y="362"/>
                  </a:cxn>
                  <a:cxn ang="0">
                    <a:pos x="1029" y="362"/>
                  </a:cxn>
                  <a:cxn ang="0">
                    <a:pos x="1029" y="349"/>
                  </a:cxn>
                  <a:cxn ang="0">
                    <a:pos x="1042" y="323"/>
                  </a:cxn>
                  <a:cxn ang="0">
                    <a:pos x="1081" y="38"/>
                  </a:cxn>
                  <a:cxn ang="0">
                    <a:pos x="1081" y="0"/>
                  </a:cxn>
                  <a:cxn ang="0">
                    <a:pos x="128" y="0"/>
                  </a:cxn>
                  <a:cxn ang="0">
                    <a:pos x="103" y="25"/>
                  </a:cxn>
                  <a:cxn ang="0">
                    <a:pos x="12" y="310"/>
                  </a:cxn>
                  <a:cxn ang="0">
                    <a:pos x="12" y="323"/>
                  </a:cxn>
                  <a:cxn ang="0">
                    <a:pos x="0" y="336"/>
                  </a:cxn>
                  <a:cxn ang="0">
                    <a:pos x="0" y="362"/>
                  </a:cxn>
                  <a:cxn ang="0">
                    <a:pos x="25" y="362"/>
                  </a:cxn>
                  <a:cxn ang="0">
                    <a:pos x="38" y="349"/>
                  </a:cxn>
                  <a:cxn ang="0">
                    <a:pos x="51" y="323"/>
                  </a:cxn>
                  <a:cxn ang="0">
                    <a:pos x="103" y="181"/>
                  </a:cxn>
                  <a:cxn ang="0">
                    <a:pos x="167" y="90"/>
                  </a:cxn>
                  <a:cxn ang="0">
                    <a:pos x="270" y="51"/>
                  </a:cxn>
                  <a:cxn ang="0">
                    <a:pos x="515" y="51"/>
                  </a:cxn>
                  <a:cxn ang="0">
                    <a:pos x="515" y="103"/>
                  </a:cxn>
                  <a:cxn ang="0">
                    <a:pos x="296" y="958"/>
                  </a:cxn>
                  <a:cxn ang="0">
                    <a:pos x="296" y="984"/>
                  </a:cxn>
                  <a:cxn ang="0">
                    <a:pos x="270" y="1010"/>
                  </a:cxn>
                  <a:cxn ang="0">
                    <a:pos x="218" y="1036"/>
                  </a:cxn>
                  <a:cxn ang="0">
                    <a:pos x="51" y="1036"/>
                  </a:cxn>
                  <a:cxn ang="0">
                    <a:pos x="38" y="1048"/>
                  </a:cxn>
                  <a:cxn ang="0">
                    <a:pos x="38" y="1087"/>
                  </a:cxn>
                  <a:cxn ang="0">
                    <a:pos x="630" y="1087"/>
                  </a:cxn>
                  <a:cxn ang="0">
                    <a:pos x="630" y="1074"/>
                  </a:cxn>
                  <a:cxn ang="0">
                    <a:pos x="643" y="1061"/>
                  </a:cxn>
                  <a:cxn ang="0">
                    <a:pos x="618" y="1036"/>
                  </a:cxn>
                  <a:cxn ang="0">
                    <a:pos x="463" y="1036"/>
                  </a:cxn>
                  <a:cxn ang="0">
                    <a:pos x="437" y="1023"/>
                  </a:cxn>
                  <a:cxn ang="0">
                    <a:pos x="424" y="1010"/>
                  </a:cxn>
                  <a:cxn ang="0">
                    <a:pos x="424" y="971"/>
                  </a:cxn>
                  <a:cxn ang="0">
                    <a:pos x="643" y="116"/>
                  </a:cxn>
                </a:cxnLst>
                <a:rect l="0" t="0" r="r" b="b"/>
                <a:pathLst>
                  <a:path w="1081" h="1087">
                    <a:moveTo>
                      <a:pt x="643" y="116"/>
                    </a:moveTo>
                    <a:lnTo>
                      <a:pt x="656" y="90"/>
                    </a:lnTo>
                    <a:lnTo>
                      <a:pt x="656" y="64"/>
                    </a:lnTo>
                    <a:lnTo>
                      <a:pt x="669" y="51"/>
                    </a:lnTo>
                    <a:lnTo>
                      <a:pt x="888" y="51"/>
                    </a:lnTo>
                    <a:lnTo>
                      <a:pt x="952" y="64"/>
                    </a:lnTo>
                    <a:lnTo>
                      <a:pt x="1004" y="103"/>
                    </a:lnTo>
                    <a:lnTo>
                      <a:pt x="1017" y="181"/>
                    </a:lnTo>
                    <a:lnTo>
                      <a:pt x="1017" y="207"/>
                    </a:lnTo>
                    <a:lnTo>
                      <a:pt x="1004" y="233"/>
                    </a:lnTo>
                    <a:lnTo>
                      <a:pt x="1004" y="323"/>
                    </a:lnTo>
                    <a:lnTo>
                      <a:pt x="991" y="336"/>
                    </a:lnTo>
                    <a:lnTo>
                      <a:pt x="991" y="349"/>
                    </a:lnTo>
                    <a:lnTo>
                      <a:pt x="1004" y="362"/>
                    </a:lnTo>
                    <a:lnTo>
                      <a:pt x="1029" y="362"/>
                    </a:lnTo>
                    <a:lnTo>
                      <a:pt x="1029" y="349"/>
                    </a:lnTo>
                    <a:lnTo>
                      <a:pt x="1042" y="323"/>
                    </a:lnTo>
                    <a:lnTo>
                      <a:pt x="1081" y="38"/>
                    </a:lnTo>
                    <a:lnTo>
                      <a:pt x="1081" y="0"/>
                    </a:lnTo>
                    <a:lnTo>
                      <a:pt x="128" y="0"/>
                    </a:lnTo>
                    <a:lnTo>
                      <a:pt x="103" y="25"/>
                    </a:lnTo>
                    <a:lnTo>
                      <a:pt x="12" y="310"/>
                    </a:lnTo>
                    <a:lnTo>
                      <a:pt x="12" y="323"/>
                    </a:lnTo>
                    <a:lnTo>
                      <a:pt x="0" y="336"/>
                    </a:lnTo>
                    <a:lnTo>
                      <a:pt x="0" y="362"/>
                    </a:lnTo>
                    <a:lnTo>
                      <a:pt x="25" y="362"/>
                    </a:lnTo>
                    <a:lnTo>
                      <a:pt x="38" y="349"/>
                    </a:lnTo>
                    <a:lnTo>
                      <a:pt x="51" y="323"/>
                    </a:lnTo>
                    <a:lnTo>
                      <a:pt x="103" y="181"/>
                    </a:lnTo>
                    <a:lnTo>
                      <a:pt x="167" y="90"/>
                    </a:lnTo>
                    <a:lnTo>
                      <a:pt x="270" y="51"/>
                    </a:lnTo>
                    <a:lnTo>
                      <a:pt x="515" y="51"/>
                    </a:lnTo>
                    <a:lnTo>
                      <a:pt x="515" y="103"/>
                    </a:lnTo>
                    <a:lnTo>
                      <a:pt x="296" y="958"/>
                    </a:lnTo>
                    <a:lnTo>
                      <a:pt x="296" y="984"/>
                    </a:lnTo>
                    <a:lnTo>
                      <a:pt x="270" y="1010"/>
                    </a:lnTo>
                    <a:lnTo>
                      <a:pt x="218" y="1036"/>
                    </a:lnTo>
                    <a:lnTo>
                      <a:pt x="51" y="1036"/>
                    </a:lnTo>
                    <a:lnTo>
                      <a:pt x="38" y="1048"/>
                    </a:lnTo>
                    <a:lnTo>
                      <a:pt x="38" y="1087"/>
                    </a:lnTo>
                    <a:lnTo>
                      <a:pt x="630" y="1087"/>
                    </a:lnTo>
                    <a:lnTo>
                      <a:pt x="630" y="1074"/>
                    </a:lnTo>
                    <a:lnTo>
                      <a:pt x="643" y="1061"/>
                    </a:lnTo>
                    <a:lnTo>
                      <a:pt x="618" y="1036"/>
                    </a:lnTo>
                    <a:lnTo>
                      <a:pt x="463" y="1036"/>
                    </a:lnTo>
                    <a:lnTo>
                      <a:pt x="437" y="1023"/>
                    </a:lnTo>
                    <a:lnTo>
                      <a:pt x="424" y="1010"/>
                    </a:lnTo>
                    <a:lnTo>
                      <a:pt x="424" y="971"/>
                    </a:lnTo>
                    <a:lnTo>
                      <a:pt x="643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55" name="Freeform 1479"/>
              <p:cNvSpPr>
                <a:spLocks noEditPoints="1"/>
              </p:cNvSpPr>
              <p:nvPr/>
            </p:nvSpPr>
            <p:spPr bwMode="auto">
              <a:xfrm>
                <a:off x="11399" y="12213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4"/>
                  </a:cxn>
                  <a:cxn ang="0">
                    <a:pos x="721" y="492"/>
                  </a:cxn>
                  <a:cxn ang="0">
                    <a:pos x="682" y="622"/>
                  </a:cxn>
                  <a:cxn ang="0">
                    <a:pos x="643" y="674"/>
                  </a:cxn>
                  <a:cxn ang="0">
                    <a:pos x="605" y="686"/>
                  </a:cxn>
                  <a:cxn ang="0">
                    <a:pos x="566" y="635"/>
                  </a:cxn>
                  <a:cxn ang="0">
                    <a:pos x="553" y="181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77" y="91"/>
                  </a:cxn>
                  <a:cxn ang="0">
                    <a:pos x="51" y="220"/>
                  </a:cxn>
                  <a:cxn ang="0">
                    <a:pos x="90" y="259"/>
                  </a:cxn>
                  <a:cxn ang="0">
                    <a:pos x="180" y="246"/>
                  </a:cxn>
                  <a:cxn ang="0">
                    <a:pos x="193" y="168"/>
                  </a:cxn>
                  <a:cxn ang="0">
                    <a:pos x="167" y="130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50" y="246"/>
                  </a:cxn>
                  <a:cxn ang="0">
                    <a:pos x="322" y="324"/>
                  </a:cxn>
                  <a:cxn ang="0">
                    <a:pos x="64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5" y="674"/>
                  </a:cxn>
                  <a:cxn ang="0">
                    <a:pos x="450" y="337"/>
                  </a:cxn>
                  <a:cxn ang="0">
                    <a:pos x="437" y="596"/>
                  </a:cxn>
                  <a:cxn ang="0">
                    <a:pos x="360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4" y="661"/>
                  </a:cxn>
                  <a:cxn ang="0">
                    <a:pos x="128" y="570"/>
                  </a:cxn>
                  <a:cxn ang="0">
                    <a:pos x="167" y="453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3" y="609"/>
                    </a:moveTo>
                    <a:lnTo>
                      <a:pt x="476" y="648"/>
                    </a:lnTo>
                    <a:lnTo>
                      <a:pt x="489" y="674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2"/>
                    </a:lnTo>
                    <a:lnTo>
                      <a:pt x="656" y="674"/>
                    </a:lnTo>
                    <a:lnTo>
                      <a:pt x="643" y="674"/>
                    </a:lnTo>
                    <a:lnTo>
                      <a:pt x="631" y="686"/>
                    </a:lnTo>
                    <a:lnTo>
                      <a:pt x="605" y="686"/>
                    </a:lnTo>
                    <a:lnTo>
                      <a:pt x="592" y="661"/>
                    </a:lnTo>
                    <a:lnTo>
                      <a:pt x="566" y="635"/>
                    </a:lnTo>
                    <a:lnTo>
                      <a:pt x="566" y="233"/>
                    </a:lnTo>
                    <a:lnTo>
                      <a:pt x="553" y="181"/>
                    </a:lnTo>
                    <a:lnTo>
                      <a:pt x="540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77" y="91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64" y="246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3"/>
                    </a:lnTo>
                    <a:lnTo>
                      <a:pt x="167" y="130"/>
                    </a:lnTo>
                    <a:lnTo>
                      <a:pt x="141" y="117"/>
                    </a:lnTo>
                    <a:lnTo>
                      <a:pt x="116" y="117"/>
                    </a:lnTo>
                    <a:lnTo>
                      <a:pt x="141" y="91"/>
                    </a:lnTo>
                    <a:lnTo>
                      <a:pt x="180" y="65"/>
                    </a:lnTo>
                    <a:lnTo>
                      <a:pt x="257" y="39"/>
                    </a:lnTo>
                    <a:lnTo>
                      <a:pt x="283" y="39"/>
                    </a:lnTo>
                    <a:lnTo>
                      <a:pt x="347" y="52"/>
                    </a:lnTo>
                    <a:lnTo>
                      <a:pt x="399" y="91"/>
                    </a:lnTo>
                    <a:lnTo>
                      <a:pt x="437" y="156"/>
                    </a:lnTo>
                    <a:lnTo>
                      <a:pt x="450" y="246"/>
                    </a:lnTo>
                    <a:lnTo>
                      <a:pt x="450" y="311"/>
                    </a:lnTo>
                    <a:lnTo>
                      <a:pt x="322" y="324"/>
                    </a:lnTo>
                    <a:lnTo>
                      <a:pt x="167" y="363"/>
                    </a:lnTo>
                    <a:lnTo>
                      <a:pt x="64" y="427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5" y="648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7" y="725"/>
                    </a:lnTo>
                    <a:lnTo>
                      <a:pt x="425" y="674"/>
                    </a:lnTo>
                    <a:lnTo>
                      <a:pt x="463" y="609"/>
                    </a:lnTo>
                    <a:close/>
                    <a:moveTo>
                      <a:pt x="450" y="337"/>
                    </a:moveTo>
                    <a:lnTo>
                      <a:pt x="450" y="557"/>
                    </a:lnTo>
                    <a:lnTo>
                      <a:pt x="437" y="596"/>
                    </a:lnTo>
                    <a:lnTo>
                      <a:pt x="412" y="635"/>
                    </a:lnTo>
                    <a:lnTo>
                      <a:pt x="360" y="686"/>
                    </a:lnTo>
                    <a:lnTo>
                      <a:pt x="334" y="699"/>
                    </a:lnTo>
                    <a:lnTo>
                      <a:pt x="296" y="699"/>
                    </a:lnTo>
                    <a:lnTo>
                      <a:pt x="270" y="712"/>
                    </a:lnTo>
                    <a:lnTo>
                      <a:pt x="219" y="699"/>
                    </a:lnTo>
                    <a:lnTo>
                      <a:pt x="180" y="686"/>
                    </a:lnTo>
                    <a:lnTo>
                      <a:pt x="154" y="661"/>
                    </a:lnTo>
                    <a:lnTo>
                      <a:pt x="128" y="622"/>
                    </a:lnTo>
                    <a:lnTo>
                      <a:pt x="128" y="570"/>
                    </a:lnTo>
                    <a:lnTo>
                      <a:pt x="141" y="518"/>
                    </a:lnTo>
                    <a:lnTo>
                      <a:pt x="167" y="453"/>
                    </a:lnTo>
                    <a:lnTo>
                      <a:pt x="231" y="402"/>
                    </a:lnTo>
                    <a:lnTo>
                      <a:pt x="322" y="363"/>
                    </a:lnTo>
                    <a:lnTo>
                      <a:pt x="450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56" name="Freeform 1480"/>
              <p:cNvSpPr>
                <a:spLocks/>
              </p:cNvSpPr>
              <p:nvPr/>
            </p:nvSpPr>
            <p:spPr bwMode="auto">
              <a:xfrm>
                <a:off x="12184" y="12226"/>
                <a:ext cx="798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1"/>
                  </a:cxn>
                  <a:cxn ang="0">
                    <a:pos x="270" y="661"/>
                  </a:cxn>
                  <a:cxn ang="0">
                    <a:pos x="245" y="648"/>
                  </a:cxn>
                  <a:cxn ang="0">
                    <a:pos x="232" y="622"/>
                  </a:cxn>
                  <a:cxn ang="0">
                    <a:pos x="232" y="298"/>
                  </a:cxn>
                  <a:cxn ang="0">
                    <a:pos x="257" y="181"/>
                  </a:cxn>
                  <a:cxn ang="0">
                    <a:pos x="309" y="104"/>
                  </a:cxn>
                  <a:cxn ang="0">
                    <a:pos x="373" y="52"/>
                  </a:cxn>
                  <a:cxn ang="0">
                    <a:pos x="451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1" y="78"/>
                  </a:cxn>
                  <a:cxn ang="0">
                    <a:pos x="554" y="104"/>
                  </a:cxn>
                  <a:cxn ang="0">
                    <a:pos x="566" y="143"/>
                  </a:cxn>
                  <a:cxn ang="0">
                    <a:pos x="566" y="635"/>
                  </a:cxn>
                  <a:cxn ang="0">
                    <a:pos x="554" y="648"/>
                  </a:cxn>
                  <a:cxn ang="0">
                    <a:pos x="528" y="661"/>
                  </a:cxn>
                  <a:cxn ang="0">
                    <a:pos x="438" y="661"/>
                  </a:cxn>
                  <a:cxn ang="0">
                    <a:pos x="438" y="712"/>
                  </a:cxn>
                  <a:cxn ang="0">
                    <a:pos x="798" y="712"/>
                  </a:cxn>
                  <a:cxn ang="0">
                    <a:pos x="798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4"/>
                  </a:cxn>
                  <a:cxn ang="0">
                    <a:pos x="669" y="117"/>
                  </a:cxn>
                  <a:cxn ang="0">
                    <a:pos x="631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29" y="117"/>
                  </a:cxn>
                  <a:cxn ang="0">
                    <a:pos x="129" y="155"/>
                  </a:cxn>
                </a:cxnLst>
                <a:rect l="0" t="0" r="r" b="b"/>
                <a:pathLst>
                  <a:path w="798" h="712">
                    <a:moveTo>
                      <a:pt x="129" y="155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57" y="181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54" y="648"/>
                    </a:lnTo>
                    <a:lnTo>
                      <a:pt x="528" y="661"/>
                    </a:lnTo>
                    <a:lnTo>
                      <a:pt x="438" y="661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4"/>
                    </a:lnTo>
                    <a:lnTo>
                      <a:pt x="669" y="117"/>
                    </a:lnTo>
                    <a:lnTo>
                      <a:pt x="631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29" y="117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57" name="Freeform 1481"/>
              <p:cNvSpPr>
                <a:spLocks noEditPoints="1"/>
              </p:cNvSpPr>
              <p:nvPr/>
            </p:nvSpPr>
            <p:spPr bwMode="auto">
              <a:xfrm>
                <a:off x="13072" y="11825"/>
                <a:ext cx="786" cy="1126"/>
              </a:xfrm>
              <a:custGeom>
                <a:avLst/>
                <a:gdLst/>
                <a:ahLst/>
                <a:cxnLst>
                  <a:cxn ang="0">
                    <a:pos x="554" y="1023"/>
                  </a:cxn>
                  <a:cxn ang="0">
                    <a:pos x="554" y="1126"/>
                  </a:cxn>
                  <a:cxn ang="0">
                    <a:pos x="786" y="1113"/>
                  </a:cxn>
                  <a:cxn ang="0">
                    <a:pos x="786" y="1062"/>
                  </a:cxn>
                  <a:cxn ang="0">
                    <a:pos x="708" y="1062"/>
                  </a:cxn>
                  <a:cxn ang="0">
                    <a:pos x="683" y="1049"/>
                  </a:cxn>
                  <a:cxn ang="0">
                    <a:pos x="670" y="1036"/>
                  </a:cxn>
                  <a:cxn ang="0">
                    <a:pos x="670" y="0"/>
                  </a:cxn>
                  <a:cxn ang="0">
                    <a:pos x="438" y="13"/>
                  </a:cxn>
                  <a:cxn ang="0">
                    <a:pos x="438" y="64"/>
                  </a:cxn>
                  <a:cxn ang="0">
                    <a:pos x="489" y="64"/>
                  </a:cxn>
                  <a:cxn ang="0">
                    <a:pos x="528" y="77"/>
                  </a:cxn>
                  <a:cxn ang="0">
                    <a:pos x="554" y="90"/>
                  </a:cxn>
                  <a:cxn ang="0">
                    <a:pos x="554" y="505"/>
                  </a:cxn>
                  <a:cxn ang="0">
                    <a:pos x="477" y="427"/>
                  </a:cxn>
                  <a:cxn ang="0">
                    <a:pos x="425" y="414"/>
                  </a:cxn>
                  <a:cxn ang="0">
                    <a:pos x="361" y="401"/>
                  </a:cxn>
                  <a:cxn ang="0">
                    <a:pos x="219" y="427"/>
                  </a:cxn>
                  <a:cxn ang="0">
                    <a:pos x="116" y="505"/>
                  </a:cxn>
                  <a:cxn ang="0">
                    <a:pos x="26" y="621"/>
                  </a:cxn>
                  <a:cxn ang="0">
                    <a:pos x="0" y="764"/>
                  </a:cxn>
                  <a:cxn ang="0">
                    <a:pos x="26" y="906"/>
                  </a:cxn>
                  <a:cxn ang="0">
                    <a:pos x="103" y="1023"/>
                  </a:cxn>
                  <a:cxn ang="0">
                    <a:pos x="206" y="1100"/>
                  </a:cxn>
                  <a:cxn ang="0">
                    <a:pos x="335" y="1126"/>
                  </a:cxn>
                  <a:cxn ang="0">
                    <a:pos x="425" y="1113"/>
                  </a:cxn>
                  <a:cxn ang="0">
                    <a:pos x="502" y="1074"/>
                  </a:cxn>
                  <a:cxn ang="0">
                    <a:pos x="554" y="1023"/>
                  </a:cxn>
                  <a:cxn ang="0">
                    <a:pos x="554" y="595"/>
                  </a:cxn>
                  <a:cxn ang="0">
                    <a:pos x="554" y="971"/>
                  </a:cxn>
                  <a:cxn ang="0">
                    <a:pos x="541" y="984"/>
                  </a:cxn>
                  <a:cxn ang="0">
                    <a:pos x="502" y="1036"/>
                  </a:cxn>
                  <a:cxn ang="0">
                    <a:pos x="451" y="1074"/>
                  </a:cxn>
                  <a:cxn ang="0">
                    <a:pos x="348" y="1100"/>
                  </a:cxn>
                  <a:cxn ang="0">
                    <a:pos x="296" y="1087"/>
                  </a:cxn>
                  <a:cxn ang="0">
                    <a:pos x="219" y="1036"/>
                  </a:cxn>
                  <a:cxn ang="0">
                    <a:pos x="181" y="997"/>
                  </a:cxn>
                  <a:cxn ang="0">
                    <a:pos x="142" y="880"/>
                  </a:cxn>
                  <a:cxn ang="0">
                    <a:pos x="129" y="764"/>
                  </a:cxn>
                  <a:cxn ang="0">
                    <a:pos x="142" y="660"/>
                  </a:cxn>
                  <a:cxn ang="0">
                    <a:pos x="181" y="544"/>
                  </a:cxn>
                  <a:cxn ang="0">
                    <a:pos x="206" y="518"/>
                  </a:cxn>
                  <a:cxn ang="0">
                    <a:pos x="232" y="479"/>
                  </a:cxn>
                  <a:cxn ang="0">
                    <a:pos x="271" y="466"/>
                  </a:cxn>
                  <a:cxn ang="0">
                    <a:pos x="322" y="440"/>
                  </a:cxn>
                  <a:cxn ang="0">
                    <a:pos x="412" y="440"/>
                  </a:cxn>
                  <a:cxn ang="0">
                    <a:pos x="451" y="466"/>
                  </a:cxn>
                  <a:cxn ang="0">
                    <a:pos x="502" y="492"/>
                  </a:cxn>
                  <a:cxn ang="0">
                    <a:pos x="554" y="544"/>
                  </a:cxn>
                  <a:cxn ang="0">
                    <a:pos x="554" y="595"/>
                  </a:cxn>
                </a:cxnLst>
                <a:rect l="0" t="0" r="r" b="b"/>
                <a:pathLst>
                  <a:path w="786" h="1126">
                    <a:moveTo>
                      <a:pt x="554" y="1023"/>
                    </a:moveTo>
                    <a:lnTo>
                      <a:pt x="554" y="1126"/>
                    </a:lnTo>
                    <a:lnTo>
                      <a:pt x="786" y="1113"/>
                    </a:lnTo>
                    <a:lnTo>
                      <a:pt x="786" y="1062"/>
                    </a:lnTo>
                    <a:lnTo>
                      <a:pt x="708" y="1062"/>
                    </a:lnTo>
                    <a:lnTo>
                      <a:pt x="683" y="1049"/>
                    </a:lnTo>
                    <a:lnTo>
                      <a:pt x="670" y="1036"/>
                    </a:lnTo>
                    <a:lnTo>
                      <a:pt x="670" y="0"/>
                    </a:lnTo>
                    <a:lnTo>
                      <a:pt x="438" y="13"/>
                    </a:lnTo>
                    <a:lnTo>
                      <a:pt x="438" y="64"/>
                    </a:lnTo>
                    <a:lnTo>
                      <a:pt x="489" y="64"/>
                    </a:lnTo>
                    <a:lnTo>
                      <a:pt x="528" y="77"/>
                    </a:lnTo>
                    <a:lnTo>
                      <a:pt x="554" y="90"/>
                    </a:lnTo>
                    <a:lnTo>
                      <a:pt x="554" y="505"/>
                    </a:lnTo>
                    <a:lnTo>
                      <a:pt x="477" y="427"/>
                    </a:lnTo>
                    <a:lnTo>
                      <a:pt x="425" y="414"/>
                    </a:lnTo>
                    <a:lnTo>
                      <a:pt x="361" y="401"/>
                    </a:lnTo>
                    <a:lnTo>
                      <a:pt x="219" y="427"/>
                    </a:lnTo>
                    <a:lnTo>
                      <a:pt x="116" y="505"/>
                    </a:lnTo>
                    <a:lnTo>
                      <a:pt x="26" y="621"/>
                    </a:lnTo>
                    <a:lnTo>
                      <a:pt x="0" y="764"/>
                    </a:lnTo>
                    <a:lnTo>
                      <a:pt x="26" y="906"/>
                    </a:lnTo>
                    <a:lnTo>
                      <a:pt x="103" y="1023"/>
                    </a:lnTo>
                    <a:lnTo>
                      <a:pt x="206" y="1100"/>
                    </a:lnTo>
                    <a:lnTo>
                      <a:pt x="335" y="1126"/>
                    </a:lnTo>
                    <a:lnTo>
                      <a:pt x="425" y="1113"/>
                    </a:lnTo>
                    <a:lnTo>
                      <a:pt x="502" y="1074"/>
                    </a:lnTo>
                    <a:lnTo>
                      <a:pt x="554" y="1023"/>
                    </a:lnTo>
                    <a:close/>
                    <a:moveTo>
                      <a:pt x="554" y="595"/>
                    </a:moveTo>
                    <a:lnTo>
                      <a:pt x="554" y="971"/>
                    </a:lnTo>
                    <a:lnTo>
                      <a:pt x="541" y="984"/>
                    </a:lnTo>
                    <a:lnTo>
                      <a:pt x="502" y="1036"/>
                    </a:lnTo>
                    <a:lnTo>
                      <a:pt x="451" y="1074"/>
                    </a:lnTo>
                    <a:lnTo>
                      <a:pt x="348" y="1100"/>
                    </a:lnTo>
                    <a:lnTo>
                      <a:pt x="296" y="1087"/>
                    </a:lnTo>
                    <a:lnTo>
                      <a:pt x="219" y="1036"/>
                    </a:lnTo>
                    <a:lnTo>
                      <a:pt x="181" y="997"/>
                    </a:lnTo>
                    <a:lnTo>
                      <a:pt x="142" y="880"/>
                    </a:lnTo>
                    <a:lnTo>
                      <a:pt x="129" y="764"/>
                    </a:lnTo>
                    <a:lnTo>
                      <a:pt x="142" y="660"/>
                    </a:lnTo>
                    <a:lnTo>
                      <a:pt x="181" y="544"/>
                    </a:lnTo>
                    <a:lnTo>
                      <a:pt x="206" y="518"/>
                    </a:lnTo>
                    <a:lnTo>
                      <a:pt x="232" y="479"/>
                    </a:lnTo>
                    <a:lnTo>
                      <a:pt x="271" y="466"/>
                    </a:lnTo>
                    <a:lnTo>
                      <a:pt x="322" y="440"/>
                    </a:lnTo>
                    <a:lnTo>
                      <a:pt x="412" y="440"/>
                    </a:lnTo>
                    <a:lnTo>
                      <a:pt x="451" y="466"/>
                    </a:lnTo>
                    <a:lnTo>
                      <a:pt x="502" y="492"/>
                    </a:lnTo>
                    <a:lnTo>
                      <a:pt x="554" y="544"/>
                    </a:lnTo>
                    <a:lnTo>
                      <a:pt x="554" y="59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58" name="Freeform 1482"/>
              <p:cNvSpPr>
                <a:spLocks/>
              </p:cNvSpPr>
              <p:nvPr/>
            </p:nvSpPr>
            <p:spPr bwMode="auto">
              <a:xfrm>
                <a:off x="14514" y="11734"/>
                <a:ext cx="373" cy="1606"/>
              </a:xfrm>
              <a:custGeom>
                <a:avLst/>
                <a:gdLst/>
                <a:ahLst/>
                <a:cxnLst>
                  <a:cxn ang="0">
                    <a:pos x="373" y="1593"/>
                  </a:cxn>
                  <a:cxn ang="0">
                    <a:pos x="373" y="1580"/>
                  </a:cxn>
                  <a:cxn ang="0">
                    <a:pos x="348" y="1554"/>
                  </a:cxn>
                  <a:cxn ang="0">
                    <a:pos x="219" y="1386"/>
                  </a:cxn>
                  <a:cxn ang="0">
                    <a:pos x="142" y="1191"/>
                  </a:cxn>
                  <a:cxn ang="0">
                    <a:pos x="103" y="997"/>
                  </a:cxn>
                  <a:cxn ang="0">
                    <a:pos x="90" y="803"/>
                  </a:cxn>
                  <a:cxn ang="0">
                    <a:pos x="103" y="596"/>
                  </a:cxn>
                  <a:cxn ang="0">
                    <a:pos x="155" y="388"/>
                  </a:cxn>
                  <a:cxn ang="0">
                    <a:pos x="232" y="207"/>
                  </a:cxn>
                  <a:cxn ang="0">
                    <a:pos x="348" y="39"/>
                  </a:cxn>
                  <a:cxn ang="0">
                    <a:pos x="361" y="26"/>
                  </a:cxn>
                  <a:cxn ang="0">
                    <a:pos x="373" y="26"/>
                  </a:cxn>
                  <a:cxn ang="0">
                    <a:pos x="373" y="0"/>
                  </a:cxn>
                  <a:cxn ang="0">
                    <a:pos x="361" y="0"/>
                  </a:cxn>
                  <a:cxn ang="0">
                    <a:pos x="322" y="26"/>
                  </a:cxn>
                  <a:cxn ang="0">
                    <a:pos x="258" y="78"/>
                  </a:cxn>
                  <a:cxn ang="0">
                    <a:pos x="180" y="181"/>
                  </a:cxn>
                  <a:cxn ang="0">
                    <a:pos x="103" y="311"/>
                  </a:cxn>
                  <a:cxn ang="0">
                    <a:pos x="26" y="570"/>
                  </a:cxn>
                  <a:cxn ang="0">
                    <a:pos x="0" y="803"/>
                  </a:cxn>
                  <a:cxn ang="0">
                    <a:pos x="13" y="945"/>
                  </a:cxn>
                  <a:cxn ang="0">
                    <a:pos x="39" y="1127"/>
                  </a:cxn>
                  <a:cxn ang="0">
                    <a:pos x="103" y="1308"/>
                  </a:cxn>
                  <a:cxn ang="0">
                    <a:pos x="180" y="1437"/>
                  </a:cxn>
                  <a:cxn ang="0">
                    <a:pos x="258" y="1528"/>
                  </a:cxn>
                  <a:cxn ang="0">
                    <a:pos x="322" y="1593"/>
                  </a:cxn>
                  <a:cxn ang="0">
                    <a:pos x="361" y="1606"/>
                  </a:cxn>
                  <a:cxn ang="0">
                    <a:pos x="373" y="1606"/>
                  </a:cxn>
                  <a:cxn ang="0">
                    <a:pos x="373" y="1593"/>
                  </a:cxn>
                </a:cxnLst>
                <a:rect l="0" t="0" r="r" b="b"/>
                <a:pathLst>
                  <a:path w="373" h="1606">
                    <a:moveTo>
                      <a:pt x="373" y="1593"/>
                    </a:moveTo>
                    <a:lnTo>
                      <a:pt x="373" y="1580"/>
                    </a:lnTo>
                    <a:lnTo>
                      <a:pt x="348" y="1554"/>
                    </a:lnTo>
                    <a:lnTo>
                      <a:pt x="219" y="1386"/>
                    </a:lnTo>
                    <a:lnTo>
                      <a:pt x="142" y="1191"/>
                    </a:lnTo>
                    <a:lnTo>
                      <a:pt x="103" y="997"/>
                    </a:lnTo>
                    <a:lnTo>
                      <a:pt x="90" y="803"/>
                    </a:lnTo>
                    <a:lnTo>
                      <a:pt x="103" y="596"/>
                    </a:lnTo>
                    <a:lnTo>
                      <a:pt x="155" y="388"/>
                    </a:lnTo>
                    <a:lnTo>
                      <a:pt x="232" y="207"/>
                    </a:lnTo>
                    <a:lnTo>
                      <a:pt x="348" y="39"/>
                    </a:lnTo>
                    <a:lnTo>
                      <a:pt x="361" y="26"/>
                    </a:lnTo>
                    <a:lnTo>
                      <a:pt x="373" y="26"/>
                    </a:lnTo>
                    <a:lnTo>
                      <a:pt x="373" y="0"/>
                    </a:lnTo>
                    <a:lnTo>
                      <a:pt x="361" y="0"/>
                    </a:lnTo>
                    <a:lnTo>
                      <a:pt x="322" y="26"/>
                    </a:lnTo>
                    <a:lnTo>
                      <a:pt x="258" y="78"/>
                    </a:lnTo>
                    <a:lnTo>
                      <a:pt x="180" y="181"/>
                    </a:lnTo>
                    <a:lnTo>
                      <a:pt x="103" y="311"/>
                    </a:lnTo>
                    <a:lnTo>
                      <a:pt x="26" y="570"/>
                    </a:lnTo>
                    <a:lnTo>
                      <a:pt x="0" y="803"/>
                    </a:lnTo>
                    <a:lnTo>
                      <a:pt x="13" y="945"/>
                    </a:lnTo>
                    <a:lnTo>
                      <a:pt x="39" y="1127"/>
                    </a:lnTo>
                    <a:lnTo>
                      <a:pt x="103" y="1308"/>
                    </a:lnTo>
                    <a:lnTo>
                      <a:pt x="180" y="1437"/>
                    </a:lnTo>
                    <a:lnTo>
                      <a:pt x="258" y="1528"/>
                    </a:lnTo>
                    <a:lnTo>
                      <a:pt x="322" y="1593"/>
                    </a:lnTo>
                    <a:lnTo>
                      <a:pt x="361" y="1606"/>
                    </a:lnTo>
                    <a:lnTo>
                      <a:pt x="373" y="1606"/>
                    </a:lnTo>
                    <a:lnTo>
                      <a:pt x="373" y="159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59" name="Freeform 1483"/>
              <p:cNvSpPr>
                <a:spLocks/>
              </p:cNvSpPr>
              <p:nvPr/>
            </p:nvSpPr>
            <p:spPr bwMode="auto">
              <a:xfrm>
                <a:off x="15029" y="12226"/>
                <a:ext cx="811" cy="725"/>
              </a:xfrm>
              <a:custGeom>
                <a:avLst/>
                <a:gdLst/>
                <a:ahLst/>
                <a:cxnLst>
                  <a:cxn ang="0">
                    <a:pos x="554" y="699"/>
                  </a:cxn>
                  <a:cxn ang="0">
                    <a:pos x="682" y="725"/>
                  </a:cxn>
                  <a:cxn ang="0">
                    <a:pos x="773" y="648"/>
                  </a:cxn>
                  <a:cxn ang="0">
                    <a:pos x="798" y="583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3" y="492"/>
                  </a:cxn>
                  <a:cxn ang="0">
                    <a:pos x="747" y="583"/>
                  </a:cxn>
                  <a:cxn ang="0">
                    <a:pos x="682" y="686"/>
                  </a:cxn>
                  <a:cxn ang="0">
                    <a:pos x="631" y="686"/>
                  </a:cxn>
                  <a:cxn ang="0">
                    <a:pos x="605" y="583"/>
                  </a:cxn>
                  <a:cxn ang="0">
                    <a:pos x="631" y="492"/>
                  </a:cxn>
                  <a:cxn ang="0">
                    <a:pos x="657" y="363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1" y="143"/>
                  </a:cxn>
                  <a:cxn ang="0">
                    <a:pos x="734" y="78"/>
                  </a:cxn>
                  <a:cxn ang="0">
                    <a:pos x="721" y="39"/>
                  </a:cxn>
                  <a:cxn ang="0">
                    <a:pos x="670" y="26"/>
                  </a:cxn>
                  <a:cxn ang="0">
                    <a:pos x="631" y="52"/>
                  </a:cxn>
                  <a:cxn ang="0">
                    <a:pos x="592" y="194"/>
                  </a:cxn>
                  <a:cxn ang="0">
                    <a:pos x="528" y="466"/>
                  </a:cxn>
                  <a:cxn ang="0">
                    <a:pos x="502" y="570"/>
                  </a:cxn>
                  <a:cxn ang="0">
                    <a:pos x="438" y="648"/>
                  </a:cxn>
                  <a:cxn ang="0">
                    <a:pos x="373" y="686"/>
                  </a:cxn>
                  <a:cxn ang="0">
                    <a:pos x="283" y="686"/>
                  </a:cxn>
                  <a:cxn ang="0">
                    <a:pos x="219" y="596"/>
                  </a:cxn>
                  <a:cxn ang="0">
                    <a:pos x="232" y="466"/>
                  </a:cxn>
                  <a:cxn ang="0">
                    <a:pos x="335" y="168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4" y="91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04"/>
                  </a:cxn>
                  <a:cxn ang="0">
                    <a:pos x="167" y="39"/>
                  </a:cxn>
                  <a:cxn ang="0">
                    <a:pos x="232" y="52"/>
                  </a:cxn>
                  <a:cxn ang="0">
                    <a:pos x="245" y="91"/>
                  </a:cxn>
                  <a:cxn ang="0">
                    <a:pos x="219" y="194"/>
                  </a:cxn>
                  <a:cxn ang="0">
                    <a:pos x="129" y="453"/>
                  </a:cxn>
                  <a:cxn ang="0">
                    <a:pos x="142" y="635"/>
                  </a:cxn>
                  <a:cxn ang="0">
                    <a:pos x="180" y="686"/>
                  </a:cxn>
                  <a:cxn ang="0">
                    <a:pos x="245" y="725"/>
                  </a:cxn>
                  <a:cxn ang="0">
                    <a:pos x="412" y="712"/>
                  </a:cxn>
                  <a:cxn ang="0">
                    <a:pos x="489" y="648"/>
                  </a:cxn>
                </a:cxnLst>
                <a:rect l="0" t="0" r="r" b="b"/>
                <a:pathLst>
                  <a:path w="811" h="725">
                    <a:moveTo>
                      <a:pt x="502" y="622"/>
                    </a:moveTo>
                    <a:lnTo>
                      <a:pt x="554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1" y="699"/>
                    </a:lnTo>
                    <a:lnTo>
                      <a:pt x="773" y="648"/>
                    </a:lnTo>
                    <a:lnTo>
                      <a:pt x="785" y="609"/>
                    </a:lnTo>
                    <a:lnTo>
                      <a:pt x="798" y="583"/>
                    </a:lnTo>
                    <a:lnTo>
                      <a:pt x="798" y="544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3" y="479"/>
                    </a:lnTo>
                    <a:lnTo>
                      <a:pt x="773" y="492"/>
                    </a:lnTo>
                    <a:lnTo>
                      <a:pt x="760" y="544"/>
                    </a:lnTo>
                    <a:lnTo>
                      <a:pt x="747" y="583"/>
                    </a:lnTo>
                    <a:lnTo>
                      <a:pt x="734" y="635"/>
                    </a:lnTo>
                    <a:lnTo>
                      <a:pt x="682" y="686"/>
                    </a:lnTo>
                    <a:lnTo>
                      <a:pt x="657" y="699"/>
                    </a:lnTo>
                    <a:lnTo>
                      <a:pt x="631" y="686"/>
                    </a:lnTo>
                    <a:lnTo>
                      <a:pt x="605" y="661"/>
                    </a:lnTo>
                    <a:lnTo>
                      <a:pt x="605" y="583"/>
                    </a:lnTo>
                    <a:lnTo>
                      <a:pt x="618" y="544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7" y="363"/>
                    </a:lnTo>
                    <a:lnTo>
                      <a:pt x="682" y="285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1" y="143"/>
                    </a:lnTo>
                    <a:lnTo>
                      <a:pt x="721" y="104"/>
                    </a:lnTo>
                    <a:lnTo>
                      <a:pt x="734" y="78"/>
                    </a:lnTo>
                    <a:lnTo>
                      <a:pt x="734" y="65"/>
                    </a:lnTo>
                    <a:lnTo>
                      <a:pt x="721" y="39"/>
                    </a:lnTo>
                    <a:lnTo>
                      <a:pt x="708" y="26"/>
                    </a:lnTo>
                    <a:lnTo>
                      <a:pt x="670" y="26"/>
                    </a:lnTo>
                    <a:lnTo>
                      <a:pt x="644" y="39"/>
                    </a:lnTo>
                    <a:lnTo>
                      <a:pt x="631" y="52"/>
                    </a:lnTo>
                    <a:lnTo>
                      <a:pt x="618" y="78"/>
                    </a:lnTo>
                    <a:lnTo>
                      <a:pt x="592" y="194"/>
                    </a:lnTo>
                    <a:lnTo>
                      <a:pt x="554" y="324"/>
                    </a:lnTo>
                    <a:lnTo>
                      <a:pt x="528" y="466"/>
                    </a:lnTo>
                    <a:lnTo>
                      <a:pt x="502" y="557"/>
                    </a:lnTo>
                    <a:lnTo>
                      <a:pt x="502" y="570"/>
                    </a:lnTo>
                    <a:lnTo>
                      <a:pt x="464" y="609"/>
                    </a:lnTo>
                    <a:lnTo>
                      <a:pt x="438" y="648"/>
                    </a:lnTo>
                    <a:lnTo>
                      <a:pt x="412" y="673"/>
                    </a:lnTo>
                    <a:lnTo>
                      <a:pt x="373" y="686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58" y="673"/>
                    </a:lnTo>
                    <a:lnTo>
                      <a:pt x="219" y="596"/>
                    </a:lnTo>
                    <a:lnTo>
                      <a:pt x="219" y="557"/>
                    </a:lnTo>
                    <a:lnTo>
                      <a:pt x="232" y="466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1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4" y="91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4" y="155"/>
                    </a:lnTo>
                    <a:lnTo>
                      <a:pt x="90" y="104"/>
                    </a:lnTo>
                    <a:lnTo>
                      <a:pt x="129" y="65"/>
                    </a:lnTo>
                    <a:lnTo>
                      <a:pt x="167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5"/>
                    </a:lnTo>
                    <a:lnTo>
                      <a:pt x="245" y="91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7" y="337"/>
                    </a:lnTo>
                    <a:lnTo>
                      <a:pt x="129" y="453"/>
                    </a:lnTo>
                    <a:lnTo>
                      <a:pt x="116" y="531"/>
                    </a:lnTo>
                    <a:lnTo>
                      <a:pt x="142" y="635"/>
                    </a:lnTo>
                    <a:lnTo>
                      <a:pt x="155" y="661"/>
                    </a:lnTo>
                    <a:lnTo>
                      <a:pt x="180" y="686"/>
                    </a:lnTo>
                    <a:lnTo>
                      <a:pt x="219" y="712"/>
                    </a:lnTo>
                    <a:lnTo>
                      <a:pt x="245" y="725"/>
                    </a:lnTo>
                    <a:lnTo>
                      <a:pt x="373" y="725"/>
                    </a:lnTo>
                    <a:lnTo>
                      <a:pt x="412" y="712"/>
                    </a:lnTo>
                    <a:lnTo>
                      <a:pt x="464" y="661"/>
                    </a:lnTo>
                    <a:lnTo>
                      <a:pt x="489" y="648"/>
                    </a:lnTo>
                    <a:lnTo>
                      <a:pt x="502" y="6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0" name="Freeform 1484"/>
              <p:cNvSpPr>
                <a:spLocks/>
              </p:cNvSpPr>
              <p:nvPr/>
            </p:nvSpPr>
            <p:spPr bwMode="auto">
              <a:xfrm>
                <a:off x="16033" y="12770"/>
                <a:ext cx="180" cy="479"/>
              </a:xfrm>
              <a:custGeom>
                <a:avLst/>
                <a:gdLst/>
                <a:ahLst/>
                <a:cxnLst>
                  <a:cxn ang="0">
                    <a:pos x="180" y="168"/>
                  </a:cxn>
                  <a:cxn ang="0">
                    <a:pos x="180" y="104"/>
                  </a:cxn>
                  <a:cxn ang="0">
                    <a:pos x="168" y="65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39" y="0"/>
                  </a:cxn>
                  <a:cxn ang="0">
                    <a:pos x="13" y="26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13" y="142"/>
                  </a:cxn>
                  <a:cxn ang="0">
                    <a:pos x="52" y="155"/>
                  </a:cxn>
                  <a:cxn ang="0">
                    <a:pos x="78" y="168"/>
                  </a:cxn>
                  <a:cxn ang="0">
                    <a:pos x="103" y="168"/>
                  </a:cxn>
                  <a:cxn ang="0">
                    <a:pos x="142" y="142"/>
                  </a:cxn>
                  <a:cxn ang="0">
                    <a:pos x="142" y="168"/>
                  </a:cxn>
                  <a:cxn ang="0">
                    <a:pos x="129" y="272"/>
                  </a:cxn>
                  <a:cxn ang="0">
                    <a:pos x="90" y="363"/>
                  </a:cxn>
                  <a:cxn ang="0">
                    <a:pos x="39" y="440"/>
                  </a:cxn>
                  <a:cxn ang="0">
                    <a:pos x="26" y="453"/>
                  </a:cxn>
                  <a:cxn ang="0">
                    <a:pos x="26" y="479"/>
                  </a:cxn>
                  <a:cxn ang="0">
                    <a:pos x="39" y="479"/>
                  </a:cxn>
                  <a:cxn ang="0">
                    <a:pos x="65" y="453"/>
                  </a:cxn>
                  <a:cxn ang="0">
                    <a:pos x="116" y="388"/>
                  </a:cxn>
                  <a:cxn ang="0">
                    <a:pos x="168" y="298"/>
                  </a:cxn>
                  <a:cxn ang="0">
                    <a:pos x="180" y="168"/>
                  </a:cxn>
                </a:cxnLst>
                <a:rect l="0" t="0" r="r" b="b"/>
                <a:pathLst>
                  <a:path w="180" h="479">
                    <a:moveTo>
                      <a:pt x="180" y="168"/>
                    </a:moveTo>
                    <a:lnTo>
                      <a:pt x="180" y="104"/>
                    </a:lnTo>
                    <a:lnTo>
                      <a:pt x="168" y="65"/>
                    </a:lnTo>
                    <a:lnTo>
                      <a:pt x="142" y="26"/>
                    </a:lnTo>
                    <a:lnTo>
                      <a:pt x="116" y="0"/>
                    </a:lnTo>
                    <a:lnTo>
                      <a:pt x="39" y="0"/>
                    </a:lnTo>
                    <a:lnTo>
                      <a:pt x="13" y="26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13" y="142"/>
                    </a:lnTo>
                    <a:lnTo>
                      <a:pt x="52" y="155"/>
                    </a:lnTo>
                    <a:lnTo>
                      <a:pt x="78" y="168"/>
                    </a:lnTo>
                    <a:lnTo>
                      <a:pt x="103" y="168"/>
                    </a:lnTo>
                    <a:lnTo>
                      <a:pt x="142" y="142"/>
                    </a:lnTo>
                    <a:lnTo>
                      <a:pt x="142" y="168"/>
                    </a:lnTo>
                    <a:lnTo>
                      <a:pt x="129" y="272"/>
                    </a:lnTo>
                    <a:lnTo>
                      <a:pt x="90" y="363"/>
                    </a:lnTo>
                    <a:lnTo>
                      <a:pt x="39" y="440"/>
                    </a:lnTo>
                    <a:lnTo>
                      <a:pt x="26" y="453"/>
                    </a:lnTo>
                    <a:lnTo>
                      <a:pt x="26" y="479"/>
                    </a:lnTo>
                    <a:lnTo>
                      <a:pt x="39" y="479"/>
                    </a:lnTo>
                    <a:lnTo>
                      <a:pt x="65" y="453"/>
                    </a:lnTo>
                    <a:lnTo>
                      <a:pt x="116" y="388"/>
                    </a:lnTo>
                    <a:lnTo>
                      <a:pt x="168" y="298"/>
                    </a:lnTo>
                    <a:lnTo>
                      <a:pt x="180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1" name="Freeform 1485"/>
              <p:cNvSpPr>
                <a:spLocks/>
              </p:cNvSpPr>
              <p:nvPr/>
            </p:nvSpPr>
            <p:spPr bwMode="auto">
              <a:xfrm>
                <a:off x="16651" y="12226"/>
                <a:ext cx="695" cy="725"/>
              </a:xfrm>
              <a:custGeom>
                <a:avLst/>
                <a:gdLst/>
                <a:ahLst/>
                <a:cxnLst>
                  <a:cxn ang="0">
                    <a:pos x="695" y="65"/>
                  </a:cxn>
                  <a:cxn ang="0">
                    <a:pos x="644" y="0"/>
                  </a:cxn>
                  <a:cxn ang="0">
                    <a:pos x="605" y="13"/>
                  </a:cxn>
                  <a:cxn ang="0">
                    <a:pos x="554" y="52"/>
                  </a:cxn>
                  <a:cxn ang="0">
                    <a:pos x="580" y="130"/>
                  </a:cxn>
                  <a:cxn ang="0">
                    <a:pos x="618" y="207"/>
                  </a:cxn>
                  <a:cxn ang="0">
                    <a:pos x="618" y="311"/>
                  </a:cxn>
                  <a:cxn ang="0">
                    <a:pos x="554" y="505"/>
                  </a:cxn>
                  <a:cxn ang="0">
                    <a:pos x="425" y="673"/>
                  </a:cxn>
                  <a:cxn ang="0">
                    <a:pos x="296" y="686"/>
                  </a:cxn>
                  <a:cxn ang="0">
                    <a:pos x="245" y="635"/>
                  </a:cxn>
                  <a:cxn ang="0">
                    <a:pos x="258" y="402"/>
                  </a:cxn>
                  <a:cxn ang="0">
                    <a:pos x="335" y="181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5" y="91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17"/>
                  </a:cxn>
                  <a:cxn ang="0">
                    <a:pos x="155" y="52"/>
                  </a:cxn>
                  <a:cxn ang="0">
                    <a:pos x="219" y="39"/>
                  </a:cxn>
                  <a:cxn ang="0">
                    <a:pos x="232" y="65"/>
                  </a:cxn>
                  <a:cxn ang="0">
                    <a:pos x="232" y="130"/>
                  </a:cxn>
                  <a:cxn ang="0">
                    <a:pos x="219" y="207"/>
                  </a:cxn>
                  <a:cxn ang="0">
                    <a:pos x="142" y="414"/>
                  </a:cxn>
                  <a:cxn ang="0">
                    <a:pos x="129" y="531"/>
                  </a:cxn>
                  <a:cxn ang="0">
                    <a:pos x="180" y="673"/>
                  </a:cxn>
                  <a:cxn ang="0">
                    <a:pos x="283" y="725"/>
                  </a:cxn>
                  <a:cxn ang="0">
                    <a:pos x="438" y="699"/>
                  </a:cxn>
                  <a:cxn ang="0">
                    <a:pos x="592" y="518"/>
                  </a:cxn>
                  <a:cxn ang="0">
                    <a:pos x="670" y="272"/>
                  </a:cxn>
                  <a:cxn ang="0">
                    <a:pos x="695" y="117"/>
                  </a:cxn>
                </a:cxnLst>
                <a:rect l="0" t="0" r="r" b="b"/>
                <a:pathLst>
                  <a:path w="695" h="725">
                    <a:moveTo>
                      <a:pt x="695" y="117"/>
                    </a:moveTo>
                    <a:lnTo>
                      <a:pt x="695" y="65"/>
                    </a:lnTo>
                    <a:lnTo>
                      <a:pt x="683" y="39"/>
                    </a:lnTo>
                    <a:lnTo>
                      <a:pt x="644" y="0"/>
                    </a:lnTo>
                    <a:lnTo>
                      <a:pt x="631" y="0"/>
                    </a:lnTo>
                    <a:lnTo>
                      <a:pt x="605" y="13"/>
                    </a:lnTo>
                    <a:lnTo>
                      <a:pt x="567" y="26"/>
                    </a:lnTo>
                    <a:lnTo>
                      <a:pt x="554" y="52"/>
                    </a:lnTo>
                    <a:lnTo>
                      <a:pt x="554" y="117"/>
                    </a:lnTo>
                    <a:lnTo>
                      <a:pt x="580" y="130"/>
                    </a:lnTo>
                    <a:lnTo>
                      <a:pt x="605" y="168"/>
                    </a:lnTo>
                    <a:lnTo>
                      <a:pt x="618" y="207"/>
                    </a:lnTo>
                    <a:lnTo>
                      <a:pt x="631" y="259"/>
                    </a:lnTo>
                    <a:lnTo>
                      <a:pt x="618" y="311"/>
                    </a:lnTo>
                    <a:lnTo>
                      <a:pt x="592" y="402"/>
                    </a:lnTo>
                    <a:lnTo>
                      <a:pt x="554" y="505"/>
                    </a:lnTo>
                    <a:lnTo>
                      <a:pt x="502" y="596"/>
                    </a:lnTo>
                    <a:lnTo>
                      <a:pt x="425" y="673"/>
                    </a:lnTo>
                    <a:lnTo>
                      <a:pt x="348" y="699"/>
                    </a:lnTo>
                    <a:lnTo>
                      <a:pt x="296" y="686"/>
                    </a:lnTo>
                    <a:lnTo>
                      <a:pt x="271" y="673"/>
                    </a:lnTo>
                    <a:lnTo>
                      <a:pt x="245" y="635"/>
                    </a:lnTo>
                    <a:lnTo>
                      <a:pt x="219" y="557"/>
                    </a:lnTo>
                    <a:lnTo>
                      <a:pt x="258" y="402"/>
                    </a:lnTo>
                    <a:lnTo>
                      <a:pt x="322" y="220"/>
                    </a:lnTo>
                    <a:lnTo>
                      <a:pt x="335" y="181"/>
                    </a:lnTo>
                    <a:lnTo>
                      <a:pt x="335" y="91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5" y="91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5" y="168"/>
                    </a:lnTo>
                    <a:lnTo>
                      <a:pt x="90" y="117"/>
                    </a:lnTo>
                    <a:lnTo>
                      <a:pt x="116" y="78"/>
                    </a:lnTo>
                    <a:lnTo>
                      <a:pt x="155" y="52"/>
                    </a:lnTo>
                    <a:lnTo>
                      <a:pt x="180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5"/>
                    </a:lnTo>
                    <a:lnTo>
                      <a:pt x="245" y="91"/>
                    </a:lnTo>
                    <a:lnTo>
                      <a:pt x="232" y="130"/>
                    </a:lnTo>
                    <a:lnTo>
                      <a:pt x="232" y="168"/>
                    </a:lnTo>
                    <a:lnTo>
                      <a:pt x="219" y="207"/>
                    </a:lnTo>
                    <a:lnTo>
                      <a:pt x="168" y="324"/>
                    </a:lnTo>
                    <a:lnTo>
                      <a:pt x="142" y="414"/>
                    </a:lnTo>
                    <a:lnTo>
                      <a:pt x="129" y="479"/>
                    </a:lnTo>
                    <a:lnTo>
                      <a:pt x="129" y="531"/>
                    </a:lnTo>
                    <a:lnTo>
                      <a:pt x="142" y="622"/>
                    </a:lnTo>
                    <a:lnTo>
                      <a:pt x="180" y="673"/>
                    </a:lnTo>
                    <a:lnTo>
                      <a:pt x="232" y="712"/>
                    </a:lnTo>
                    <a:lnTo>
                      <a:pt x="283" y="725"/>
                    </a:lnTo>
                    <a:lnTo>
                      <a:pt x="335" y="725"/>
                    </a:lnTo>
                    <a:lnTo>
                      <a:pt x="438" y="699"/>
                    </a:lnTo>
                    <a:lnTo>
                      <a:pt x="528" y="622"/>
                    </a:lnTo>
                    <a:lnTo>
                      <a:pt x="592" y="518"/>
                    </a:lnTo>
                    <a:lnTo>
                      <a:pt x="644" y="389"/>
                    </a:lnTo>
                    <a:lnTo>
                      <a:pt x="670" y="272"/>
                    </a:lnTo>
                    <a:lnTo>
                      <a:pt x="695" y="181"/>
                    </a:lnTo>
                    <a:lnTo>
                      <a:pt x="695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2" name="Freeform 1486"/>
              <p:cNvSpPr>
                <a:spLocks/>
              </p:cNvSpPr>
              <p:nvPr/>
            </p:nvSpPr>
            <p:spPr bwMode="auto">
              <a:xfrm>
                <a:off x="17514" y="11734"/>
                <a:ext cx="373" cy="1606"/>
              </a:xfrm>
              <a:custGeom>
                <a:avLst/>
                <a:gdLst/>
                <a:ahLst/>
                <a:cxnLst>
                  <a:cxn ang="0">
                    <a:pos x="373" y="803"/>
                  </a:cxn>
                  <a:cxn ang="0">
                    <a:pos x="360" y="660"/>
                  </a:cxn>
                  <a:cxn ang="0">
                    <a:pos x="334" y="479"/>
                  </a:cxn>
                  <a:cxn ang="0">
                    <a:pos x="270" y="298"/>
                  </a:cxn>
                  <a:cxn ang="0">
                    <a:pos x="193" y="168"/>
                  </a:cxn>
                  <a:cxn ang="0">
                    <a:pos x="116" y="78"/>
                  </a:cxn>
                  <a:cxn ang="0">
                    <a:pos x="51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13" y="26"/>
                  </a:cxn>
                  <a:cxn ang="0">
                    <a:pos x="25" y="52"/>
                  </a:cxn>
                  <a:cxn ang="0">
                    <a:pos x="128" y="194"/>
                  </a:cxn>
                  <a:cxn ang="0">
                    <a:pos x="219" y="363"/>
                  </a:cxn>
                  <a:cxn ang="0">
                    <a:pos x="257" y="570"/>
                  </a:cxn>
                  <a:cxn ang="0">
                    <a:pos x="283" y="803"/>
                  </a:cxn>
                  <a:cxn ang="0">
                    <a:pos x="270" y="1010"/>
                  </a:cxn>
                  <a:cxn ang="0">
                    <a:pos x="219" y="1204"/>
                  </a:cxn>
                  <a:cxn ang="0">
                    <a:pos x="141" y="1399"/>
                  </a:cxn>
                  <a:cxn ang="0">
                    <a:pos x="25" y="1567"/>
                  </a:cxn>
                  <a:cxn ang="0">
                    <a:pos x="13" y="1580"/>
                  </a:cxn>
                  <a:cxn ang="0">
                    <a:pos x="0" y="1580"/>
                  </a:cxn>
                  <a:cxn ang="0">
                    <a:pos x="0" y="1606"/>
                  </a:cxn>
                  <a:cxn ang="0">
                    <a:pos x="13" y="1606"/>
                  </a:cxn>
                  <a:cxn ang="0">
                    <a:pos x="51" y="1580"/>
                  </a:cxn>
                  <a:cxn ang="0">
                    <a:pos x="116" y="1528"/>
                  </a:cxn>
                  <a:cxn ang="0">
                    <a:pos x="193" y="1424"/>
                  </a:cxn>
                  <a:cxn ang="0">
                    <a:pos x="270" y="1295"/>
                  </a:cxn>
                  <a:cxn ang="0">
                    <a:pos x="347" y="1036"/>
                  </a:cxn>
                  <a:cxn ang="0">
                    <a:pos x="373" y="803"/>
                  </a:cxn>
                </a:cxnLst>
                <a:rect l="0" t="0" r="r" b="b"/>
                <a:pathLst>
                  <a:path w="373" h="1606">
                    <a:moveTo>
                      <a:pt x="373" y="803"/>
                    </a:moveTo>
                    <a:lnTo>
                      <a:pt x="360" y="660"/>
                    </a:lnTo>
                    <a:lnTo>
                      <a:pt x="334" y="479"/>
                    </a:lnTo>
                    <a:lnTo>
                      <a:pt x="270" y="298"/>
                    </a:lnTo>
                    <a:lnTo>
                      <a:pt x="193" y="168"/>
                    </a:lnTo>
                    <a:lnTo>
                      <a:pt x="116" y="78"/>
                    </a:lnTo>
                    <a:lnTo>
                      <a:pt x="51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13" y="26"/>
                    </a:lnTo>
                    <a:lnTo>
                      <a:pt x="25" y="52"/>
                    </a:lnTo>
                    <a:lnTo>
                      <a:pt x="128" y="194"/>
                    </a:lnTo>
                    <a:lnTo>
                      <a:pt x="219" y="363"/>
                    </a:lnTo>
                    <a:lnTo>
                      <a:pt x="257" y="570"/>
                    </a:lnTo>
                    <a:lnTo>
                      <a:pt x="283" y="803"/>
                    </a:lnTo>
                    <a:lnTo>
                      <a:pt x="270" y="1010"/>
                    </a:lnTo>
                    <a:lnTo>
                      <a:pt x="219" y="1204"/>
                    </a:lnTo>
                    <a:lnTo>
                      <a:pt x="141" y="1399"/>
                    </a:lnTo>
                    <a:lnTo>
                      <a:pt x="25" y="1567"/>
                    </a:lnTo>
                    <a:lnTo>
                      <a:pt x="13" y="1580"/>
                    </a:lnTo>
                    <a:lnTo>
                      <a:pt x="0" y="1580"/>
                    </a:lnTo>
                    <a:lnTo>
                      <a:pt x="0" y="1606"/>
                    </a:lnTo>
                    <a:lnTo>
                      <a:pt x="13" y="1606"/>
                    </a:lnTo>
                    <a:lnTo>
                      <a:pt x="51" y="1580"/>
                    </a:lnTo>
                    <a:lnTo>
                      <a:pt x="116" y="1528"/>
                    </a:lnTo>
                    <a:lnTo>
                      <a:pt x="193" y="1424"/>
                    </a:lnTo>
                    <a:lnTo>
                      <a:pt x="270" y="1295"/>
                    </a:lnTo>
                    <a:lnTo>
                      <a:pt x="347" y="1036"/>
                    </a:lnTo>
                    <a:lnTo>
                      <a:pt x="373" y="8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3" name="Freeform 1487"/>
              <p:cNvSpPr>
                <a:spLocks/>
              </p:cNvSpPr>
              <p:nvPr/>
            </p:nvSpPr>
            <p:spPr bwMode="auto">
              <a:xfrm>
                <a:off x="18544" y="11812"/>
                <a:ext cx="515" cy="1126"/>
              </a:xfrm>
              <a:custGeom>
                <a:avLst/>
                <a:gdLst/>
                <a:ahLst/>
                <a:cxnLst>
                  <a:cxn ang="0">
                    <a:pos x="231" y="479"/>
                  </a:cxn>
                  <a:cxn ang="0">
                    <a:pos x="412" y="479"/>
                  </a:cxn>
                  <a:cxn ang="0">
                    <a:pos x="412" y="440"/>
                  </a:cxn>
                  <a:cxn ang="0">
                    <a:pos x="231" y="440"/>
                  </a:cxn>
                  <a:cxn ang="0">
                    <a:pos x="231" y="246"/>
                  </a:cxn>
                  <a:cxn ang="0">
                    <a:pos x="257" y="129"/>
                  </a:cxn>
                  <a:cxn ang="0">
                    <a:pos x="309" y="51"/>
                  </a:cxn>
                  <a:cxn ang="0">
                    <a:pos x="373" y="26"/>
                  </a:cxn>
                  <a:cxn ang="0">
                    <a:pos x="386" y="26"/>
                  </a:cxn>
                  <a:cxn ang="0">
                    <a:pos x="399" y="39"/>
                  </a:cxn>
                  <a:cxn ang="0">
                    <a:pos x="424" y="39"/>
                  </a:cxn>
                  <a:cxn ang="0">
                    <a:pos x="386" y="77"/>
                  </a:cxn>
                  <a:cxn ang="0">
                    <a:pos x="373" y="103"/>
                  </a:cxn>
                  <a:cxn ang="0">
                    <a:pos x="399" y="155"/>
                  </a:cxn>
                  <a:cxn ang="0">
                    <a:pos x="450" y="181"/>
                  </a:cxn>
                  <a:cxn ang="0">
                    <a:pos x="502" y="155"/>
                  </a:cxn>
                  <a:cxn ang="0">
                    <a:pos x="515" y="129"/>
                  </a:cxn>
                  <a:cxn ang="0">
                    <a:pos x="515" y="64"/>
                  </a:cxn>
                  <a:cxn ang="0">
                    <a:pos x="463" y="13"/>
                  </a:cxn>
                  <a:cxn ang="0">
                    <a:pos x="424" y="0"/>
                  </a:cxn>
                  <a:cxn ang="0">
                    <a:pos x="373" y="0"/>
                  </a:cxn>
                  <a:cxn ang="0">
                    <a:pos x="283" y="13"/>
                  </a:cxn>
                  <a:cxn ang="0">
                    <a:pos x="206" y="64"/>
                  </a:cxn>
                  <a:cxn ang="0">
                    <a:pos x="154" y="142"/>
                  </a:cxn>
                  <a:cxn ang="0">
                    <a:pos x="128" y="246"/>
                  </a:cxn>
                  <a:cxn ang="0">
                    <a:pos x="128" y="440"/>
                  </a:cxn>
                  <a:cxn ang="0">
                    <a:pos x="0" y="440"/>
                  </a:cxn>
                  <a:cxn ang="0">
                    <a:pos x="0" y="479"/>
                  </a:cxn>
                  <a:cxn ang="0">
                    <a:pos x="128" y="479"/>
                  </a:cxn>
                  <a:cxn ang="0">
                    <a:pos x="128" y="1049"/>
                  </a:cxn>
                  <a:cxn ang="0">
                    <a:pos x="116" y="1062"/>
                  </a:cxn>
                  <a:cxn ang="0">
                    <a:pos x="90" y="1075"/>
                  </a:cxn>
                  <a:cxn ang="0">
                    <a:pos x="0" y="1075"/>
                  </a:cxn>
                  <a:cxn ang="0">
                    <a:pos x="0" y="1126"/>
                  </a:cxn>
                  <a:cxn ang="0">
                    <a:pos x="386" y="1126"/>
                  </a:cxn>
                  <a:cxn ang="0">
                    <a:pos x="386" y="1075"/>
                  </a:cxn>
                  <a:cxn ang="0">
                    <a:pos x="270" y="1075"/>
                  </a:cxn>
                  <a:cxn ang="0">
                    <a:pos x="244" y="1062"/>
                  </a:cxn>
                  <a:cxn ang="0">
                    <a:pos x="244" y="1049"/>
                  </a:cxn>
                  <a:cxn ang="0">
                    <a:pos x="231" y="1023"/>
                  </a:cxn>
                  <a:cxn ang="0">
                    <a:pos x="231" y="997"/>
                  </a:cxn>
                  <a:cxn ang="0">
                    <a:pos x="231" y="479"/>
                  </a:cxn>
                </a:cxnLst>
                <a:rect l="0" t="0" r="r" b="b"/>
                <a:pathLst>
                  <a:path w="515" h="1126">
                    <a:moveTo>
                      <a:pt x="231" y="479"/>
                    </a:moveTo>
                    <a:lnTo>
                      <a:pt x="412" y="479"/>
                    </a:lnTo>
                    <a:lnTo>
                      <a:pt x="412" y="440"/>
                    </a:lnTo>
                    <a:lnTo>
                      <a:pt x="231" y="440"/>
                    </a:lnTo>
                    <a:lnTo>
                      <a:pt x="231" y="246"/>
                    </a:lnTo>
                    <a:lnTo>
                      <a:pt x="257" y="129"/>
                    </a:lnTo>
                    <a:lnTo>
                      <a:pt x="309" y="51"/>
                    </a:lnTo>
                    <a:lnTo>
                      <a:pt x="373" y="26"/>
                    </a:lnTo>
                    <a:lnTo>
                      <a:pt x="386" y="26"/>
                    </a:lnTo>
                    <a:lnTo>
                      <a:pt x="399" y="39"/>
                    </a:lnTo>
                    <a:lnTo>
                      <a:pt x="424" y="39"/>
                    </a:lnTo>
                    <a:lnTo>
                      <a:pt x="386" y="77"/>
                    </a:lnTo>
                    <a:lnTo>
                      <a:pt x="373" y="103"/>
                    </a:lnTo>
                    <a:lnTo>
                      <a:pt x="399" y="155"/>
                    </a:lnTo>
                    <a:lnTo>
                      <a:pt x="450" y="181"/>
                    </a:lnTo>
                    <a:lnTo>
                      <a:pt x="502" y="155"/>
                    </a:lnTo>
                    <a:lnTo>
                      <a:pt x="515" y="129"/>
                    </a:lnTo>
                    <a:lnTo>
                      <a:pt x="515" y="64"/>
                    </a:lnTo>
                    <a:lnTo>
                      <a:pt x="463" y="13"/>
                    </a:lnTo>
                    <a:lnTo>
                      <a:pt x="424" y="0"/>
                    </a:lnTo>
                    <a:lnTo>
                      <a:pt x="373" y="0"/>
                    </a:lnTo>
                    <a:lnTo>
                      <a:pt x="283" y="13"/>
                    </a:lnTo>
                    <a:lnTo>
                      <a:pt x="206" y="64"/>
                    </a:lnTo>
                    <a:lnTo>
                      <a:pt x="154" y="142"/>
                    </a:lnTo>
                    <a:lnTo>
                      <a:pt x="128" y="246"/>
                    </a:lnTo>
                    <a:lnTo>
                      <a:pt x="128" y="440"/>
                    </a:lnTo>
                    <a:lnTo>
                      <a:pt x="0" y="440"/>
                    </a:lnTo>
                    <a:lnTo>
                      <a:pt x="0" y="479"/>
                    </a:lnTo>
                    <a:lnTo>
                      <a:pt x="128" y="479"/>
                    </a:lnTo>
                    <a:lnTo>
                      <a:pt x="128" y="1049"/>
                    </a:lnTo>
                    <a:lnTo>
                      <a:pt x="116" y="1062"/>
                    </a:lnTo>
                    <a:lnTo>
                      <a:pt x="90" y="1075"/>
                    </a:lnTo>
                    <a:lnTo>
                      <a:pt x="0" y="1075"/>
                    </a:lnTo>
                    <a:lnTo>
                      <a:pt x="0" y="1126"/>
                    </a:lnTo>
                    <a:lnTo>
                      <a:pt x="386" y="1126"/>
                    </a:lnTo>
                    <a:lnTo>
                      <a:pt x="386" y="1075"/>
                    </a:lnTo>
                    <a:lnTo>
                      <a:pt x="270" y="1075"/>
                    </a:lnTo>
                    <a:lnTo>
                      <a:pt x="244" y="1062"/>
                    </a:lnTo>
                    <a:lnTo>
                      <a:pt x="244" y="1049"/>
                    </a:lnTo>
                    <a:lnTo>
                      <a:pt x="231" y="1023"/>
                    </a:lnTo>
                    <a:lnTo>
                      <a:pt x="231" y="997"/>
                    </a:lnTo>
                    <a:lnTo>
                      <a:pt x="231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4" name="Freeform 1488"/>
              <p:cNvSpPr>
                <a:spLocks noEditPoints="1"/>
              </p:cNvSpPr>
              <p:nvPr/>
            </p:nvSpPr>
            <p:spPr bwMode="auto">
              <a:xfrm>
                <a:off x="19020" y="12213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2" y="233"/>
                  </a:cxn>
                  <a:cxn ang="0">
                    <a:pos x="605" y="117"/>
                  </a:cxn>
                  <a:cxn ang="0">
                    <a:pos x="502" y="39"/>
                  </a:cxn>
                  <a:cxn ang="0">
                    <a:pos x="360" y="0"/>
                  </a:cxn>
                  <a:cxn ang="0">
                    <a:pos x="219" y="39"/>
                  </a:cxn>
                  <a:cxn ang="0">
                    <a:pos x="103" y="117"/>
                  </a:cxn>
                  <a:cxn ang="0">
                    <a:pos x="39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16" y="635"/>
                  </a:cxn>
                  <a:cxn ang="0">
                    <a:pos x="219" y="712"/>
                  </a:cxn>
                  <a:cxn ang="0">
                    <a:pos x="360" y="738"/>
                  </a:cxn>
                  <a:cxn ang="0">
                    <a:pos x="502" y="712"/>
                  </a:cxn>
                  <a:cxn ang="0">
                    <a:pos x="605" y="635"/>
                  </a:cxn>
                  <a:cxn ang="0">
                    <a:pos x="682" y="518"/>
                  </a:cxn>
                  <a:cxn ang="0">
                    <a:pos x="708" y="376"/>
                  </a:cxn>
                  <a:cxn ang="0">
                    <a:pos x="360" y="699"/>
                  </a:cxn>
                  <a:cxn ang="0">
                    <a:pos x="309" y="699"/>
                  </a:cxn>
                  <a:cxn ang="0">
                    <a:pos x="257" y="674"/>
                  </a:cxn>
                  <a:cxn ang="0">
                    <a:pos x="219" y="648"/>
                  </a:cxn>
                  <a:cxn ang="0">
                    <a:pos x="180" y="596"/>
                  </a:cxn>
                  <a:cxn ang="0">
                    <a:pos x="154" y="518"/>
                  </a:cxn>
                  <a:cxn ang="0">
                    <a:pos x="142" y="440"/>
                  </a:cxn>
                  <a:cxn ang="0">
                    <a:pos x="142" y="259"/>
                  </a:cxn>
                  <a:cxn ang="0">
                    <a:pos x="180" y="143"/>
                  </a:cxn>
                  <a:cxn ang="0">
                    <a:pos x="206" y="104"/>
                  </a:cxn>
                  <a:cxn ang="0">
                    <a:pos x="283" y="52"/>
                  </a:cxn>
                  <a:cxn ang="0">
                    <a:pos x="322" y="39"/>
                  </a:cxn>
                  <a:cxn ang="0">
                    <a:pos x="360" y="39"/>
                  </a:cxn>
                  <a:cxn ang="0">
                    <a:pos x="463" y="65"/>
                  </a:cxn>
                  <a:cxn ang="0">
                    <a:pos x="541" y="143"/>
                  </a:cxn>
                  <a:cxn ang="0">
                    <a:pos x="579" y="259"/>
                  </a:cxn>
                  <a:cxn ang="0">
                    <a:pos x="579" y="466"/>
                  </a:cxn>
                  <a:cxn ang="0">
                    <a:pos x="541" y="583"/>
                  </a:cxn>
                  <a:cxn ang="0">
                    <a:pos x="515" y="635"/>
                  </a:cxn>
                  <a:cxn ang="0">
                    <a:pos x="463" y="674"/>
                  </a:cxn>
                  <a:cxn ang="0">
                    <a:pos x="412" y="699"/>
                  </a:cxn>
                  <a:cxn ang="0">
                    <a:pos x="360" y="699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2" y="233"/>
                    </a:lnTo>
                    <a:lnTo>
                      <a:pt x="605" y="117"/>
                    </a:lnTo>
                    <a:lnTo>
                      <a:pt x="502" y="39"/>
                    </a:lnTo>
                    <a:lnTo>
                      <a:pt x="360" y="0"/>
                    </a:lnTo>
                    <a:lnTo>
                      <a:pt x="219" y="39"/>
                    </a:lnTo>
                    <a:lnTo>
                      <a:pt x="103" y="117"/>
                    </a:lnTo>
                    <a:lnTo>
                      <a:pt x="39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16" y="635"/>
                    </a:lnTo>
                    <a:lnTo>
                      <a:pt x="219" y="712"/>
                    </a:lnTo>
                    <a:lnTo>
                      <a:pt x="360" y="738"/>
                    </a:lnTo>
                    <a:lnTo>
                      <a:pt x="502" y="712"/>
                    </a:lnTo>
                    <a:lnTo>
                      <a:pt x="605" y="635"/>
                    </a:lnTo>
                    <a:lnTo>
                      <a:pt x="682" y="518"/>
                    </a:lnTo>
                    <a:lnTo>
                      <a:pt x="708" y="376"/>
                    </a:lnTo>
                    <a:close/>
                    <a:moveTo>
                      <a:pt x="360" y="699"/>
                    </a:moveTo>
                    <a:lnTo>
                      <a:pt x="309" y="699"/>
                    </a:lnTo>
                    <a:lnTo>
                      <a:pt x="257" y="674"/>
                    </a:lnTo>
                    <a:lnTo>
                      <a:pt x="219" y="648"/>
                    </a:lnTo>
                    <a:lnTo>
                      <a:pt x="180" y="596"/>
                    </a:lnTo>
                    <a:lnTo>
                      <a:pt x="154" y="518"/>
                    </a:lnTo>
                    <a:lnTo>
                      <a:pt x="142" y="440"/>
                    </a:lnTo>
                    <a:lnTo>
                      <a:pt x="142" y="259"/>
                    </a:lnTo>
                    <a:lnTo>
                      <a:pt x="180" y="143"/>
                    </a:lnTo>
                    <a:lnTo>
                      <a:pt x="206" y="104"/>
                    </a:lnTo>
                    <a:lnTo>
                      <a:pt x="283" y="52"/>
                    </a:lnTo>
                    <a:lnTo>
                      <a:pt x="322" y="39"/>
                    </a:lnTo>
                    <a:lnTo>
                      <a:pt x="360" y="39"/>
                    </a:lnTo>
                    <a:lnTo>
                      <a:pt x="463" y="65"/>
                    </a:lnTo>
                    <a:lnTo>
                      <a:pt x="541" y="143"/>
                    </a:lnTo>
                    <a:lnTo>
                      <a:pt x="579" y="259"/>
                    </a:lnTo>
                    <a:lnTo>
                      <a:pt x="579" y="466"/>
                    </a:lnTo>
                    <a:lnTo>
                      <a:pt x="541" y="583"/>
                    </a:lnTo>
                    <a:lnTo>
                      <a:pt x="515" y="635"/>
                    </a:lnTo>
                    <a:lnTo>
                      <a:pt x="463" y="674"/>
                    </a:lnTo>
                    <a:lnTo>
                      <a:pt x="412" y="699"/>
                    </a:lnTo>
                    <a:lnTo>
                      <a:pt x="360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5" name="Freeform 1489"/>
              <p:cNvSpPr>
                <a:spLocks/>
              </p:cNvSpPr>
              <p:nvPr/>
            </p:nvSpPr>
            <p:spPr bwMode="auto">
              <a:xfrm>
                <a:off x="19818" y="12226"/>
                <a:ext cx="541" cy="712"/>
              </a:xfrm>
              <a:custGeom>
                <a:avLst/>
                <a:gdLst/>
                <a:ahLst/>
                <a:cxnLst>
                  <a:cxn ang="0">
                    <a:pos x="232" y="583"/>
                  </a:cxn>
                  <a:cxn ang="0">
                    <a:pos x="232" y="337"/>
                  </a:cxn>
                  <a:cxn ang="0">
                    <a:pos x="245" y="220"/>
                  </a:cxn>
                  <a:cxn ang="0">
                    <a:pos x="283" y="130"/>
                  </a:cxn>
                  <a:cxn ang="0">
                    <a:pos x="348" y="65"/>
                  </a:cxn>
                  <a:cxn ang="0">
                    <a:pos x="425" y="39"/>
                  </a:cxn>
                  <a:cxn ang="0">
                    <a:pos x="438" y="39"/>
                  </a:cxn>
                  <a:cxn ang="0">
                    <a:pos x="425" y="52"/>
                  </a:cxn>
                  <a:cxn ang="0">
                    <a:pos x="399" y="104"/>
                  </a:cxn>
                  <a:cxn ang="0">
                    <a:pos x="425" y="155"/>
                  </a:cxn>
                  <a:cxn ang="0">
                    <a:pos x="451" y="168"/>
                  </a:cxn>
                  <a:cxn ang="0">
                    <a:pos x="489" y="168"/>
                  </a:cxn>
                  <a:cxn ang="0">
                    <a:pos x="515" y="155"/>
                  </a:cxn>
                  <a:cxn ang="0">
                    <a:pos x="541" y="130"/>
                  </a:cxn>
                  <a:cxn ang="0">
                    <a:pos x="541" y="104"/>
                  </a:cxn>
                  <a:cxn ang="0">
                    <a:pos x="528" y="65"/>
                  </a:cxn>
                  <a:cxn ang="0">
                    <a:pos x="502" y="26"/>
                  </a:cxn>
                  <a:cxn ang="0">
                    <a:pos x="476" y="13"/>
                  </a:cxn>
                  <a:cxn ang="0">
                    <a:pos x="425" y="0"/>
                  </a:cxn>
                  <a:cxn ang="0">
                    <a:pos x="374" y="13"/>
                  </a:cxn>
                  <a:cxn ang="0">
                    <a:pos x="335" y="26"/>
                  </a:cxn>
                  <a:cxn ang="0">
                    <a:pos x="283" y="78"/>
                  </a:cxn>
                  <a:cxn ang="0">
                    <a:pos x="258" y="117"/>
                  </a:cxn>
                  <a:cxn ang="0">
                    <a:pos x="245" y="143"/>
                  </a:cxn>
                  <a:cxn ang="0">
                    <a:pos x="232" y="181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16" y="104"/>
                  </a:cxn>
                  <a:cxn ang="0">
                    <a:pos x="129" y="130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86" y="712"/>
                  </a:cxn>
                  <a:cxn ang="0">
                    <a:pos x="386" y="661"/>
                  </a:cxn>
                  <a:cxn ang="0">
                    <a:pos x="271" y="661"/>
                  </a:cxn>
                  <a:cxn ang="0">
                    <a:pos x="245" y="635"/>
                  </a:cxn>
                  <a:cxn ang="0">
                    <a:pos x="232" y="609"/>
                  </a:cxn>
                  <a:cxn ang="0">
                    <a:pos x="232" y="583"/>
                  </a:cxn>
                </a:cxnLst>
                <a:rect l="0" t="0" r="r" b="b"/>
                <a:pathLst>
                  <a:path w="541" h="712">
                    <a:moveTo>
                      <a:pt x="232" y="583"/>
                    </a:moveTo>
                    <a:lnTo>
                      <a:pt x="232" y="337"/>
                    </a:lnTo>
                    <a:lnTo>
                      <a:pt x="245" y="220"/>
                    </a:lnTo>
                    <a:lnTo>
                      <a:pt x="283" y="130"/>
                    </a:lnTo>
                    <a:lnTo>
                      <a:pt x="348" y="65"/>
                    </a:lnTo>
                    <a:lnTo>
                      <a:pt x="425" y="39"/>
                    </a:lnTo>
                    <a:lnTo>
                      <a:pt x="438" y="39"/>
                    </a:lnTo>
                    <a:lnTo>
                      <a:pt x="425" y="52"/>
                    </a:lnTo>
                    <a:lnTo>
                      <a:pt x="399" y="104"/>
                    </a:lnTo>
                    <a:lnTo>
                      <a:pt x="425" y="155"/>
                    </a:lnTo>
                    <a:lnTo>
                      <a:pt x="451" y="168"/>
                    </a:lnTo>
                    <a:lnTo>
                      <a:pt x="489" y="168"/>
                    </a:lnTo>
                    <a:lnTo>
                      <a:pt x="515" y="155"/>
                    </a:lnTo>
                    <a:lnTo>
                      <a:pt x="541" y="130"/>
                    </a:lnTo>
                    <a:lnTo>
                      <a:pt x="541" y="104"/>
                    </a:lnTo>
                    <a:lnTo>
                      <a:pt x="528" y="65"/>
                    </a:lnTo>
                    <a:lnTo>
                      <a:pt x="502" y="26"/>
                    </a:lnTo>
                    <a:lnTo>
                      <a:pt x="476" y="13"/>
                    </a:lnTo>
                    <a:lnTo>
                      <a:pt x="425" y="0"/>
                    </a:lnTo>
                    <a:lnTo>
                      <a:pt x="374" y="13"/>
                    </a:lnTo>
                    <a:lnTo>
                      <a:pt x="335" y="26"/>
                    </a:lnTo>
                    <a:lnTo>
                      <a:pt x="283" y="78"/>
                    </a:lnTo>
                    <a:lnTo>
                      <a:pt x="258" y="117"/>
                    </a:lnTo>
                    <a:lnTo>
                      <a:pt x="245" y="143"/>
                    </a:lnTo>
                    <a:lnTo>
                      <a:pt x="232" y="181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16" y="104"/>
                    </a:lnTo>
                    <a:lnTo>
                      <a:pt x="129" y="130"/>
                    </a:ln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86" y="712"/>
                    </a:lnTo>
                    <a:lnTo>
                      <a:pt x="386" y="661"/>
                    </a:lnTo>
                    <a:lnTo>
                      <a:pt x="271" y="661"/>
                    </a:lnTo>
                    <a:lnTo>
                      <a:pt x="245" y="635"/>
                    </a:lnTo>
                    <a:lnTo>
                      <a:pt x="232" y="609"/>
                    </a:lnTo>
                    <a:lnTo>
                      <a:pt x="232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6" name="Freeform 1490"/>
              <p:cNvSpPr>
                <a:spLocks/>
              </p:cNvSpPr>
              <p:nvPr/>
            </p:nvSpPr>
            <p:spPr bwMode="auto">
              <a:xfrm>
                <a:off x="20462" y="12226"/>
                <a:ext cx="1236" cy="712"/>
              </a:xfrm>
              <a:custGeom>
                <a:avLst/>
                <a:gdLst/>
                <a:ahLst/>
                <a:cxnLst>
                  <a:cxn ang="0">
                    <a:pos x="116" y="635"/>
                  </a:cxn>
                  <a:cxn ang="0">
                    <a:pos x="77" y="661"/>
                  </a:cxn>
                  <a:cxn ang="0">
                    <a:pos x="0" y="712"/>
                  </a:cxn>
                  <a:cxn ang="0">
                    <a:pos x="347" y="661"/>
                  </a:cxn>
                  <a:cxn ang="0">
                    <a:pos x="244" y="648"/>
                  </a:cxn>
                  <a:cxn ang="0">
                    <a:pos x="232" y="298"/>
                  </a:cxn>
                  <a:cxn ang="0">
                    <a:pos x="296" y="104"/>
                  </a:cxn>
                  <a:cxn ang="0">
                    <a:pos x="438" y="39"/>
                  </a:cxn>
                  <a:cxn ang="0">
                    <a:pos x="515" y="52"/>
                  </a:cxn>
                  <a:cxn ang="0">
                    <a:pos x="566" y="181"/>
                  </a:cxn>
                  <a:cxn ang="0">
                    <a:pos x="553" y="648"/>
                  </a:cxn>
                  <a:cxn ang="0">
                    <a:pos x="438" y="661"/>
                  </a:cxn>
                  <a:cxn ang="0">
                    <a:pos x="798" y="712"/>
                  </a:cxn>
                  <a:cxn ang="0">
                    <a:pos x="708" y="661"/>
                  </a:cxn>
                  <a:cxn ang="0">
                    <a:pos x="669" y="622"/>
                  </a:cxn>
                  <a:cxn ang="0">
                    <a:pos x="695" y="181"/>
                  </a:cxn>
                  <a:cxn ang="0">
                    <a:pos x="811" y="52"/>
                  </a:cxn>
                  <a:cxn ang="0">
                    <a:pos x="927" y="39"/>
                  </a:cxn>
                  <a:cxn ang="0">
                    <a:pos x="978" y="78"/>
                  </a:cxn>
                  <a:cxn ang="0">
                    <a:pos x="1004" y="143"/>
                  </a:cxn>
                  <a:cxn ang="0">
                    <a:pos x="991" y="648"/>
                  </a:cxn>
                  <a:cxn ang="0">
                    <a:pos x="875" y="661"/>
                  </a:cxn>
                  <a:cxn ang="0">
                    <a:pos x="1236" y="712"/>
                  </a:cxn>
                  <a:cxn ang="0">
                    <a:pos x="1158" y="661"/>
                  </a:cxn>
                  <a:cxn ang="0">
                    <a:pos x="1120" y="635"/>
                  </a:cxn>
                  <a:cxn ang="0">
                    <a:pos x="1094" y="117"/>
                  </a:cxn>
                  <a:cxn ang="0">
                    <a:pos x="1030" y="26"/>
                  </a:cxn>
                  <a:cxn ang="0">
                    <a:pos x="901" y="0"/>
                  </a:cxn>
                  <a:cxn ang="0">
                    <a:pos x="747" y="52"/>
                  </a:cxn>
                  <a:cxn ang="0">
                    <a:pos x="669" y="155"/>
                  </a:cxn>
                  <a:cxn ang="0">
                    <a:pos x="579" y="26"/>
                  </a:cxn>
                  <a:cxn ang="0">
                    <a:pos x="347" y="26"/>
                  </a:cxn>
                  <a:cxn ang="0">
                    <a:pos x="219" y="168"/>
                  </a:cxn>
                  <a:cxn ang="0">
                    <a:pos x="0" y="26"/>
                  </a:cxn>
                  <a:cxn ang="0">
                    <a:pos x="51" y="65"/>
                  </a:cxn>
                  <a:cxn ang="0">
                    <a:pos x="103" y="91"/>
                  </a:cxn>
                  <a:cxn ang="0">
                    <a:pos x="116" y="155"/>
                  </a:cxn>
                </a:cxnLst>
                <a:rect l="0" t="0" r="r" b="b"/>
                <a:pathLst>
                  <a:path w="1236" h="712">
                    <a:moveTo>
                      <a:pt x="116" y="155"/>
                    </a:moveTo>
                    <a:lnTo>
                      <a:pt x="116" y="635"/>
                    </a:lnTo>
                    <a:lnTo>
                      <a:pt x="103" y="648"/>
                    </a:lnTo>
                    <a:lnTo>
                      <a:pt x="77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47" y="712"/>
                    </a:lnTo>
                    <a:lnTo>
                      <a:pt x="347" y="661"/>
                    </a:lnTo>
                    <a:lnTo>
                      <a:pt x="257" y="661"/>
                    </a:lnTo>
                    <a:lnTo>
                      <a:pt x="244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44" y="181"/>
                    </a:lnTo>
                    <a:lnTo>
                      <a:pt x="296" y="104"/>
                    </a:lnTo>
                    <a:lnTo>
                      <a:pt x="373" y="52"/>
                    </a:lnTo>
                    <a:lnTo>
                      <a:pt x="438" y="39"/>
                    </a:lnTo>
                    <a:lnTo>
                      <a:pt x="476" y="39"/>
                    </a:lnTo>
                    <a:lnTo>
                      <a:pt x="515" y="52"/>
                    </a:lnTo>
                    <a:lnTo>
                      <a:pt x="541" y="104"/>
                    </a:lnTo>
                    <a:lnTo>
                      <a:pt x="566" y="181"/>
                    </a:lnTo>
                    <a:lnTo>
                      <a:pt x="566" y="635"/>
                    </a:lnTo>
                    <a:lnTo>
                      <a:pt x="553" y="648"/>
                    </a:lnTo>
                    <a:lnTo>
                      <a:pt x="528" y="661"/>
                    </a:lnTo>
                    <a:lnTo>
                      <a:pt x="438" y="661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1"/>
                    </a:lnTo>
                    <a:lnTo>
                      <a:pt x="708" y="661"/>
                    </a:lnTo>
                    <a:lnTo>
                      <a:pt x="682" y="648"/>
                    </a:lnTo>
                    <a:lnTo>
                      <a:pt x="669" y="622"/>
                    </a:lnTo>
                    <a:lnTo>
                      <a:pt x="669" y="298"/>
                    </a:lnTo>
                    <a:lnTo>
                      <a:pt x="695" y="181"/>
                    </a:lnTo>
                    <a:lnTo>
                      <a:pt x="747" y="104"/>
                    </a:lnTo>
                    <a:lnTo>
                      <a:pt x="811" y="52"/>
                    </a:lnTo>
                    <a:lnTo>
                      <a:pt x="888" y="39"/>
                    </a:lnTo>
                    <a:lnTo>
                      <a:pt x="927" y="39"/>
                    </a:lnTo>
                    <a:lnTo>
                      <a:pt x="953" y="52"/>
                    </a:lnTo>
                    <a:lnTo>
                      <a:pt x="978" y="78"/>
                    </a:lnTo>
                    <a:lnTo>
                      <a:pt x="991" y="104"/>
                    </a:lnTo>
                    <a:lnTo>
                      <a:pt x="1004" y="143"/>
                    </a:lnTo>
                    <a:lnTo>
                      <a:pt x="1004" y="635"/>
                    </a:lnTo>
                    <a:lnTo>
                      <a:pt x="991" y="648"/>
                    </a:lnTo>
                    <a:lnTo>
                      <a:pt x="965" y="661"/>
                    </a:lnTo>
                    <a:lnTo>
                      <a:pt x="875" y="661"/>
                    </a:lnTo>
                    <a:lnTo>
                      <a:pt x="875" y="712"/>
                    </a:lnTo>
                    <a:lnTo>
                      <a:pt x="1236" y="712"/>
                    </a:lnTo>
                    <a:lnTo>
                      <a:pt x="1236" y="661"/>
                    </a:lnTo>
                    <a:lnTo>
                      <a:pt x="1158" y="661"/>
                    </a:lnTo>
                    <a:lnTo>
                      <a:pt x="1133" y="648"/>
                    </a:lnTo>
                    <a:lnTo>
                      <a:pt x="1120" y="635"/>
                    </a:lnTo>
                    <a:lnTo>
                      <a:pt x="1120" y="194"/>
                    </a:lnTo>
                    <a:lnTo>
                      <a:pt x="1094" y="117"/>
                    </a:lnTo>
                    <a:lnTo>
                      <a:pt x="1068" y="65"/>
                    </a:lnTo>
                    <a:lnTo>
                      <a:pt x="1030" y="26"/>
                    </a:lnTo>
                    <a:lnTo>
                      <a:pt x="953" y="0"/>
                    </a:lnTo>
                    <a:lnTo>
                      <a:pt x="901" y="0"/>
                    </a:lnTo>
                    <a:lnTo>
                      <a:pt x="811" y="13"/>
                    </a:lnTo>
                    <a:lnTo>
                      <a:pt x="747" y="52"/>
                    </a:lnTo>
                    <a:lnTo>
                      <a:pt x="695" y="104"/>
                    </a:lnTo>
                    <a:lnTo>
                      <a:pt x="669" y="155"/>
                    </a:lnTo>
                    <a:lnTo>
                      <a:pt x="631" y="78"/>
                    </a:lnTo>
                    <a:lnTo>
                      <a:pt x="579" y="26"/>
                    </a:lnTo>
                    <a:lnTo>
                      <a:pt x="450" y="0"/>
                    </a:lnTo>
                    <a:lnTo>
                      <a:pt x="347" y="26"/>
                    </a:lnTo>
                    <a:lnTo>
                      <a:pt x="270" y="78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03" y="91"/>
                    </a:lnTo>
                    <a:lnTo>
                      <a:pt x="116" y="117"/>
                    </a:lnTo>
                    <a:lnTo>
                      <a:pt x="116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7" name="Freeform 1491"/>
              <p:cNvSpPr>
                <a:spLocks noEditPoints="1"/>
              </p:cNvSpPr>
              <p:nvPr/>
            </p:nvSpPr>
            <p:spPr bwMode="auto">
              <a:xfrm>
                <a:off x="22251" y="12213"/>
                <a:ext cx="721" cy="738"/>
              </a:xfrm>
              <a:custGeom>
                <a:avLst/>
                <a:gdLst/>
                <a:ahLst/>
                <a:cxnLst>
                  <a:cxn ang="0">
                    <a:pos x="477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4"/>
                  </a:cxn>
                  <a:cxn ang="0">
                    <a:pos x="721" y="492"/>
                  </a:cxn>
                  <a:cxn ang="0">
                    <a:pos x="683" y="622"/>
                  </a:cxn>
                  <a:cxn ang="0">
                    <a:pos x="644" y="674"/>
                  </a:cxn>
                  <a:cxn ang="0">
                    <a:pos x="605" y="686"/>
                  </a:cxn>
                  <a:cxn ang="0">
                    <a:pos x="567" y="635"/>
                  </a:cxn>
                  <a:cxn ang="0">
                    <a:pos x="554" y="181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77" y="91"/>
                  </a:cxn>
                  <a:cxn ang="0">
                    <a:pos x="52" y="220"/>
                  </a:cxn>
                  <a:cxn ang="0">
                    <a:pos x="90" y="259"/>
                  </a:cxn>
                  <a:cxn ang="0">
                    <a:pos x="180" y="246"/>
                  </a:cxn>
                  <a:cxn ang="0">
                    <a:pos x="193" y="168"/>
                  </a:cxn>
                  <a:cxn ang="0">
                    <a:pos x="168" y="130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51" y="246"/>
                  </a:cxn>
                  <a:cxn ang="0">
                    <a:pos x="322" y="324"/>
                  </a:cxn>
                  <a:cxn ang="0">
                    <a:pos x="65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8" y="738"/>
                  </a:cxn>
                  <a:cxn ang="0">
                    <a:pos x="425" y="674"/>
                  </a:cxn>
                  <a:cxn ang="0">
                    <a:pos x="451" y="337"/>
                  </a:cxn>
                  <a:cxn ang="0">
                    <a:pos x="438" y="596"/>
                  </a:cxn>
                  <a:cxn ang="0">
                    <a:pos x="361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5" y="661"/>
                  </a:cxn>
                  <a:cxn ang="0">
                    <a:pos x="129" y="570"/>
                  </a:cxn>
                  <a:cxn ang="0">
                    <a:pos x="168" y="453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4" y="609"/>
                    </a:moveTo>
                    <a:lnTo>
                      <a:pt x="477" y="648"/>
                    </a:lnTo>
                    <a:lnTo>
                      <a:pt x="489" y="674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3" y="699"/>
                    </a:lnTo>
                    <a:lnTo>
                      <a:pt x="708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3" y="492"/>
                    </a:lnTo>
                    <a:lnTo>
                      <a:pt x="683" y="622"/>
                    </a:lnTo>
                    <a:lnTo>
                      <a:pt x="657" y="674"/>
                    </a:lnTo>
                    <a:lnTo>
                      <a:pt x="644" y="674"/>
                    </a:lnTo>
                    <a:lnTo>
                      <a:pt x="631" y="686"/>
                    </a:lnTo>
                    <a:lnTo>
                      <a:pt x="605" y="686"/>
                    </a:lnTo>
                    <a:lnTo>
                      <a:pt x="592" y="661"/>
                    </a:lnTo>
                    <a:lnTo>
                      <a:pt x="567" y="635"/>
                    </a:lnTo>
                    <a:lnTo>
                      <a:pt x="567" y="233"/>
                    </a:lnTo>
                    <a:lnTo>
                      <a:pt x="554" y="181"/>
                    </a:lnTo>
                    <a:lnTo>
                      <a:pt x="541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8" y="26"/>
                    </a:lnTo>
                    <a:lnTo>
                      <a:pt x="77" y="91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65" y="246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3"/>
                    </a:lnTo>
                    <a:lnTo>
                      <a:pt x="168" y="130"/>
                    </a:lnTo>
                    <a:lnTo>
                      <a:pt x="142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0" y="65"/>
                    </a:lnTo>
                    <a:lnTo>
                      <a:pt x="258" y="39"/>
                    </a:lnTo>
                    <a:lnTo>
                      <a:pt x="283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6"/>
                    </a:lnTo>
                    <a:lnTo>
                      <a:pt x="451" y="246"/>
                    </a:lnTo>
                    <a:lnTo>
                      <a:pt x="451" y="311"/>
                    </a:lnTo>
                    <a:lnTo>
                      <a:pt x="322" y="324"/>
                    </a:lnTo>
                    <a:lnTo>
                      <a:pt x="168" y="363"/>
                    </a:lnTo>
                    <a:lnTo>
                      <a:pt x="65" y="427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8" y="738"/>
                    </a:lnTo>
                    <a:lnTo>
                      <a:pt x="348" y="725"/>
                    </a:lnTo>
                    <a:lnTo>
                      <a:pt x="425" y="674"/>
                    </a:lnTo>
                    <a:lnTo>
                      <a:pt x="464" y="609"/>
                    </a:lnTo>
                    <a:close/>
                    <a:moveTo>
                      <a:pt x="451" y="337"/>
                    </a:moveTo>
                    <a:lnTo>
                      <a:pt x="451" y="557"/>
                    </a:lnTo>
                    <a:lnTo>
                      <a:pt x="438" y="596"/>
                    </a:lnTo>
                    <a:lnTo>
                      <a:pt x="412" y="635"/>
                    </a:lnTo>
                    <a:lnTo>
                      <a:pt x="361" y="686"/>
                    </a:lnTo>
                    <a:lnTo>
                      <a:pt x="335" y="699"/>
                    </a:lnTo>
                    <a:lnTo>
                      <a:pt x="296" y="699"/>
                    </a:lnTo>
                    <a:lnTo>
                      <a:pt x="271" y="712"/>
                    </a:lnTo>
                    <a:lnTo>
                      <a:pt x="219" y="699"/>
                    </a:lnTo>
                    <a:lnTo>
                      <a:pt x="180" y="686"/>
                    </a:lnTo>
                    <a:lnTo>
                      <a:pt x="155" y="661"/>
                    </a:lnTo>
                    <a:lnTo>
                      <a:pt x="129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8" y="453"/>
                    </a:lnTo>
                    <a:lnTo>
                      <a:pt x="232" y="402"/>
                    </a:lnTo>
                    <a:lnTo>
                      <a:pt x="322" y="363"/>
                    </a:lnTo>
                    <a:lnTo>
                      <a:pt x="451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8" name="Freeform 1492"/>
              <p:cNvSpPr>
                <a:spLocks/>
              </p:cNvSpPr>
              <p:nvPr/>
            </p:nvSpPr>
            <p:spPr bwMode="auto">
              <a:xfrm>
                <a:off x="23487" y="12213"/>
                <a:ext cx="605" cy="738"/>
              </a:xfrm>
              <a:custGeom>
                <a:avLst/>
                <a:gdLst/>
                <a:ahLst/>
                <a:cxnLst>
                  <a:cxn ang="0">
                    <a:pos x="528" y="104"/>
                  </a:cxn>
                  <a:cxn ang="0">
                    <a:pos x="489" y="117"/>
                  </a:cxn>
                  <a:cxn ang="0">
                    <a:pos x="464" y="130"/>
                  </a:cxn>
                  <a:cxn ang="0">
                    <a:pos x="451" y="143"/>
                  </a:cxn>
                  <a:cxn ang="0">
                    <a:pos x="451" y="207"/>
                  </a:cxn>
                  <a:cxn ang="0">
                    <a:pos x="464" y="233"/>
                  </a:cxn>
                  <a:cxn ang="0">
                    <a:pos x="515" y="259"/>
                  </a:cxn>
                  <a:cxn ang="0">
                    <a:pos x="567" y="233"/>
                  </a:cxn>
                  <a:cxn ang="0">
                    <a:pos x="592" y="207"/>
                  </a:cxn>
                  <a:cxn ang="0">
                    <a:pos x="592" y="181"/>
                  </a:cxn>
                  <a:cxn ang="0">
                    <a:pos x="567" y="104"/>
                  </a:cxn>
                  <a:cxn ang="0">
                    <a:pos x="515" y="52"/>
                  </a:cxn>
                  <a:cxn ang="0">
                    <a:pos x="438" y="13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4"/>
                  </a:cxn>
                  <a:cxn ang="0">
                    <a:pos x="579" y="609"/>
                  </a:cxn>
                  <a:cxn ang="0">
                    <a:pos x="605" y="557"/>
                  </a:cxn>
                  <a:cxn ang="0">
                    <a:pos x="605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67" y="531"/>
                  </a:cxn>
                  <a:cxn ang="0">
                    <a:pos x="515" y="635"/>
                  </a:cxn>
                  <a:cxn ang="0">
                    <a:pos x="489" y="661"/>
                  </a:cxn>
                  <a:cxn ang="0">
                    <a:pos x="451" y="686"/>
                  </a:cxn>
                  <a:cxn ang="0">
                    <a:pos x="425" y="699"/>
                  </a:cxn>
                  <a:cxn ang="0">
                    <a:pos x="361" y="699"/>
                  </a:cxn>
                  <a:cxn ang="0">
                    <a:pos x="309" y="686"/>
                  </a:cxn>
                  <a:cxn ang="0">
                    <a:pos x="245" y="661"/>
                  </a:cxn>
                  <a:cxn ang="0">
                    <a:pos x="193" y="596"/>
                  </a:cxn>
                  <a:cxn ang="0">
                    <a:pos x="155" y="505"/>
                  </a:cxn>
                  <a:cxn ang="0">
                    <a:pos x="142" y="376"/>
                  </a:cxn>
                  <a:cxn ang="0">
                    <a:pos x="155" y="246"/>
                  </a:cxn>
                  <a:cxn ang="0">
                    <a:pos x="193" y="143"/>
                  </a:cxn>
                  <a:cxn ang="0">
                    <a:pos x="245" y="91"/>
                  </a:cxn>
                  <a:cxn ang="0">
                    <a:pos x="296" y="52"/>
                  </a:cxn>
                  <a:cxn ang="0">
                    <a:pos x="399" y="52"/>
                  </a:cxn>
                  <a:cxn ang="0">
                    <a:pos x="438" y="65"/>
                  </a:cxn>
                  <a:cxn ang="0">
                    <a:pos x="489" y="78"/>
                  </a:cxn>
                  <a:cxn ang="0">
                    <a:pos x="528" y="104"/>
                  </a:cxn>
                </a:cxnLst>
                <a:rect l="0" t="0" r="r" b="b"/>
                <a:pathLst>
                  <a:path w="605" h="738">
                    <a:moveTo>
                      <a:pt x="528" y="104"/>
                    </a:moveTo>
                    <a:lnTo>
                      <a:pt x="489" y="117"/>
                    </a:lnTo>
                    <a:lnTo>
                      <a:pt x="464" y="130"/>
                    </a:lnTo>
                    <a:lnTo>
                      <a:pt x="451" y="143"/>
                    </a:lnTo>
                    <a:lnTo>
                      <a:pt x="451" y="207"/>
                    </a:lnTo>
                    <a:lnTo>
                      <a:pt x="464" y="233"/>
                    </a:lnTo>
                    <a:lnTo>
                      <a:pt x="515" y="259"/>
                    </a:lnTo>
                    <a:lnTo>
                      <a:pt x="567" y="233"/>
                    </a:lnTo>
                    <a:lnTo>
                      <a:pt x="592" y="207"/>
                    </a:lnTo>
                    <a:lnTo>
                      <a:pt x="592" y="181"/>
                    </a:lnTo>
                    <a:lnTo>
                      <a:pt x="567" y="104"/>
                    </a:lnTo>
                    <a:lnTo>
                      <a:pt x="515" y="52"/>
                    </a:lnTo>
                    <a:lnTo>
                      <a:pt x="438" y="13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4"/>
                    </a:lnTo>
                    <a:lnTo>
                      <a:pt x="579" y="609"/>
                    </a:lnTo>
                    <a:lnTo>
                      <a:pt x="605" y="557"/>
                    </a:lnTo>
                    <a:lnTo>
                      <a:pt x="605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67" y="531"/>
                    </a:lnTo>
                    <a:lnTo>
                      <a:pt x="515" y="635"/>
                    </a:lnTo>
                    <a:lnTo>
                      <a:pt x="489" y="661"/>
                    </a:lnTo>
                    <a:lnTo>
                      <a:pt x="451" y="686"/>
                    </a:lnTo>
                    <a:lnTo>
                      <a:pt x="425" y="699"/>
                    </a:lnTo>
                    <a:lnTo>
                      <a:pt x="361" y="699"/>
                    </a:lnTo>
                    <a:lnTo>
                      <a:pt x="309" y="686"/>
                    </a:lnTo>
                    <a:lnTo>
                      <a:pt x="245" y="661"/>
                    </a:lnTo>
                    <a:lnTo>
                      <a:pt x="193" y="596"/>
                    </a:lnTo>
                    <a:lnTo>
                      <a:pt x="155" y="505"/>
                    </a:lnTo>
                    <a:lnTo>
                      <a:pt x="142" y="376"/>
                    </a:lnTo>
                    <a:lnTo>
                      <a:pt x="155" y="246"/>
                    </a:lnTo>
                    <a:lnTo>
                      <a:pt x="193" y="143"/>
                    </a:lnTo>
                    <a:lnTo>
                      <a:pt x="245" y="91"/>
                    </a:lnTo>
                    <a:lnTo>
                      <a:pt x="296" y="52"/>
                    </a:lnTo>
                    <a:lnTo>
                      <a:pt x="399" y="52"/>
                    </a:lnTo>
                    <a:lnTo>
                      <a:pt x="438" y="65"/>
                    </a:lnTo>
                    <a:lnTo>
                      <a:pt x="489" y="78"/>
                    </a:lnTo>
                    <a:lnTo>
                      <a:pt x="52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69" name="Freeform 1493"/>
              <p:cNvSpPr>
                <a:spLocks/>
              </p:cNvSpPr>
              <p:nvPr/>
            </p:nvSpPr>
            <p:spPr bwMode="auto">
              <a:xfrm>
                <a:off x="24169" y="12252"/>
                <a:ext cx="786" cy="1010"/>
              </a:xfrm>
              <a:custGeom>
                <a:avLst/>
                <a:gdLst/>
                <a:ahLst/>
                <a:cxnLst>
                  <a:cxn ang="0">
                    <a:pos x="644" y="142"/>
                  </a:cxn>
                  <a:cxn ang="0">
                    <a:pos x="670" y="104"/>
                  </a:cxn>
                  <a:cxn ang="0">
                    <a:pos x="721" y="52"/>
                  </a:cxn>
                  <a:cxn ang="0">
                    <a:pos x="747" y="52"/>
                  </a:cxn>
                  <a:cxn ang="0">
                    <a:pos x="773" y="39"/>
                  </a:cxn>
                  <a:cxn ang="0">
                    <a:pos x="786" y="39"/>
                  </a:cxn>
                  <a:cxn ang="0">
                    <a:pos x="786" y="0"/>
                  </a:cxn>
                  <a:cxn ang="0">
                    <a:pos x="528" y="0"/>
                  </a:cxn>
                  <a:cxn ang="0">
                    <a:pos x="528" y="39"/>
                  </a:cxn>
                  <a:cxn ang="0">
                    <a:pos x="567" y="52"/>
                  </a:cxn>
                  <a:cxn ang="0">
                    <a:pos x="606" y="91"/>
                  </a:cxn>
                  <a:cxn ang="0">
                    <a:pos x="606" y="142"/>
                  </a:cxn>
                  <a:cxn ang="0">
                    <a:pos x="593" y="155"/>
                  </a:cxn>
                  <a:cxn ang="0">
                    <a:pos x="438" y="544"/>
                  </a:cxn>
                  <a:cxn ang="0">
                    <a:pos x="258" y="117"/>
                  </a:cxn>
                  <a:cxn ang="0">
                    <a:pos x="245" y="91"/>
                  </a:cxn>
                  <a:cxn ang="0">
                    <a:pos x="258" y="65"/>
                  </a:cxn>
                  <a:cxn ang="0">
                    <a:pos x="271" y="52"/>
                  </a:cxn>
                  <a:cxn ang="0">
                    <a:pos x="297" y="52"/>
                  </a:cxn>
                  <a:cxn ang="0">
                    <a:pos x="309" y="39"/>
                  </a:cxn>
                  <a:cxn ang="0">
                    <a:pos x="335" y="39"/>
                  </a:cxn>
                  <a:cxn ang="0">
                    <a:pos x="335" y="0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52" y="39"/>
                  </a:cxn>
                  <a:cxn ang="0">
                    <a:pos x="91" y="52"/>
                  </a:cxn>
                  <a:cxn ang="0">
                    <a:pos x="116" y="65"/>
                  </a:cxn>
                  <a:cxn ang="0">
                    <a:pos x="142" y="104"/>
                  </a:cxn>
                  <a:cxn ang="0">
                    <a:pos x="374" y="686"/>
                  </a:cxn>
                  <a:cxn ang="0">
                    <a:pos x="361" y="712"/>
                  </a:cxn>
                  <a:cxn ang="0">
                    <a:pos x="361" y="738"/>
                  </a:cxn>
                  <a:cxn ang="0">
                    <a:pos x="348" y="764"/>
                  </a:cxn>
                  <a:cxn ang="0">
                    <a:pos x="335" y="777"/>
                  </a:cxn>
                  <a:cxn ang="0">
                    <a:pos x="322" y="816"/>
                  </a:cxn>
                  <a:cxn ang="0">
                    <a:pos x="297" y="855"/>
                  </a:cxn>
                  <a:cxn ang="0">
                    <a:pos x="284" y="894"/>
                  </a:cxn>
                  <a:cxn ang="0">
                    <a:pos x="258" y="932"/>
                  </a:cxn>
                  <a:cxn ang="0">
                    <a:pos x="232" y="958"/>
                  </a:cxn>
                  <a:cxn ang="0">
                    <a:pos x="155" y="984"/>
                  </a:cxn>
                  <a:cxn ang="0">
                    <a:pos x="142" y="984"/>
                  </a:cxn>
                  <a:cxn ang="0">
                    <a:pos x="116" y="971"/>
                  </a:cxn>
                  <a:cxn ang="0">
                    <a:pos x="78" y="945"/>
                  </a:cxn>
                  <a:cxn ang="0">
                    <a:pos x="103" y="945"/>
                  </a:cxn>
                  <a:cxn ang="0">
                    <a:pos x="142" y="906"/>
                  </a:cxn>
                  <a:cxn ang="0">
                    <a:pos x="142" y="855"/>
                  </a:cxn>
                  <a:cxn ang="0">
                    <a:pos x="103" y="816"/>
                  </a:cxn>
                  <a:cxn ang="0">
                    <a:pos x="52" y="816"/>
                  </a:cxn>
                  <a:cxn ang="0">
                    <a:pos x="26" y="829"/>
                  </a:cxn>
                  <a:cxn ang="0">
                    <a:pos x="0" y="881"/>
                  </a:cxn>
                  <a:cxn ang="0">
                    <a:pos x="13" y="919"/>
                  </a:cxn>
                  <a:cxn ang="0">
                    <a:pos x="39" y="958"/>
                  </a:cxn>
                  <a:cxn ang="0">
                    <a:pos x="65" y="984"/>
                  </a:cxn>
                  <a:cxn ang="0">
                    <a:pos x="103" y="1010"/>
                  </a:cxn>
                  <a:cxn ang="0">
                    <a:pos x="206" y="1010"/>
                  </a:cxn>
                  <a:cxn ang="0">
                    <a:pos x="284" y="958"/>
                  </a:cxn>
                  <a:cxn ang="0">
                    <a:pos x="335" y="881"/>
                  </a:cxn>
                  <a:cxn ang="0">
                    <a:pos x="361" y="829"/>
                  </a:cxn>
                  <a:cxn ang="0">
                    <a:pos x="644" y="142"/>
                  </a:cxn>
                </a:cxnLst>
                <a:rect l="0" t="0" r="r" b="b"/>
                <a:pathLst>
                  <a:path w="786" h="1010">
                    <a:moveTo>
                      <a:pt x="644" y="142"/>
                    </a:moveTo>
                    <a:lnTo>
                      <a:pt x="670" y="104"/>
                    </a:lnTo>
                    <a:lnTo>
                      <a:pt x="721" y="52"/>
                    </a:lnTo>
                    <a:lnTo>
                      <a:pt x="747" y="52"/>
                    </a:lnTo>
                    <a:lnTo>
                      <a:pt x="773" y="39"/>
                    </a:lnTo>
                    <a:lnTo>
                      <a:pt x="786" y="39"/>
                    </a:lnTo>
                    <a:lnTo>
                      <a:pt x="786" y="0"/>
                    </a:lnTo>
                    <a:lnTo>
                      <a:pt x="528" y="0"/>
                    </a:lnTo>
                    <a:lnTo>
                      <a:pt x="528" y="39"/>
                    </a:lnTo>
                    <a:lnTo>
                      <a:pt x="567" y="52"/>
                    </a:lnTo>
                    <a:lnTo>
                      <a:pt x="606" y="91"/>
                    </a:lnTo>
                    <a:lnTo>
                      <a:pt x="606" y="142"/>
                    </a:lnTo>
                    <a:lnTo>
                      <a:pt x="593" y="155"/>
                    </a:lnTo>
                    <a:lnTo>
                      <a:pt x="438" y="544"/>
                    </a:lnTo>
                    <a:lnTo>
                      <a:pt x="258" y="117"/>
                    </a:lnTo>
                    <a:lnTo>
                      <a:pt x="245" y="91"/>
                    </a:lnTo>
                    <a:lnTo>
                      <a:pt x="258" y="65"/>
                    </a:lnTo>
                    <a:lnTo>
                      <a:pt x="271" y="52"/>
                    </a:lnTo>
                    <a:lnTo>
                      <a:pt x="297" y="52"/>
                    </a:lnTo>
                    <a:lnTo>
                      <a:pt x="309" y="39"/>
                    </a:lnTo>
                    <a:lnTo>
                      <a:pt x="335" y="39"/>
                    </a:lnTo>
                    <a:lnTo>
                      <a:pt x="33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2" y="39"/>
                    </a:lnTo>
                    <a:lnTo>
                      <a:pt x="91" y="52"/>
                    </a:lnTo>
                    <a:lnTo>
                      <a:pt x="116" y="65"/>
                    </a:lnTo>
                    <a:lnTo>
                      <a:pt x="142" y="104"/>
                    </a:lnTo>
                    <a:lnTo>
                      <a:pt x="374" y="686"/>
                    </a:lnTo>
                    <a:lnTo>
                      <a:pt x="361" y="712"/>
                    </a:lnTo>
                    <a:lnTo>
                      <a:pt x="361" y="738"/>
                    </a:lnTo>
                    <a:lnTo>
                      <a:pt x="348" y="764"/>
                    </a:lnTo>
                    <a:lnTo>
                      <a:pt x="335" y="777"/>
                    </a:lnTo>
                    <a:lnTo>
                      <a:pt x="322" y="816"/>
                    </a:lnTo>
                    <a:lnTo>
                      <a:pt x="297" y="855"/>
                    </a:lnTo>
                    <a:lnTo>
                      <a:pt x="284" y="894"/>
                    </a:lnTo>
                    <a:lnTo>
                      <a:pt x="258" y="932"/>
                    </a:lnTo>
                    <a:lnTo>
                      <a:pt x="232" y="958"/>
                    </a:lnTo>
                    <a:lnTo>
                      <a:pt x="155" y="984"/>
                    </a:lnTo>
                    <a:lnTo>
                      <a:pt x="142" y="984"/>
                    </a:lnTo>
                    <a:lnTo>
                      <a:pt x="116" y="971"/>
                    </a:lnTo>
                    <a:lnTo>
                      <a:pt x="78" y="945"/>
                    </a:lnTo>
                    <a:lnTo>
                      <a:pt x="103" y="945"/>
                    </a:lnTo>
                    <a:lnTo>
                      <a:pt x="142" y="906"/>
                    </a:lnTo>
                    <a:lnTo>
                      <a:pt x="142" y="855"/>
                    </a:lnTo>
                    <a:lnTo>
                      <a:pt x="103" y="816"/>
                    </a:lnTo>
                    <a:lnTo>
                      <a:pt x="52" y="816"/>
                    </a:lnTo>
                    <a:lnTo>
                      <a:pt x="26" y="829"/>
                    </a:lnTo>
                    <a:lnTo>
                      <a:pt x="0" y="881"/>
                    </a:lnTo>
                    <a:lnTo>
                      <a:pt x="13" y="919"/>
                    </a:lnTo>
                    <a:lnTo>
                      <a:pt x="39" y="958"/>
                    </a:lnTo>
                    <a:lnTo>
                      <a:pt x="65" y="984"/>
                    </a:lnTo>
                    <a:lnTo>
                      <a:pt x="103" y="1010"/>
                    </a:lnTo>
                    <a:lnTo>
                      <a:pt x="206" y="1010"/>
                    </a:lnTo>
                    <a:lnTo>
                      <a:pt x="284" y="958"/>
                    </a:lnTo>
                    <a:lnTo>
                      <a:pt x="335" y="881"/>
                    </a:lnTo>
                    <a:lnTo>
                      <a:pt x="361" y="829"/>
                    </a:lnTo>
                    <a:lnTo>
                      <a:pt x="64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0" name="Freeform 1494"/>
              <p:cNvSpPr>
                <a:spLocks/>
              </p:cNvSpPr>
              <p:nvPr/>
            </p:nvSpPr>
            <p:spPr bwMode="auto">
              <a:xfrm>
                <a:off x="25045" y="12213"/>
                <a:ext cx="605" cy="738"/>
              </a:xfrm>
              <a:custGeom>
                <a:avLst/>
                <a:gdLst/>
                <a:ahLst/>
                <a:cxnLst>
                  <a:cxn ang="0">
                    <a:pos x="515" y="104"/>
                  </a:cxn>
                  <a:cxn ang="0">
                    <a:pos x="463" y="130"/>
                  </a:cxn>
                  <a:cxn ang="0">
                    <a:pos x="450" y="143"/>
                  </a:cxn>
                  <a:cxn ang="0">
                    <a:pos x="438" y="168"/>
                  </a:cxn>
                  <a:cxn ang="0">
                    <a:pos x="438" y="181"/>
                  </a:cxn>
                  <a:cxn ang="0">
                    <a:pos x="463" y="233"/>
                  </a:cxn>
                  <a:cxn ang="0">
                    <a:pos x="515" y="259"/>
                  </a:cxn>
                  <a:cxn ang="0">
                    <a:pos x="566" y="233"/>
                  </a:cxn>
                  <a:cxn ang="0">
                    <a:pos x="592" y="181"/>
                  </a:cxn>
                  <a:cxn ang="0">
                    <a:pos x="566" y="104"/>
                  </a:cxn>
                  <a:cxn ang="0">
                    <a:pos x="515" y="52"/>
                  </a:cxn>
                  <a:cxn ang="0">
                    <a:pos x="438" y="13"/>
                  </a:cxn>
                  <a:cxn ang="0">
                    <a:pos x="347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06" y="712"/>
                  </a:cxn>
                  <a:cxn ang="0">
                    <a:pos x="347" y="738"/>
                  </a:cxn>
                  <a:cxn ang="0">
                    <a:pos x="450" y="725"/>
                  </a:cxn>
                  <a:cxn ang="0">
                    <a:pos x="528" y="674"/>
                  </a:cxn>
                  <a:cxn ang="0">
                    <a:pos x="579" y="609"/>
                  </a:cxn>
                  <a:cxn ang="0">
                    <a:pos x="605" y="557"/>
                  </a:cxn>
                  <a:cxn ang="0">
                    <a:pos x="605" y="518"/>
                  </a:cxn>
                  <a:cxn ang="0">
                    <a:pos x="566" y="518"/>
                  </a:cxn>
                  <a:cxn ang="0">
                    <a:pos x="566" y="531"/>
                  </a:cxn>
                  <a:cxn ang="0">
                    <a:pos x="528" y="622"/>
                  </a:cxn>
                  <a:cxn ang="0">
                    <a:pos x="463" y="674"/>
                  </a:cxn>
                  <a:cxn ang="0">
                    <a:pos x="412" y="699"/>
                  </a:cxn>
                  <a:cxn ang="0">
                    <a:pos x="360" y="699"/>
                  </a:cxn>
                  <a:cxn ang="0">
                    <a:pos x="296" y="686"/>
                  </a:cxn>
                  <a:cxn ang="0">
                    <a:pos x="244" y="661"/>
                  </a:cxn>
                  <a:cxn ang="0">
                    <a:pos x="180" y="596"/>
                  </a:cxn>
                  <a:cxn ang="0">
                    <a:pos x="141" y="505"/>
                  </a:cxn>
                  <a:cxn ang="0">
                    <a:pos x="129" y="376"/>
                  </a:cxn>
                  <a:cxn ang="0">
                    <a:pos x="141" y="246"/>
                  </a:cxn>
                  <a:cxn ang="0">
                    <a:pos x="180" y="143"/>
                  </a:cxn>
                  <a:cxn ang="0">
                    <a:pos x="232" y="91"/>
                  </a:cxn>
                  <a:cxn ang="0">
                    <a:pos x="296" y="52"/>
                  </a:cxn>
                  <a:cxn ang="0">
                    <a:pos x="399" y="52"/>
                  </a:cxn>
                  <a:cxn ang="0">
                    <a:pos x="476" y="78"/>
                  </a:cxn>
                  <a:cxn ang="0">
                    <a:pos x="515" y="104"/>
                  </a:cxn>
                </a:cxnLst>
                <a:rect l="0" t="0" r="r" b="b"/>
                <a:pathLst>
                  <a:path w="605" h="738">
                    <a:moveTo>
                      <a:pt x="515" y="104"/>
                    </a:moveTo>
                    <a:lnTo>
                      <a:pt x="463" y="130"/>
                    </a:lnTo>
                    <a:lnTo>
                      <a:pt x="450" y="143"/>
                    </a:lnTo>
                    <a:lnTo>
                      <a:pt x="438" y="168"/>
                    </a:lnTo>
                    <a:lnTo>
                      <a:pt x="438" y="181"/>
                    </a:lnTo>
                    <a:lnTo>
                      <a:pt x="463" y="233"/>
                    </a:lnTo>
                    <a:lnTo>
                      <a:pt x="515" y="259"/>
                    </a:lnTo>
                    <a:lnTo>
                      <a:pt x="566" y="233"/>
                    </a:lnTo>
                    <a:lnTo>
                      <a:pt x="592" y="181"/>
                    </a:lnTo>
                    <a:lnTo>
                      <a:pt x="566" y="104"/>
                    </a:lnTo>
                    <a:lnTo>
                      <a:pt x="515" y="52"/>
                    </a:lnTo>
                    <a:lnTo>
                      <a:pt x="438" y="13"/>
                    </a:lnTo>
                    <a:lnTo>
                      <a:pt x="347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06" y="712"/>
                    </a:lnTo>
                    <a:lnTo>
                      <a:pt x="347" y="738"/>
                    </a:lnTo>
                    <a:lnTo>
                      <a:pt x="450" y="725"/>
                    </a:lnTo>
                    <a:lnTo>
                      <a:pt x="528" y="674"/>
                    </a:lnTo>
                    <a:lnTo>
                      <a:pt x="579" y="609"/>
                    </a:lnTo>
                    <a:lnTo>
                      <a:pt x="605" y="557"/>
                    </a:lnTo>
                    <a:lnTo>
                      <a:pt x="605" y="518"/>
                    </a:lnTo>
                    <a:lnTo>
                      <a:pt x="566" y="518"/>
                    </a:lnTo>
                    <a:lnTo>
                      <a:pt x="566" y="531"/>
                    </a:lnTo>
                    <a:lnTo>
                      <a:pt x="528" y="622"/>
                    </a:lnTo>
                    <a:lnTo>
                      <a:pt x="463" y="674"/>
                    </a:lnTo>
                    <a:lnTo>
                      <a:pt x="412" y="699"/>
                    </a:lnTo>
                    <a:lnTo>
                      <a:pt x="360" y="699"/>
                    </a:lnTo>
                    <a:lnTo>
                      <a:pt x="296" y="686"/>
                    </a:lnTo>
                    <a:lnTo>
                      <a:pt x="244" y="661"/>
                    </a:lnTo>
                    <a:lnTo>
                      <a:pt x="180" y="596"/>
                    </a:lnTo>
                    <a:lnTo>
                      <a:pt x="141" y="505"/>
                    </a:lnTo>
                    <a:lnTo>
                      <a:pt x="129" y="376"/>
                    </a:lnTo>
                    <a:lnTo>
                      <a:pt x="141" y="246"/>
                    </a:lnTo>
                    <a:lnTo>
                      <a:pt x="180" y="143"/>
                    </a:lnTo>
                    <a:lnTo>
                      <a:pt x="232" y="91"/>
                    </a:lnTo>
                    <a:lnTo>
                      <a:pt x="296" y="52"/>
                    </a:lnTo>
                    <a:lnTo>
                      <a:pt x="399" y="52"/>
                    </a:lnTo>
                    <a:lnTo>
                      <a:pt x="476" y="78"/>
                    </a:lnTo>
                    <a:lnTo>
                      <a:pt x="5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1" name="Freeform 1495"/>
              <p:cNvSpPr>
                <a:spLocks/>
              </p:cNvSpPr>
              <p:nvPr/>
            </p:nvSpPr>
            <p:spPr bwMode="auto">
              <a:xfrm>
                <a:off x="25753" y="11825"/>
                <a:ext cx="348" cy="1113"/>
              </a:xfrm>
              <a:custGeom>
                <a:avLst/>
                <a:gdLst/>
                <a:ahLst/>
                <a:cxnLst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116"/>
                  </a:cxn>
                  <a:cxn ang="0">
                    <a:pos x="129" y="155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3"/>
                  </a:cxn>
                  <a:cxn ang="0">
                    <a:pos x="348" y="1113"/>
                  </a:cxn>
                  <a:cxn ang="0">
                    <a:pos x="348" y="1062"/>
                  </a:cxn>
                  <a:cxn ang="0">
                    <a:pos x="257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997"/>
                  </a:cxn>
                  <a:cxn ang="0">
                    <a:pos x="232" y="0"/>
                  </a:cxn>
                </a:cxnLst>
                <a:rect l="0" t="0" r="r" b="b"/>
                <a:pathLst>
                  <a:path w="348" h="1113">
                    <a:moveTo>
                      <a:pt x="232" y="0"/>
                    </a:moveTo>
                    <a:lnTo>
                      <a:pt x="0" y="13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116"/>
                    </a:lnTo>
                    <a:lnTo>
                      <a:pt x="129" y="155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3"/>
                    </a:lnTo>
                    <a:lnTo>
                      <a:pt x="348" y="1113"/>
                    </a:lnTo>
                    <a:lnTo>
                      <a:pt x="348" y="1062"/>
                    </a:lnTo>
                    <a:lnTo>
                      <a:pt x="257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997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2" name="Freeform 1496"/>
              <p:cNvSpPr>
                <a:spLocks noEditPoints="1"/>
              </p:cNvSpPr>
              <p:nvPr/>
            </p:nvSpPr>
            <p:spPr bwMode="auto">
              <a:xfrm>
                <a:off x="26191" y="12213"/>
                <a:ext cx="618" cy="738"/>
              </a:xfrm>
              <a:custGeom>
                <a:avLst/>
                <a:gdLst/>
                <a:ahLst/>
                <a:cxnLst>
                  <a:cxn ang="0">
                    <a:pos x="579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40" y="104"/>
                  </a:cxn>
                  <a:cxn ang="0">
                    <a:pos x="463" y="26"/>
                  </a:cxn>
                  <a:cxn ang="0">
                    <a:pos x="321" y="0"/>
                  </a:cxn>
                  <a:cxn ang="0">
                    <a:pos x="193" y="26"/>
                  </a:cxn>
                  <a:cxn ang="0">
                    <a:pos x="90" y="117"/>
                  </a:cxn>
                  <a:cxn ang="0">
                    <a:pos x="25" y="233"/>
                  </a:cxn>
                  <a:cxn ang="0">
                    <a:pos x="0" y="376"/>
                  </a:cxn>
                  <a:cxn ang="0">
                    <a:pos x="25" y="518"/>
                  </a:cxn>
                  <a:cxn ang="0">
                    <a:pos x="103" y="635"/>
                  </a:cxn>
                  <a:cxn ang="0">
                    <a:pos x="218" y="712"/>
                  </a:cxn>
                  <a:cxn ang="0">
                    <a:pos x="347" y="738"/>
                  </a:cxn>
                  <a:cxn ang="0">
                    <a:pos x="450" y="725"/>
                  </a:cxn>
                  <a:cxn ang="0">
                    <a:pos x="527" y="674"/>
                  </a:cxn>
                  <a:cxn ang="0">
                    <a:pos x="579" y="622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18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66" y="531"/>
                  </a:cxn>
                  <a:cxn ang="0">
                    <a:pos x="515" y="635"/>
                  </a:cxn>
                  <a:cxn ang="0">
                    <a:pos x="450" y="686"/>
                  </a:cxn>
                  <a:cxn ang="0">
                    <a:pos x="386" y="699"/>
                  </a:cxn>
                  <a:cxn ang="0">
                    <a:pos x="309" y="699"/>
                  </a:cxn>
                  <a:cxn ang="0">
                    <a:pos x="270" y="686"/>
                  </a:cxn>
                  <a:cxn ang="0">
                    <a:pos x="231" y="661"/>
                  </a:cxn>
                  <a:cxn ang="0">
                    <a:pos x="206" y="635"/>
                  </a:cxn>
                  <a:cxn ang="0">
                    <a:pos x="180" y="596"/>
                  </a:cxn>
                  <a:cxn ang="0">
                    <a:pos x="141" y="505"/>
                  </a:cxn>
                  <a:cxn ang="0">
                    <a:pos x="128" y="427"/>
                  </a:cxn>
                  <a:cxn ang="0">
                    <a:pos x="128" y="350"/>
                  </a:cxn>
                  <a:cxn ang="0">
                    <a:pos x="579" y="350"/>
                  </a:cxn>
                  <a:cxn ang="0">
                    <a:pos x="128" y="324"/>
                  </a:cxn>
                  <a:cxn ang="0">
                    <a:pos x="154" y="207"/>
                  </a:cxn>
                  <a:cxn ang="0">
                    <a:pos x="193" y="117"/>
                  </a:cxn>
                  <a:cxn ang="0">
                    <a:pos x="231" y="65"/>
                  </a:cxn>
                  <a:cxn ang="0">
                    <a:pos x="283" y="52"/>
                  </a:cxn>
                  <a:cxn ang="0">
                    <a:pos x="321" y="39"/>
                  </a:cxn>
                  <a:cxn ang="0">
                    <a:pos x="412" y="65"/>
                  </a:cxn>
                  <a:cxn ang="0">
                    <a:pos x="463" y="117"/>
                  </a:cxn>
                  <a:cxn ang="0">
                    <a:pos x="489" y="194"/>
                  </a:cxn>
                  <a:cxn ang="0">
                    <a:pos x="502" y="272"/>
                  </a:cxn>
                  <a:cxn ang="0">
                    <a:pos x="515" y="324"/>
                  </a:cxn>
                  <a:cxn ang="0">
                    <a:pos x="128" y="324"/>
                  </a:cxn>
                </a:cxnLst>
                <a:rect l="0" t="0" r="r" b="b"/>
                <a:pathLst>
                  <a:path w="618" h="738">
                    <a:moveTo>
                      <a:pt x="579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40" y="104"/>
                    </a:lnTo>
                    <a:lnTo>
                      <a:pt x="463" y="26"/>
                    </a:lnTo>
                    <a:lnTo>
                      <a:pt x="321" y="0"/>
                    </a:lnTo>
                    <a:lnTo>
                      <a:pt x="193" y="26"/>
                    </a:lnTo>
                    <a:lnTo>
                      <a:pt x="90" y="117"/>
                    </a:lnTo>
                    <a:lnTo>
                      <a:pt x="25" y="233"/>
                    </a:lnTo>
                    <a:lnTo>
                      <a:pt x="0" y="376"/>
                    </a:lnTo>
                    <a:lnTo>
                      <a:pt x="25" y="518"/>
                    </a:lnTo>
                    <a:lnTo>
                      <a:pt x="103" y="635"/>
                    </a:lnTo>
                    <a:lnTo>
                      <a:pt x="218" y="712"/>
                    </a:lnTo>
                    <a:lnTo>
                      <a:pt x="347" y="738"/>
                    </a:lnTo>
                    <a:lnTo>
                      <a:pt x="450" y="725"/>
                    </a:lnTo>
                    <a:lnTo>
                      <a:pt x="527" y="674"/>
                    </a:lnTo>
                    <a:lnTo>
                      <a:pt x="579" y="622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18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66" y="531"/>
                    </a:lnTo>
                    <a:lnTo>
                      <a:pt x="515" y="635"/>
                    </a:lnTo>
                    <a:lnTo>
                      <a:pt x="450" y="686"/>
                    </a:lnTo>
                    <a:lnTo>
                      <a:pt x="386" y="699"/>
                    </a:lnTo>
                    <a:lnTo>
                      <a:pt x="309" y="699"/>
                    </a:lnTo>
                    <a:lnTo>
                      <a:pt x="270" y="686"/>
                    </a:lnTo>
                    <a:lnTo>
                      <a:pt x="231" y="661"/>
                    </a:lnTo>
                    <a:lnTo>
                      <a:pt x="206" y="635"/>
                    </a:lnTo>
                    <a:lnTo>
                      <a:pt x="180" y="596"/>
                    </a:lnTo>
                    <a:lnTo>
                      <a:pt x="141" y="505"/>
                    </a:lnTo>
                    <a:lnTo>
                      <a:pt x="128" y="427"/>
                    </a:lnTo>
                    <a:lnTo>
                      <a:pt x="128" y="350"/>
                    </a:lnTo>
                    <a:lnTo>
                      <a:pt x="579" y="350"/>
                    </a:lnTo>
                    <a:close/>
                    <a:moveTo>
                      <a:pt x="128" y="324"/>
                    </a:moveTo>
                    <a:lnTo>
                      <a:pt x="154" y="207"/>
                    </a:lnTo>
                    <a:lnTo>
                      <a:pt x="193" y="117"/>
                    </a:lnTo>
                    <a:lnTo>
                      <a:pt x="231" y="65"/>
                    </a:lnTo>
                    <a:lnTo>
                      <a:pt x="283" y="52"/>
                    </a:lnTo>
                    <a:lnTo>
                      <a:pt x="321" y="39"/>
                    </a:lnTo>
                    <a:lnTo>
                      <a:pt x="412" y="65"/>
                    </a:lnTo>
                    <a:lnTo>
                      <a:pt x="463" y="117"/>
                    </a:lnTo>
                    <a:lnTo>
                      <a:pt x="489" y="194"/>
                    </a:lnTo>
                    <a:lnTo>
                      <a:pt x="502" y="272"/>
                    </a:lnTo>
                    <a:lnTo>
                      <a:pt x="515" y="324"/>
                    </a:lnTo>
                    <a:lnTo>
                      <a:pt x="128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3" name="Freeform 1497"/>
              <p:cNvSpPr>
                <a:spLocks/>
              </p:cNvSpPr>
              <p:nvPr/>
            </p:nvSpPr>
            <p:spPr bwMode="auto">
              <a:xfrm>
                <a:off x="27375" y="11812"/>
                <a:ext cx="1133" cy="1165"/>
              </a:xfrm>
              <a:custGeom>
                <a:avLst/>
                <a:gdLst/>
                <a:ahLst/>
                <a:cxnLst>
                  <a:cxn ang="0">
                    <a:pos x="1133" y="13"/>
                  </a:cxn>
                  <a:cxn ang="0">
                    <a:pos x="1133" y="0"/>
                  </a:cxn>
                  <a:cxn ang="0">
                    <a:pos x="1107" y="0"/>
                  </a:cxn>
                  <a:cxn ang="0">
                    <a:pos x="1094" y="13"/>
                  </a:cxn>
                  <a:cxn ang="0">
                    <a:pos x="978" y="142"/>
                  </a:cxn>
                  <a:cxn ang="0">
                    <a:pos x="953" y="103"/>
                  </a:cxn>
                  <a:cxn ang="0">
                    <a:pos x="914" y="51"/>
                  </a:cxn>
                  <a:cxn ang="0">
                    <a:pos x="837" y="13"/>
                  </a:cxn>
                  <a:cxn ang="0">
                    <a:pos x="721" y="0"/>
                  </a:cxn>
                  <a:cxn ang="0">
                    <a:pos x="502" y="39"/>
                  </a:cxn>
                  <a:cxn ang="0">
                    <a:pos x="309" y="142"/>
                  </a:cxn>
                  <a:cxn ang="0">
                    <a:pos x="155" y="310"/>
                  </a:cxn>
                  <a:cxn ang="0">
                    <a:pos x="39" y="505"/>
                  </a:cxn>
                  <a:cxn ang="0">
                    <a:pos x="0" y="725"/>
                  </a:cxn>
                  <a:cxn ang="0">
                    <a:pos x="39" y="906"/>
                  </a:cxn>
                  <a:cxn ang="0">
                    <a:pos x="129" y="1036"/>
                  </a:cxn>
                  <a:cxn ang="0">
                    <a:pos x="270" y="1126"/>
                  </a:cxn>
                  <a:cxn ang="0">
                    <a:pos x="438" y="1165"/>
                  </a:cxn>
                  <a:cxn ang="0">
                    <a:pos x="566" y="1139"/>
                  </a:cxn>
                  <a:cxn ang="0">
                    <a:pos x="682" y="1087"/>
                  </a:cxn>
                  <a:cxn ang="0">
                    <a:pos x="785" y="1023"/>
                  </a:cxn>
                  <a:cxn ang="0">
                    <a:pos x="875" y="919"/>
                  </a:cxn>
                  <a:cxn ang="0">
                    <a:pos x="927" y="828"/>
                  </a:cxn>
                  <a:cxn ang="0">
                    <a:pos x="953" y="764"/>
                  </a:cxn>
                  <a:cxn ang="0">
                    <a:pos x="953" y="725"/>
                  </a:cxn>
                  <a:cxn ang="0">
                    <a:pos x="927" y="725"/>
                  </a:cxn>
                  <a:cxn ang="0">
                    <a:pos x="914" y="738"/>
                  </a:cxn>
                  <a:cxn ang="0">
                    <a:pos x="888" y="803"/>
                  </a:cxn>
                  <a:cxn ang="0">
                    <a:pos x="837" y="893"/>
                  </a:cxn>
                  <a:cxn ang="0">
                    <a:pos x="760" y="997"/>
                  </a:cxn>
                  <a:cxn ang="0">
                    <a:pos x="644" y="1062"/>
                  </a:cxn>
                  <a:cxn ang="0">
                    <a:pos x="554" y="1100"/>
                  </a:cxn>
                  <a:cxn ang="0">
                    <a:pos x="463" y="1113"/>
                  </a:cxn>
                  <a:cxn ang="0">
                    <a:pos x="373" y="1100"/>
                  </a:cxn>
                  <a:cxn ang="0">
                    <a:pos x="283" y="1062"/>
                  </a:cxn>
                  <a:cxn ang="0">
                    <a:pos x="219" y="1010"/>
                  </a:cxn>
                  <a:cxn ang="0">
                    <a:pos x="167" y="906"/>
                  </a:cxn>
                  <a:cxn ang="0">
                    <a:pos x="142" y="777"/>
                  </a:cxn>
                  <a:cxn ang="0">
                    <a:pos x="155" y="686"/>
                  </a:cxn>
                  <a:cxn ang="0">
                    <a:pos x="180" y="544"/>
                  </a:cxn>
                  <a:cxn ang="0">
                    <a:pos x="245" y="388"/>
                  </a:cxn>
                  <a:cxn ang="0">
                    <a:pos x="348" y="233"/>
                  </a:cxn>
                  <a:cxn ang="0">
                    <a:pos x="451" y="129"/>
                  </a:cxn>
                  <a:cxn ang="0">
                    <a:pos x="592" y="64"/>
                  </a:cxn>
                  <a:cxn ang="0">
                    <a:pos x="734" y="39"/>
                  </a:cxn>
                  <a:cxn ang="0">
                    <a:pos x="837" y="64"/>
                  </a:cxn>
                  <a:cxn ang="0">
                    <a:pos x="927" y="129"/>
                  </a:cxn>
                  <a:cxn ang="0">
                    <a:pos x="966" y="233"/>
                  </a:cxn>
                  <a:cxn ang="0">
                    <a:pos x="991" y="349"/>
                  </a:cxn>
                  <a:cxn ang="0">
                    <a:pos x="991" y="414"/>
                  </a:cxn>
                  <a:cxn ang="0">
                    <a:pos x="978" y="427"/>
                  </a:cxn>
                  <a:cxn ang="0">
                    <a:pos x="978" y="440"/>
                  </a:cxn>
                  <a:cxn ang="0">
                    <a:pos x="991" y="453"/>
                  </a:cxn>
                  <a:cxn ang="0">
                    <a:pos x="1017" y="453"/>
                  </a:cxn>
                  <a:cxn ang="0">
                    <a:pos x="1030" y="440"/>
                  </a:cxn>
                  <a:cxn ang="0">
                    <a:pos x="1030" y="414"/>
                  </a:cxn>
                  <a:cxn ang="0">
                    <a:pos x="1133" y="13"/>
                  </a:cxn>
                </a:cxnLst>
                <a:rect l="0" t="0" r="r" b="b"/>
                <a:pathLst>
                  <a:path w="1133" h="1165">
                    <a:moveTo>
                      <a:pt x="1133" y="13"/>
                    </a:moveTo>
                    <a:lnTo>
                      <a:pt x="1133" y="0"/>
                    </a:lnTo>
                    <a:lnTo>
                      <a:pt x="1107" y="0"/>
                    </a:lnTo>
                    <a:lnTo>
                      <a:pt x="1094" y="13"/>
                    </a:lnTo>
                    <a:lnTo>
                      <a:pt x="978" y="142"/>
                    </a:lnTo>
                    <a:lnTo>
                      <a:pt x="953" y="103"/>
                    </a:lnTo>
                    <a:lnTo>
                      <a:pt x="914" y="51"/>
                    </a:lnTo>
                    <a:lnTo>
                      <a:pt x="837" y="13"/>
                    </a:lnTo>
                    <a:lnTo>
                      <a:pt x="721" y="0"/>
                    </a:lnTo>
                    <a:lnTo>
                      <a:pt x="502" y="39"/>
                    </a:lnTo>
                    <a:lnTo>
                      <a:pt x="309" y="142"/>
                    </a:lnTo>
                    <a:lnTo>
                      <a:pt x="155" y="310"/>
                    </a:lnTo>
                    <a:lnTo>
                      <a:pt x="39" y="505"/>
                    </a:lnTo>
                    <a:lnTo>
                      <a:pt x="0" y="725"/>
                    </a:lnTo>
                    <a:lnTo>
                      <a:pt x="39" y="906"/>
                    </a:lnTo>
                    <a:lnTo>
                      <a:pt x="129" y="1036"/>
                    </a:lnTo>
                    <a:lnTo>
                      <a:pt x="270" y="1126"/>
                    </a:lnTo>
                    <a:lnTo>
                      <a:pt x="438" y="1165"/>
                    </a:lnTo>
                    <a:lnTo>
                      <a:pt x="566" y="1139"/>
                    </a:lnTo>
                    <a:lnTo>
                      <a:pt x="682" y="1087"/>
                    </a:lnTo>
                    <a:lnTo>
                      <a:pt x="785" y="1023"/>
                    </a:lnTo>
                    <a:lnTo>
                      <a:pt x="875" y="919"/>
                    </a:lnTo>
                    <a:lnTo>
                      <a:pt x="927" y="828"/>
                    </a:lnTo>
                    <a:lnTo>
                      <a:pt x="953" y="764"/>
                    </a:lnTo>
                    <a:lnTo>
                      <a:pt x="953" y="725"/>
                    </a:lnTo>
                    <a:lnTo>
                      <a:pt x="927" y="725"/>
                    </a:lnTo>
                    <a:lnTo>
                      <a:pt x="914" y="738"/>
                    </a:lnTo>
                    <a:lnTo>
                      <a:pt x="888" y="803"/>
                    </a:lnTo>
                    <a:lnTo>
                      <a:pt x="837" y="893"/>
                    </a:lnTo>
                    <a:lnTo>
                      <a:pt x="760" y="997"/>
                    </a:lnTo>
                    <a:lnTo>
                      <a:pt x="644" y="1062"/>
                    </a:lnTo>
                    <a:lnTo>
                      <a:pt x="554" y="1100"/>
                    </a:lnTo>
                    <a:lnTo>
                      <a:pt x="463" y="1113"/>
                    </a:lnTo>
                    <a:lnTo>
                      <a:pt x="373" y="1100"/>
                    </a:lnTo>
                    <a:lnTo>
                      <a:pt x="283" y="1062"/>
                    </a:lnTo>
                    <a:lnTo>
                      <a:pt x="219" y="1010"/>
                    </a:lnTo>
                    <a:lnTo>
                      <a:pt x="167" y="906"/>
                    </a:lnTo>
                    <a:lnTo>
                      <a:pt x="142" y="777"/>
                    </a:lnTo>
                    <a:lnTo>
                      <a:pt x="155" y="686"/>
                    </a:lnTo>
                    <a:lnTo>
                      <a:pt x="180" y="544"/>
                    </a:lnTo>
                    <a:lnTo>
                      <a:pt x="245" y="388"/>
                    </a:lnTo>
                    <a:lnTo>
                      <a:pt x="348" y="233"/>
                    </a:lnTo>
                    <a:lnTo>
                      <a:pt x="451" y="129"/>
                    </a:lnTo>
                    <a:lnTo>
                      <a:pt x="592" y="64"/>
                    </a:lnTo>
                    <a:lnTo>
                      <a:pt x="734" y="39"/>
                    </a:lnTo>
                    <a:lnTo>
                      <a:pt x="837" y="64"/>
                    </a:lnTo>
                    <a:lnTo>
                      <a:pt x="927" y="129"/>
                    </a:lnTo>
                    <a:lnTo>
                      <a:pt x="966" y="233"/>
                    </a:lnTo>
                    <a:lnTo>
                      <a:pt x="991" y="349"/>
                    </a:lnTo>
                    <a:lnTo>
                      <a:pt x="991" y="414"/>
                    </a:lnTo>
                    <a:lnTo>
                      <a:pt x="978" y="427"/>
                    </a:lnTo>
                    <a:lnTo>
                      <a:pt x="978" y="440"/>
                    </a:lnTo>
                    <a:lnTo>
                      <a:pt x="991" y="453"/>
                    </a:lnTo>
                    <a:lnTo>
                      <a:pt x="1017" y="453"/>
                    </a:lnTo>
                    <a:lnTo>
                      <a:pt x="1030" y="440"/>
                    </a:lnTo>
                    <a:lnTo>
                      <a:pt x="1030" y="414"/>
                    </a:lnTo>
                    <a:lnTo>
                      <a:pt x="1133" y="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4" name="Freeform 1498"/>
              <p:cNvSpPr>
                <a:spLocks/>
              </p:cNvSpPr>
              <p:nvPr/>
            </p:nvSpPr>
            <p:spPr bwMode="auto">
              <a:xfrm>
                <a:off x="29036" y="11954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1" y="337"/>
                  </a:cxn>
                  <a:cxn ang="0">
                    <a:pos x="141" y="790"/>
                  </a:cxn>
                  <a:cxn ang="0">
                    <a:pos x="154" y="881"/>
                  </a:cxn>
                  <a:cxn ang="0">
                    <a:pos x="193" y="945"/>
                  </a:cxn>
                  <a:cxn ang="0">
                    <a:pos x="244" y="984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5" y="984"/>
                  </a:cxn>
                  <a:cxn ang="0">
                    <a:pos x="463" y="933"/>
                  </a:cxn>
                  <a:cxn ang="0">
                    <a:pos x="502" y="868"/>
                  </a:cxn>
                  <a:cxn ang="0">
                    <a:pos x="502" y="699"/>
                  </a:cxn>
                  <a:cxn ang="0">
                    <a:pos x="463" y="699"/>
                  </a:cxn>
                  <a:cxn ang="0">
                    <a:pos x="463" y="829"/>
                  </a:cxn>
                  <a:cxn ang="0">
                    <a:pos x="450" y="881"/>
                  </a:cxn>
                  <a:cxn ang="0">
                    <a:pos x="437" y="920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20"/>
                  </a:cxn>
                  <a:cxn ang="0">
                    <a:pos x="270" y="881"/>
                  </a:cxn>
                  <a:cxn ang="0">
                    <a:pos x="257" y="855"/>
                  </a:cxn>
                  <a:cxn ang="0">
                    <a:pos x="257" y="829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7"/>
                  </a:cxn>
                </a:cxnLst>
                <a:rect l="0" t="0" r="r" b="b"/>
                <a:pathLst>
                  <a:path w="502" h="997">
                    <a:moveTo>
                      <a:pt x="244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1" y="337"/>
                    </a:lnTo>
                    <a:lnTo>
                      <a:pt x="141" y="790"/>
                    </a:lnTo>
                    <a:lnTo>
                      <a:pt x="154" y="881"/>
                    </a:lnTo>
                    <a:lnTo>
                      <a:pt x="193" y="945"/>
                    </a:lnTo>
                    <a:lnTo>
                      <a:pt x="244" y="984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5" y="984"/>
                    </a:lnTo>
                    <a:lnTo>
                      <a:pt x="463" y="933"/>
                    </a:lnTo>
                    <a:lnTo>
                      <a:pt x="502" y="868"/>
                    </a:lnTo>
                    <a:lnTo>
                      <a:pt x="502" y="699"/>
                    </a:lnTo>
                    <a:lnTo>
                      <a:pt x="463" y="699"/>
                    </a:lnTo>
                    <a:lnTo>
                      <a:pt x="463" y="829"/>
                    </a:lnTo>
                    <a:lnTo>
                      <a:pt x="450" y="881"/>
                    </a:lnTo>
                    <a:lnTo>
                      <a:pt x="437" y="920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20"/>
                    </a:lnTo>
                    <a:lnTo>
                      <a:pt x="270" y="881"/>
                    </a:lnTo>
                    <a:lnTo>
                      <a:pt x="257" y="855"/>
                    </a:lnTo>
                    <a:lnTo>
                      <a:pt x="257" y="829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5" name="Freeform 1499"/>
              <p:cNvSpPr>
                <a:spLocks/>
              </p:cNvSpPr>
              <p:nvPr/>
            </p:nvSpPr>
            <p:spPr bwMode="auto">
              <a:xfrm>
                <a:off x="29679" y="11825"/>
                <a:ext cx="811" cy="1113"/>
              </a:xfrm>
              <a:custGeom>
                <a:avLst/>
                <a:gdLst/>
                <a:ahLst/>
                <a:cxnLst>
                  <a:cxn ang="0">
                    <a:pos x="683" y="712"/>
                  </a:cxn>
                  <a:cxn ang="0">
                    <a:pos x="683" y="595"/>
                  </a:cxn>
                  <a:cxn ang="0">
                    <a:pos x="670" y="518"/>
                  </a:cxn>
                  <a:cxn ang="0">
                    <a:pos x="631" y="466"/>
                  </a:cxn>
                  <a:cxn ang="0">
                    <a:pos x="593" y="427"/>
                  </a:cxn>
                  <a:cxn ang="0">
                    <a:pos x="515" y="401"/>
                  </a:cxn>
                  <a:cxn ang="0">
                    <a:pos x="464" y="401"/>
                  </a:cxn>
                  <a:cxn ang="0">
                    <a:pos x="374" y="414"/>
                  </a:cxn>
                  <a:cxn ang="0">
                    <a:pos x="309" y="453"/>
                  </a:cxn>
                  <a:cxn ang="0">
                    <a:pos x="258" y="505"/>
                  </a:cxn>
                  <a:cxn ang="0">
                    <a:pos x="232" y="556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1" y="77"/>
                  </a:cxn>
                  <a:cxn ang="0">
                    <a:pos x="103" y="77"/>
                  </a:cxn>
                  <a:cxn ang="0">
                    <a:pos x="116" y="103"/>
                  </a:cxn>
                  <a:cxn ang="0">
                    <a:pos x="129" y="116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1" y="1062"/>
                  </a:cxn>
                  <a:cxn ang="0">
                    <a:pos x="0" y="1062"/>
                  </a:cxn>
                  <a:cxn ang="0">
                    <a:pos x="0" y="1113"/>
                  </a:cxn>
                  <a:cxn ang="0">
                    <a:pos x="361" y="1113"/>
                  </a:cxn>
                  <a:cxn ang="0">
                    <a:pos x="361" y="1062"/>
                  </a:cxn>
                  <a:cxn ang="0">
                    <a:pos x="271" y="1062"/>
                  </a:cxn>
                  <a:cxn ang="0">
                    <a:pos x="245" y="1049"/>
                  </a:cxn>
                  <a:cxn ang="0">
                    <a:pos x="245" y="1023"/>
                  </a:cxn>
                  <a:cxn ang="0">
                    <a:pos x="232" y="997"/>
                  </a:cxn>
                  <a:cxn ang="0">
                    <a:pos x="232" y="699"/>
                  </a:cxn>
                  <a:cxn ang="0">
                    <a:pos x="258" y="582"/>
                  </a:cxn>
                  <a:cxn ang="0">
                    <a:pos x="309" y="505"/>
                  </a:cxn>
                  <a:cxn ang="0">
                    <a:pos x="374" y="453"/>
                  </a:cxn>
                  <a:cxn ang="0">
                    <a:pos x="451" y="440"/>
                  </a:cxn>
                  <a:cxn ang="0">
                    <a:pos x="490" y="440"/>
                  </a:cxn>
                  <a:cxn ang="0">
                    <a:pos x="515" y="453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67" y="544"/>
                  </a:cxn>
                  <a:cxn ang="0">
                    <a:pos x="567" y="1036"/>
                  </a:cxn>
                  <a:cxn ang="0">
                    <a:pos x="541" y="1062"/>
                  </a:cxn>
                  <a:cxn ang="0">
                    <a:pos x="451" y="1062"/>
                  </a:cxn>
                  <a:cxn ang="0">
                    <a:pos x="451" y="1113"/>
                  </a:cxn>
                  <a:cxn ang="0">
                    <a:pos x="811" y="1113"/>
                  </a:cxn>
                  <a:cxn ang="0">
                    <a:pos x="811" y="1062"/>
                  </a:cxn>
                  <a:cxn ang="0">
                    <a:pos x="734" y="1062"/>
                  </a:cxn>
                  <a:cxn ang="0">
                    <a:pos x="683" y="1036"/>
                  </a:cxn>
                  <a:cxn ang="0">
                    <a:pos x="683" y="1010"/>
                  </a:cxn>
                  <a:cxn ang="0">
                    <a:pos x="683" y="712"/>
                  </a:cxn>
                </a:cxnLst>
                <a:rect l="0" t="0" r="r" b="b"/>
                <a:pathLst>
                  <a:path w="811" h="1113">
                    <a:moveTo>
                      <a:pt x="683" y="712"/>
                    </a:moveTo>
                    <a:lnTo>
                      <a:pt x="683" y="595"/>
                    </a:lnTo>
                    <a:lnTo>
                      <a:pt x="670" y="518"/>
                    </a:lnTo>
                    <a:lnTo>
                      <a:pt x="631" y="466"/>
                    </a:lnTo>
                    <a:lnTo>
                      <a:pt x="593" y="427"/>
                    </a:lnTo>
                    <a:lnTo>
                      <a:pt x="515" y="401"/>
                    </a:lnTo>
                    <a:lnTo>
                      <a:pt x="464" y="401"/>
                    </a:lnTo>
                    <a:lnTo>
                      <a:pt x="374" y="414"/>
                    </a:lnTo>
                    <a:lnTo>
                      <a:pt x="309" y="453"/>
                    </a:lnTo>
                    <a:lnTo>
                      <a:pt x="258" y="505"/>
                    </a:lnTo>
                    <a:lnTo>
                      <a:pt x="232" y="556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1" y="77"/>
                    </a:lnTo>
                    <a:lnTo>
                      <a:pt x="103" y="77"/>
                    </a:lnTo>
                    <a:lnTo>
                      <a:pt x="116" y="103"/>
                    </a:lnTo>
                    <a:lnTo>
                      <a:pt x="129" y="116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1" y="1062"/>
                    </a:lnTo>
                    <a:lnTo>
                      <a:pt x="0" y="1062"/>
                    </a:lnTo>
                    <a:lnTo>
                      <a:pt x="0" y="1113"/>
                    </a:lnTo>
                    <a:lnTo>
                      <a:pt x="361" y="1113"/>
                    </a:lnTo>
                    <a:lnTo>
                      <a:pt x="361" y="1062"/>
                    </a:lnTo>
                    <a:lnTo>
                      <a:pt x="271" y="1062"/>
                    </a:lnTo>
                    <a:lnTo>
                      <a:pt x="245" y="1049"/>
                    </a:lnTo>
                    <a:lnTo>
                      <a:pt x="245" y="1023"/>
                    </a:lnTo>
                    <a:lnTo>
                      <a:pt x="232" y="997"/>
                    </a:lnTo>
                    <a:lnTo>
                      <a:pt x="232" y="699"/>
                    </a:lnTo>
                    <a:lnTo>
                      <a:pt x="258" y="582"/>
                    </a:lnTo>
                    <a:lnTo>
                      <a:pt x="309" y="505"/>
                    </a:lnTo>
                    <a:lnTo>
                      <a:pt x="374" y="453"/>
                    </a:lnTo>
                    <a:lnTo>
                      <a:pt x="451" y="440"/>
                    </a:lnTo>
                    <a:lnTo>
                      <a:pt x="490" y="440"/>
                    </a:lnTo>
                    <a:lnTo>
                      <a:pt x="515" y="453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67" y="544"/>
                    </a:lnTo>
                    <a:lnTo>
                      <a:pt x="567" y="1036"/>
                    </a:lnTo>
                    <a:lnTo>
                      <a:pt x="541" y="1062"/>
                    </a:lnTo>
                    <a:lnTo>
                      <a:pt x="451" y="1062"/>
                    </a:lnTo>
                    <a:lnTo>
                      <a:pt x="451" y="1113"/>
                    </a:lnTo>
                    <a:lnTo>
                      <a:pt x="811" y="1113"/>
                    </a:lnTo>
                    <a:lnTo>
                      <a:pt x="811" y="1062"/>
                    </a:lnTo>
                    <a:lnTo>
                      <a:pt x="734" y="1062"/>
                    </a:lnTo>
                    <a:lnTo>
                      <a:pt x="683" y="1036"/>
                    </a:lnTo>
                    <a:lnTo>
                      <a:pt x="683" y="1010"/>
                    </a:lnTo>
                    <a:lnTo>
                      <a:pt x="683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6" name="Freeform 1500"/>
              <p:cNvSpPr>
                <a:spLocks noEditPoints="1"/>
              </p:cNvSpPr>
              <p:nvPr/>
            </p:nvSpPr>
            <p:spPr bwMode="auto">
              <a:xfrm>
                <a:off x="30581" y="12213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4"/>
                  </a:cxn>
                  <a:cxn ang="0">
                    <a:pos x="721" y="492"/>
                  </a:cxn>
                  <a:cxn ang="0">
                    <a:pos x="682" y="622"/>
                  </a:cxn>
                  <a:cxn ang="0">
                    <a:pos x="643" y="686"/>
                  </a:cxn>
                  <a:cxn ang="0">
                    <a:pos x="592" y="661"/>
                  </a:cxn>
                  <a:cxn ang="0">
                    <a:pos x="566" y="181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90" y="91"/>
                  </a:cxn>
                  <a:cxn ang="0">
                    <a:pos x="51" y="220"/>
                  </a:cxn>
                  <a:cxn ang="0">
                    <a:pos x="154" y="259"/>
                  </a:cxn>
                  <a:cxn ang="0">
                    <a:pos x="193" y="220"/>
                  </a:cxn>
                  <a:cxn ang="0">
                    <a:pos x="180" y="143"/>
                  </a:cxn>
                  <a:cxn ang="0">
                    <a:pos x="115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63" y="246"/>
                  </a:cxn>
                  <a:cxn ang="0">
                    <a:pos x="321" y="324"/>
                  </a:cxn>
                  <a:cxn ang="0">
                    <a:pos x="64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4" y="674"/>
                  </a:cxn>
                  <a:cxn ang="0">
                    <a:pos x="463" y="337"/>
                  </a:cxn>
                  <a:cxn ang="0">
                    <a:pos x="437" y="609"/>
                  </a:cxn>
                  <a:cxn ang="0">
                    <a:pos x="334" y="699"/>
                  </a:cxn>
                  <a:cxn ang="0">
                    <a:pos x="270" y="712"/>
                  </a:cxn>
                  <a:cxn ang="0">
                    <a:pos x="154" y="661"/>
                  </a:cxn>
                  <a:cxn ang="0">
                    <a:pos x="128" y="570"/>
                  </a:cxn>
                  <a:cxn ang="0">
                    <a:pos x="167" y="453"/>
                  </a:cxn>
                  <a:cxn ang="0">
                    <a:pos x="321" y="363"/>
                  </a:cxn>
                </a:cxnLst>
                <a:rect l="0" t="0" r="r" b="b"/>
                <a:pathLst>
                  <a:path w="721" h="738">
                    <a:moveTo>
                      <a:pt x="463" y="609"/>
                    </a:moveTo>
                    <a:lnTo>
                      <a:pt x="476" y="648"/>
                    </a:lnTo>
                    <a:lnTo>
                      <a:pt x="489" y="674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2"/>
                    </a:lnTo>
                    <a:lnTo>
                      <a:pt x="656" y="674"/>
                    </a:lnTo>
                    <a:lnTo>
                      <a:pt x="643" y="686"/>
                    </a:lnTo>
                    <a:lnTo>
                      <a:pt x="605" y="686"/>
                    </a:lnTo>
                    <a:lnTo>
                      <a:pt x="592" y="661"/>
                    </a:lnTo>
                    <a:lnTo>
                      <a:pt x="566" y="635"/>
                    </a:lnTo>
                    <a:lnTo>
                      <a:pt x="566" y="181"/>
                    </a:lnTo>
                    <a:lnTo>
                      <a:pt x="540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90" y="91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3"/>
                    </a:lnTo>
                    <a:lnTo>
                      <a:pt x="154" y="117"/>
                    </a:lnTo>
                    <a:lnTo>
                      <a:pt x="115" y="117"/>
                    </a:lnTo>
                    <a:lnTo>
                      <a:pt x="141" y="91"/>
                    </a:lnTo>
                    <a:lnTo>
                      <a:pt x="180" y="65"/>
                    </a:lnTo>
                    <a:lnTo>
                      <a:pt x="257" y="39"/>
                    </a:lnTo>
                    <a:lnTo>
                      <a:pt x="283" y="39"/>
                    </a:lnTo>
                    <a:lnTo>
                      <a:pt x="347" y="52"/>
                    </a:lnTo>
                    <a:lnTo>
                      <a:pt x="399" y="91"/>
                    </a:lnTo>
                    <a:lnTo>
                      <a:pt x="437" y="156"/>
                    </a:lnTo>
                    <a:lnTo>
                      <a:pt x="463" y="246"/>
                    </a:lnTo>
                    <a:lnTo>
                      <a:pt x="463" y="311"/>
                    </a:lnTo>
                    <a:lnTo>
                      <a:pt x="321" y="324"/>
                    </a:lnTo>
                    <a:lnTo>
                      <a:pt x="167" y="363"/>
                    </a:lnTo>
                    <a:lnTo>
                      <a:pt x="64" y="427"/>
                    </a:lnTo>
                    <a:lnTo>
                      <a:pt x="25" y="505"/>
                    </a:lnTo>
                    <a:lnTo>
                      <a:pt x="0" y="570"/>
                    </a:lnTo>
                    <a:lnTo>
                      <a:pt x="25" y="648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7" y="725"/>
                    </a:lnTo>
                    <a:lnTo>
                      <a:pt x="424" y="674"/>
                    </a:lnTo>
                    <a:lnTo>
                      <a:pt x="463" y="609"/>
                    </a:lnTo>
                    <a:close/>
                    <a:moveTo>
                      <a:pt x="463" y="337"/>
                    </a:moveTo>
                    <a:lnTo>
                      <a:pt x="463" y="505"/>
                    </a:lnTo>
                    <a:lnTo>
                      <a:pt x="437" y="609"/>
                    </a:lnTo>
                    <a:lnTo>
                      <a:pt x="412" y="648"/>
                    </a:lnTo>
                    <a:lnTo>
                      <a:pt x="334" y="699"/>
                    </a:lnTo>
                    <a:lnTo>
                      <a:pt x="309" y="699"/>
                    </a:lnTo>
                    <a:lnTo>
                      <a:pt x="270" y="712"/>
                    </a:lnTo>
                    <a:lnTo>
                      <a:pt x="193" y="686"/>
                    </a:lnTo>
                    <a:lnTo>
                      <a:pt x="154" y="661"/>
                    </a:lnTo>
                    <a:lnTo>
                      <a:pt x="141" y="622"/>
                    </a:lnTo>
                    <a:lnTo>
                      <a:pt x="128" y="570"/>
                    </a:lnTo>
                    <a:lnTo>
                      <a:pt x="141" y="518"/>
                    </a:lnTo>
                    <a:lnTo>
                      <a:pt x="167" y="453"/>
                    </a:lnTo>
                    <a:lnTo>
                      <a:pt x="231" y="402"/>
                    </a:lnTo>
                    <a:lnTo>
                      <a:pt x="321" y="363"/>
                    </a:lnTo>
                    <a:lnTo>
                      <a:pt x="463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7" name="Freeform 1501"/>
              <p:cNvSpPr>
                <a:spLocks/>
              </p:cNvSpPr>
              <p:nvPr/>
            </p:nvSpPr>
            <p:spPr bwMode="auto">
              <a:xfrm>
                <a:off x="31353" y="11954"/>
                <a:ext cx="489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63" y="337"/>
                  </a:cxn>
                  <a:cxn ang="0">
                    <a:pos x="463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55" y="194"/>
                  </a:cxn>
                  <a:cxn ang="0">
                    <a:pos x="90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29" y="337"/>
                  </a:cxn>
                  <a:cxn ang="0">
                    <a:pos x="129" y="790"/>
                  </a:cxn>
                  <a:cxn ang="0">
                    <a:pos x="142" y="881"/>
                  </a:cxn>
                  <a:cxn ang="0">
                    <a:pos x="180" y="945"/>
                  </a:cxn>
                  <a:cxn ang="0">
                    <a:pos x="245" y="984"/>
                  </a:cxn>
                  <a:cxn ang="0">
                    <a:pos x="296" y="997"/>
                  </a:cxn>
                  <a:cxn ang="0">
                    <a:pos x="335" y="997"/>
                  </a:cxn>
                  <a:cxn ang="0">
                    <a:pos x="412" y="984"/>
                  </a:cxn>
                  <a:cxn ang="0">
                    <a:pos x="463" y="933"/>
                  </a:cxn>
                  <a:cxn ang="0">
                    <a:pos x="489" y="868"/>
                  </a:cxn>
                  <a:cxn ang="0">
                    <a:pos x="489" y="699"/>
                  </a:cxn>
                  <a:cxn ang="0">
                    <a:pos x="451" y="699"/>
                  </a:cxn>
                  <a:cxn ang="0">
                    <a:pos x="451" y="829"/>
                  </a:cxn>
                  <a:cxn ang="0">
                    <a:pos x="438" y="881"/>
                  </a:cxn>
                  <a:cxn ang="0">
                    <a:pos x="425" y="920"/>
                  </a:cxn>
                  <a:cxn ang="0">
                    <a:pos x="399" y="945"/>
                  </a:cxn>
                  <a:cxn ang="0">
                    <a:pos x="373" y="958"/>
                  </a:cxn>
                  <a:cxn ang="0">
                    <a:pos x="309" y="958"/>
                  </a:cxn>
                  <a:cxn ang="0">
                    <a:pos x="270" y="920"/>
                  </a:cxn>
                  <a:cxn ang="0">
                    <a:pos x="258" y="881"/>
                  </a:cxn>
                  <a:cxn ang="0">
                    <a:pos x="245" y="855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489" h="997">
                    <a:moveTo>
                      <a:pt x="245" y="337"/>
                    </a:moveTo>
                    <a:lnTo>
                      <a:pt x="463" y="337"/>
                    </a:lnTo>
                    <a:lnTo>
                      <a:pt x="463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55" y="194"/>
                    </a:lnTo>
                    <a:lnTo>
                      <a:pt x="90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29" y="337"/>
                    </a:lnTo>
                    <a:lnTo>
                      <a:pt x="129" y="790"/>
                    </a:lnTo>
                    <a:lnTo>
                      <a:pt x="142" y="881"/>
                    </a:lnTo>
                    <a:lnTo>
                      <a:pt x="180" y="945"/>
                    </a:lnTo>
                    <a:lnTo>
                      <a:pt x="245" y="984"/>
                    </a:lnTo>
                    <a:lnTo>
                      <a:pt x="296" y="997"/>
                    </a:lnTo>
                    <a:lnTo>
                      <a:pt x="335" y="997"/>
                    </a:lnTo>
                    <a:lnTo>
                      <a:pt x="412" y="984"/>
                    </a:lnTo>
                    <a:lnTo>
                      <a:pt x="463" y="933"/>
                    </a:lnTo>
                    <a:lnTo>
                      <a:pt x="489" y="868"/>
                    </a:lnTo>
                    <a:lnTo>
                      <a:pt x="489" y="699"/>
                    </a:lnTo>
                    <a:lnTo>
                      <a:pt x="451" y="699"/>
                    </a:lnTo>
                    <a:lnTo>
                      <a:pt x="451" y="829"/>
                    </a:lnTo>
                    <a:lnTo>
                      <a:pt x="438" y="881"/>
                    </a:lnTo>
                    <a:lnTo>
                      <a:pt x="425" y="920"/>
                    </a:lnTo>
                    <a:lnTo>
                      <a:pt x="399" y="945"/>
                    </a:lnTo>
                    <a:lnTo>
                      <a:pt x="373" y="958"/>
                    </a:lnTo>
                    <a:lnTo>
                      <a:pt x="309" y="958"/>
                    </a:lnTo>
                    <a:lnTo>
                      <a:pt x="270" y="920"/>
                    </a:lnTo>
                    <a:lnTo>
                      <a:pt x="258" y="881"/>
                    </a:lnTo>
                    <a:lnTo>
                      <a:pt x="245" y="855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8" name="Freeform 1502"/>
              <p:cNvSpPr>
                <a:spLocks/>
              </p:cNvSpPr>
              <p:nvPr/>
            </p:nvSpPr>
            <p:spPr bwMode="auto">
              <a:xfrm>
                <a:off x="32434" y="12213"/>
                <a:ext cx="606" cy="738"/>
              </a:xfrm>
              <a:custGeom>
                <a:avLst/>
                <a:gdLst/>
                <a:ahLst/>
                <a:cxnLst>
                  <a:cxn ang="0">
                    <a:pos x="528" y="104"/>
                  </a:cxn>
                  <a:cxn ang="0">
                    <a:pos x="490" y="117"/>
                  </a:cxn>
                  <a:cxn ang="0">
                    <a:pos x="464" y="130"/>
                  </a:cxn>
                  <a:cxn ang="0">
                    <a:pos x="451" y="143"/>
                  </a:cxn>
                  <a:cxn ang="0">
                    <a:pos x="451" y="207"/>
                  </a:cxn>
                  <a:cxn ang="0">
                    <a:pos x="464" y="233"/>
                  </a:cxn>
                  <a:cxn ang="0">
                    <a:pos x="515" y="259"/>
                  </a:cxn>
                  <a:cxn ang="0">
                    <a:pos x="567" y="233"/>
                  </a:cxn>
                  <a:cxn ang="0">
                    <a:pos x="593" y="207"/>
                  </a:cxn>
                  <a:cxn ang="0">
                    <a:pos x="593" y="181"/>
                  </a:cxn>
                  <a:cxn ang="0">
                    <a:pos x="567" y="104"/>
                  </a:cxn>
                  <a:cxn ang="0">
                    <a:pos x="515" y="52"/>
                  </a:cxn>
                  <a:cxn ang="0">
                    <a:pos x="438" y="13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4"/>
                  </a:cxn>
                  <a:cxn ang="0">
                    <a:pos x="580" y="609"/>
                  </a:cxn>
                  <a:cxn ang="0">
                    <a:pos x="606" y="557"/>
                  </a:cxn>
                  <a:cxn ang="0">
                    <a:pos x="606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67" y="531"/>
                  </a:cxn>
                  <a:cxn ang="0">
                    <a:pos x="515" y="635"/>
                  </a:cxn>
                  <a:cxn ang="0">
                    <a:pos x="490" y="661"/>
                  </a:cxn>
                  <a:cxn ang="0">
                    <a:pos x="451" y="686"/>
                  </a:cxn>
                  <a:cxn ang="0">
                    <a:pos x="425" y="699"/>
                  </a:cxn>
                  <a:cxn ang="0">
                    <a:pos x="361" y="699"/>
                  </a:cxn>
                  <a:cxn ang="0">
                    <a:pos x="309" y="686"/>
                  </a:cxn>
                  <a:cxn ang="0">
                    <a:pos x="245" y="661"/>
                  </a:cxn>
                  <a:cxn ang="0">
                    <a:pos x="194" y="596"/>
                  </a:cxn>
                  <a:cxn ang="0">
                    <a:pos x="155" y="505"/>
                  </a:cxn>
                  <a:cxn ang="0">
                    <a:pos x="142" y="376"/>
                  </a:cxn>
                  <a:cxn ang="0">
                    <a:pos x="155" y="246"/>
                  </a:cxn>
                  <a:cxn ang="0">
                    <a:pos x="194" y="143"/>
                  </a:cxn>
                  <a:cxn ang="0">
                    <a:pos x="245" y="91"/>
                  </a:cxn>
                  <a:cxn ang="0">
                    <a:pos x="297" y="52"/>
                  </a:cxn>
                  <a:cxn ang="0">
                    <a:pos x="400" y="52"/>
                  </a:cxn>
                  <a:cxn ang="0">
                    <a:pos x="438" y="65"/>
                  </a:cxn>
                  <a:cxn ang="0">
                    <a:pos x="490" y="78"/>
                  </a:cxn>
                  <a:cxn ang="0">
                    <a:pos x="528" y="104"/>
                  </a:cxn>
                </a:cxnLst>
                <a:rect l="0" t="0" r="r" b="b"/>
                <a:pathLst>
                  <a:path w="606" h="738">
                    <a:moveTo>
                      <a:pt x="528" y="104"/>
                    </a:moveTo>
                    <a:lnTo>
                      <a:pt x="490" y="117"/>
                    </a:lnTo>
                    <a:lnTo>
                      <a:pt x="464" y="130"/>
                    </a:lnTo>
                    <a:lnTo>
                      <a:pt x="451" y="143"/>
                    </a:lnTo>
                    <a:lnTo>
                      <a:pt x="451" y="207"/>
                    </a:lnTo>
                    <a:lnTo>
                      <a:pt x="464" y="233"/>
                    </a:lnTo>
                    <a:lnTo>
                      <a:pt x="515" y="259"/>
                    </a:lnTo>
                    <a:lnTo>
                      <a:pt x="567" y="233"/>
                    </a:lnTo>
                    <a:lnTo>
                      <a:pt x="593" y="207"/>
                    </a:lnTo>
                    <a:lnTo>
                      <a:pt x="593" y="181"/>
                    </a:lnTo>
                    <a:lnTo>
                      <a:pt x="567" y="104"/>
                    </a:lnTo>
                    <a:lnTo>
                      <a:pt x="515" y="52"/>
                    </a:lnTo>
                    <a:lnTo>
                      <a:pt x="438" y="13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4"/>
                    </a:lnTo>
                    <a:lnTo>
                      <a:pt x="580" y="609"/>
                    </a:lnTo>
                    <a:lnTo>
                      <a:pt x="606" y="557"/>
                    </a:lnTo>
                    <a:lnTo>
                      <a:pt x="606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67" y="531"/>
                    </a:lnTo>
                    <a:lnTo>
                      <a:pt x="515" y="635"/>
                    </a:lnTo>
                    <a:lnTo>
                      <a:pt x="490" y="661"/>
                    </a:lnTo>
                    <a:lnTo>
                      <a:pt x="451" y="686"/>
                    </a:lnTo>
                    <a:lnTo>
                      <a:pt x="425" y="699"/>
                    </a:lnTo>
                    <a:lnTo>
                      <a:pt x="361" y="699"/>
                    </a:lnTo>
                    <a:lnTo>
                      <a:pt x="309" y="686"/>
                    </a:lnTo>
                    <a:lnTo>
                      <a:pt x="245" y="661"/>
                    </a:lnTo>
                    <a:lnTo>
                      <a:pt x="194" y="596"/>
                    </a:lnTo>
                    <a:lnTo>
                      <a:pt x="155" y="505"/>
                    </a:lnTo>
                    <a:lnTo>
                      <a:pt x="142" y="376"/>
                    </a:lnTo>
                    <a:lnTo>
                      <a:pt x="155" y="246"/>
                    </a:lnTo>
                    <a:lnTo>
                      <a:pt x="194" y="143"/>
                    </a:lnTo>
                    <a:lnTo>
                      <a:pt x="245" y="91"/>
                    </a:lnTo>
                    <a:lnTo>
                      <a:pt x="297" y="52"/>
                    </a:lnTo>
                    <a:lnTo>
                      <a:pt x="400" y="52"/>
                    </a:lnTo>
                    <a:lnTo>
                      <a:pt x="438" y="65"/>
                    </a:lnTo>
                    <a:lnTo>
                      <a:pt x="490" y="78"/>
                    </a:lnTo>
                    <a:lnTo>
                      <a:pt x="52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79" name="Freeform 1503"/>
              <p:cNvSpPr>
                <a:spLocks noEditPoints="1"/>
              </p:cNvSpPr>
              <p:nvPr/>
            </p:nvSpPr>
            <p:spPr bwMode="auto">
              <a:xfrm>
                <a:off x="33143" y="12213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2" y="233"/>
                  </a:cxn>
                  <a:cxn ang="0">
                    <a:pos x="605" y="117"/>
                  </a:cxn>
                  <a:cxn ang="0">
                    <a:pos x="489" y="39"/>
                  </a:cxn>
                  <a:cxn ang="0">
                    <a:pos x="347" y="0"/>
                  </a:cxn>
                  <a:cxn ang="0">
                    <a:pos x="205" y="39"/>
                  </a:cxn>
                  <a:cxn ang="0">
                    <a:pos x="102" y="117"/>
                  </a:cxn>
                  <a:cxn ang="0">
                    <a:pos x="25" y="233"/>
                  </a:cxn>
                  <a:cxn ang="0">
                    <a:pos x="0" y="376"/>
                  </a:cxn>
                  <a:cxn ang="0">
                    <a:pos x="25" y="518"/>
                  </a:cxn>
                  <a:cxn ang="0">
                    <a:pos x="102" y="635"/>
                  </a:cxn>
                  <a:cxn ang="0">
                    <a:pos x="218" y="712"/>
                  </a:cxn>
                  <a:cxn ang="0">
                    <a:pos x="347" y="738"/>
                  </a:cxn>
                  <a:cxn ang="0">
                    <a:pos x="489" y="712"/>
                  </a:cxn>
                  <a:cxn ang="0">
                    <a:pos x="592" y="635"/>
                  </a:cxn>
                  <a:cxn ang="0">
                    <a:pos x="669" y="518"/>
                  </a:cxn>
                  <a:cxn ang="0">
                    <a:pos x="708" y="376"/>
                  </a:cxn>
                  <a:cxn ang="0">
                    <a:pos x="347" y="699"/>
                  </a:cxn>
                  <a:cxn ang="0">
                    <a:pos x="296" y="699"/>
                  </a:cxn>
                  <a:cxn ang="0">
                    <a:pos x="244" y="674"/>
                  </a:cxn>
                  <a:cxn ang="0">
                    <a:pos x="205" y="648"/>
                  </a:cxn>
                  <a:cxn ang="0">
                    <a:pos x="167" y="596"/>
                  </a:cxn>
                  <a:cxn ang="0">
                    <a:pos x="128" y="479"/>
                  </a:cxn>
                  <a:cxn ang="0">
                    <a:pos x="128" y="259"/>
                  </a:cxn>
                  <a:cxn ang="0">
                    <a:pos x="167" y="143"/>
                  </a:cxn>
                  <a:cxn ang="0">
                    <a:pos x="244" y="65"/>
                  </a:cxn>
                  <a:cxn ang="0">
                    <a:pos x="347" y="39"/>
                  </a:cxn>
                  <a:cxn ang="0">
                    <a:pos x="450" y="65"/>
                  </a:cxn>
                  <a:cxn ang="0">
                    <a:pos x="527" y="143"/>
                  </a:cxn>
                  <a:cxn ang="0">
                    <a:pos x="566" y="259"/>
                  </a:cxn>
                  <a:cxn ang="0">
                    <a:pos x="566" y="466"/>
                  </a:cxn>
                  <a:cxn ang="0">
                    <a:pos x="540" y="583"/>
                  </a:cxn>
                  <a:cxn ang="0">
                    <a:pos x="502" y="635"/>
                  </a:cxn>
                  <a:cxn ang="0">
                    <a:pos x="463" y="674"/>
                  </a:cxn>
                  <a:cxn ang="0">
                    <a:pos x="411" y="699"/>
                  </a:cxn>
                  <a:cxn ang="0">
                    <a:pos x="347" y="699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2" y="233"/>
                    </a:lnTo>
                    <a:lnTo>
                      <a:pt x="605" y="117"/>
                    </a:lnTo>
                    <a:lnTo>
                      <a:pt x="489" y="39"/>
                    </a:lnTo>
                    <a:lnTo>
                      <a:pt x="347" y="0"/>
                    </a:lnTo>
                    <a:lnTo>
                      <a:pt x="205" y="39"/>
                    </a:lnTo>
                    <a:lnTo>
                      <a:pt x="102" y="117"/>
                    </a:lnTo>
                    <a:lnTo>
                      <a:pt x="25" y="233"/>
                    </a:lnTo>
                    <a:lnTo>
                      <a:pt x="0" y="376"/>
                    </a:lnTo>
                    <a:lnTo>
                      <a:pt x="25" y="518"/>
                    </a:lnTo>
                    <a:lnTo>
                      <a:pt x="102" y="635"/>
                    </a:lnTo>
                    <a:lnTo>
                      <a:pt x="218" y="712"/>
                    </a:lnTo>
                    <a:lnTo>
                      <a:pt x="347" y="738"/>
                    </a:lnTo>
                    <a:lnTo>
                      <a:pt x="489" y="712"/>
                    </a:lnTo>
                    <a:lnTo>
                      <a:pt x="592" y="635"/>
                    </a:lnTo>
                    <a:lnTo>
                      <a:pt x="669" y="518"/>
                    </a:lnTo>
                    <a:lnTo>
                      <a:pt x="708" y="376"/>
                    </a:lnTo>
                    <a:close/>
                    <a:moveTo>
                      <a:pt x="347" y="699"/>
                    </a:moveTo>
                    <a:lnTo>
                      <a:pt x="296" y="699"/>
                    </a:lnTo>
                    <a:lnTo>
                      <a:pt x="244" y="674"/>
                    </a:lnTo>
                    <a:lnTo>
                      <a:pt x="205" y="648"/>
                    </a:lnTo>
                    <a:lnTo>
                      <a:pt x="167" y="596"/>
                    </a:lnTo>
                    <a:lnTo>
                      <a:pt x="128" y="479"/>
                    </a:lnTo>
                    <a:lnTo>
                      <a:pt x="128" y="259"/>
                    </a:lnTo>
                    <a:lnTo>
                      <a:pt x="167" y="143"/>
                    </a:lnTo>
                    <a:lnTo>
                      <a:pt x="244" y="65"/>
                    </a:lnTo>
                    <a:lnTo>
                      <a:pt x="347" y="39"/>
                    </a:lnTo>
                    <a:lnTo>
                      <a:pt x="450" y="65"/>
                    </a:lnTo>
                    <a:lnTo>
                      <a:pt x="527" y="143"/>
                    </a:lnTo>
                    <a:lnTo>
                      <a:pt x="566" y="259"/>
                    </a:lnTo>
                    <a:lnTo>
                      <a:pt x="566" y="466"/>
                    </a:lnTo>
                    <a:lnTo>
                      <a:pt x="540" y="583"/>
                    </a:lnTo>
                    <a:lnTo>
                      <a:pt x="502" y="635"/>
                    </a:lnTo>
                    <a:lnTo>
                      <a:pt x="463" y="674"/>
                    </a:lnTo>
                    <a:lnTo>
                      <a:pt x="411" y="699"/>
                    </a:lnTo>
                    <a:lnTo>
                      <a:pt x="347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0" name="Freeform 1504"/>
              <p:cNvSpPr>
                <a:spLocks/>
              </p:cNvSpPr>
              <p:nvPr/>
            </p:nvSpPr>
            <p:spPr bwMode="auto">
              <a:xfrm>
                <a:off x="33941" y="12226"/>
                <a:ext cx="811" cy="712"/>
              </a:xfrm>
              <a:custGeom>
                <a:avLst/>
                <a:gdLst/>
                <a:ahLst/>
                <a:cxnLst>
                  <a:cxn ang="0">
                    <a:pos x="128" y="155"/>
                  </a:cxn>
                  <a:cxn ang="0">
                    <a:pos x="128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1"/>
                  </a:cxn>
                  <a:cxn ang="0">
                    <a:pos x="270" y="661"/>
                  </a:cxn>
                  <a:cxn ang="0">
                    <a:pos x="244" y="648"/>
                  </a:cxn>
                  <a:cxn ang="0">
                    <a:pos x="244" y="622"/>
                  </a:cxn>
                  <a:cxn ang="0">
                    <a:pos x="231" y="596"/>
                  </a:cxn>
                  <a:cxn ang="0">
                    <a:pos x="231" y="298"/>
                  </a:cxn>
                  <a:cxn ang="0">
                    <a:pos x="257" y="181"/>
                  </a:cxn>
                  <a:cxn ang="0">
                    <a:pos x="309" y="104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0" y="78"/>
                  </a:cxn>
                  <a:cxn ang="0">
                    <a:pos x="553" y="104"/>
                  </a:cxn>
                  <a:cxn ang="0">
                    <a:pos x="566" y="143"/>
                  </a:cxn>
                  <a:cxn ang="0">
                    <a:pos x="566" y="635"/>
                  </a:cxn>
                  <a:cxn ang="0">
                    <a:pos x="540" y="661"/>
                  </a:cxn>
                  <a:cxn ang="0">
                    <a:pos x="450" y="661"/>
                  </a:cxn>
                  <a:cxn ang="0">
                    <a:pos x="450" y="712"/>
                  </a:cxn>
                  <a:cxn ang="0">
                    <a:pos x="811" y="712"/>
                  </a:cxn>
                  <a:cxn ang="0">
                    <a:pos x="811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4"/>
                  </a:cxn>
                  <a:cxn ang="0">
                    <a:pos x="669" y="117"/>
                  </a:cxn>
                  <a:cxn ang="0">
                    <a:pos x="630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31" y="168"/>
                  </a:cxn>
                  <a:cxn ang="0">
                    <a:pos x="231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28" y="117"/>
                  </a:cxn>
                  <a:cxn ang="0">
                    <a:pos x="128" y="155"/>
                  </a:cxn>
                </a:cxnLst>
                <a:rect l="0" t="0" r="r" b="b"/>
                <a:pathLst>
                  <a:path w="811" h="712">
                    <a:moveTo>
                      <a:pt x="128" y="155"/>
                    </a:moveTo>
                    <a:lnTo>
                      <a:pt x="128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4" y="648"/>
                    </a:lnTo>
                    <a:lnTo>
                      <a:pt x="244" y="622"/>
                    </a:lnTo>
                    <a:lnTo>
                      <a:pt x="231" y="596"/>
                    </a:lnTo>
                    <a:lnTo>
                      <a:pt x="231" y="298"/>
                    </a:lnTo>
                    <a:lnTo>
                      <a:pt x="257" y="181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40" y="661"/>
                    </a:lnTo>
                    <a:lnTo>
                      <a:pt x="450" y="661"/>
                    </a:lnTo>
                    <a:lnTo>
                      <a:pt x="450" y="712"/>
                    </a:lnTo>
                    <a:lnTo>
                      <a:pt x="811" y="712"/>
                    </a:lnTo>
                    <a:lnTo>
                      <a:pt x="811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4"/>
                    </a:lnTo>
                    <a:lnTo>
                      <a:pt x="669" y="117"/>
                    </a:lnTo>
                    <a:lnTo>
                      <a:pt x="630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31" y="168"/>
                    </a:lnTo>
                    <a:lnTo>
                      <a:pt x="231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28" y="117"/>
                    </a:lnTo>
                    <a:lnTo>
                      <a:pt x="128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1" name="Freeform 1505"/>
              <p:cNvSpPr>
                <a:spLocks/>
              </p:cNvSpPr>
              <p:nvPr/>
            </p:nvSpPr>
            <p:spPr bwMode="auto">
              <a:xfrm>
                <a:off x="34765" y="11954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1" y="337"/>
                  </a:cxn>
                  <a:cxn ang="0">
                    <a:pos x="141" y="790"/>
                  </a:cxn>
                  <a:cxn ang="0">
                    <a:pos x="154" y="881"/>
                  </a:cxn>
                  <a:cxn ang="0">
                    <a:pos x="193" y="945"/>
                  </a:cxn>
                  <a:cxn ang="0">
                    <a:pos x="244" y="984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4" y="984"/>
                  </a:cxn>
                  <a:cxn ang="0">
                    <a:pos x="463" y="933"/>
                  </a:cxn>
                  <a:cxn ang="0">
                    <a:pos x="502" y="868"/>
                  </a:cxn>
                  <a:cxn ang="0">
                    <a:pos x="502" y="699"/>
                  </a:cxn>
                  <a:cxn ang="0">
                    <a:pos x="463" y="699"/>
                  </a:cxn>
                  <a:cxn ang="0">
                    <a:pos x="463" y="829"/>
                  </a:cxn>
                  <a:cxn ang="0">
                    <a:pos x="450" y="881"/>
                  </a:cxn>
                  <a:cxn ang="0">
                    <a:pos x="437" y="920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1" y="958"/>
                  </a:cxn>
                  <a:cxn ang="0">
                    <a:pos x="283" y="920"/>
                  </a:cxn>
                  <a:cxn ang="0">
                    <a:pos x="270" y="881"/>
                  </a:cxn>
                  <a:cxn ang="0">
                    <a:pos x="257" y="855"/>
                  </a:cxn>
                  <a:cxn ang="0">
                    <a:pos x="257" y="829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7"/>
                  </a:cxn>
                </a:cxnLst>
                <a:rect l="0" t="0" r="r" b="b"/>
                <a:pathLst>
                  <a:path w="502" h="997">
                    <a:moveTo>
                      <a:pt x="244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1" y="337"/>
                    </a:lnTo>
                    <a:lnTo>
                      <a:pt x="141" y="790"/>
                    </a:lnTo>
                    <a:lnTo>
                      <a:pt x="154" y="881"/>
                    </a:lnTo>
                    <a:lnTo>
                      <a:pt x="193" y="945"/>
                    </a:lnTo>
                    <a:lnTo>
                      <a:pt x="244" y="984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4" y="984"/>
                    </a:lnTo>
                    <a:lnTo>
                      <a:pt x="463" y="933"/>
                    </a:lnTo>
                    <a:lnTo>
                      <a:pt x="502" y="868"/>
                    </a:lnTo>
                    <a:lnTo>
                      <a:pt x="502" y="699"/>
                    </a:lnTo>
                    <a:lnTo>
                      <a:pt x="463" y="699"/>
                    </a:lnTo>
                    <a:lnTo>
                      <a:pt x="463" y="829"/>
                    </a:lnTo>
                    <a:lnTo>
                      <a:pt x="450" y="881"/>
                    </a:lnTo>
                    <a:lnTo>
                      <a:pt x="437" y="920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1" y="958"/>
                    </a:lnTo>
                    <a:lnTo>
                      <a:pt x="283" y="920"/>
                    </a:lnTo>
                    <a:lnTo>
                      <a:pt x="270" y="881"/>
                    </a:lnTo>
                    <a:lnTo>
                      <a:pt x="257" y="855"/>
                    </a:lnTo>
                    <a:lnTo>
                      <a:pt x="257" y="829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2" name="Freeform 1506"/>
              <p:cNvSpPr>
                <a:spLocks noEditPoints="1"/>
              </p:cNvSpPr>
              <p:nvPr/>
            </p:nvSpPr>
            <p:spPr bwMode="auto">
              <a:xfrm>
                <a:off x="35421" y="12213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4"/>
                  </a:cxn>
                  <a:cxn ang="0">
                    <a:pos x="721" y="492"/>
                  </a:cxn>
                  <a:cxn ang="0">
                    <a:pos x="682" y="622"/>
                  </a:cxn>
                  <a:cxn ang="0">
                    <a:pos x="670" y="674"/>
                  </a:cxn>
                  <a:cxn ang="0">
                    <a:pos x="644" y="686"/>
                  </a:cxn>
                  <a:cxn ang="0">
                    <a:pos x="592" y="661"/>
                  </a:cxn>
                  <a:cxn ang="0">
                    <a:pos x="579" y="635"/>
                  </a:cxn>
                  <a:cxn ang="0">
                    <a:pos x="567" y="181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90" y="91"/>
                  </a:cxn>
                  <a:cxn ang="0">
                    <a:pos x="52" y="220"/>
                  </a:cxn>
                  <a:cxn ang="0">
                    <a:pos x="103" y="259"/>
                  </a:cxn>
                  <a:cxn ang="0">
                    <a:pos x="180" y="246"/>
                  </a:cxn>
                  <a:cxn ang="0">
                    <a:pos x="193" y="168"/>
                  </a:cxn>
                  <a:cxn ang="0">
                    <a:pos x="155" y="117"/>
                  </a:cxn>
                  <a:cxn ang="0">
                    <a:pos x="142" y="91"/>
                  </a:cxn>
                  <a:cxn ang="0">
                    <a:pos x="258" y="39"/>
                  </a:cxn>
                  <a:cxn ang="0">
                    <a:pos x="348" y="52"/>
                  </a:cxn>
                  <a:cxn ang="0">
                    <a:pos x="438" y="156"/>
                  </a:cxn>
                  <a:cxn ang="0">
                    <a:pos x="464" y="311"/>
                  </a:cxn>
                  <a:cxn ang="0">
                    <a:pos x="168" y="363"/>
                  </a:cxn>
                  <a:cxn ang="0">
                    <a:pos x="26" y="505"/>
                  </a:cxn>
                  <a:cxn ang="0">
                    <a:pos x="26" y="648"/>
                  </a:cxn>
                  <a:cxn ang="0">
                    <a:pos x="180" y="738"/>
                  </a:cxn>
                  <a:cxn ang="0">
                    <a:pos x="361" y="725"/>
                  </a:cxn>
                  <a:cxn ang="0">
                    <a:pos x="476" y="609"/>
                  </a:cxn>
                  <a:cxn ang="0">
                    <a:pos x="464" y="505"/>
                  </a:cxn>
                  <a:cxn ang="0">
                    <a:pos x="412" y="648"/>
                  </a:cxn>
                  <a:cxn ang="0">
                    <a:pos x="348" y="699"/>
                  </a:cxn>
                  <a:cxn ang="0">
                    <a:pos x="271" y="712"/>
                  </a:cxn>
                  <a:cxn ang="0">
                    <a:pos x="155" y="661"/>
                  </a:cxn>
                  <a:cxn ang="0">
                    <a:pos x="129" y="570"/>
                  </a:cxn>
                  <a:cxn ang="0">
                    <a:pos x="168" y="453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76" y="609"/>
                    </a:moveTo>
                    <a:lnTo>
                      <a:pt x="476" y="648"/>
                    </a:lnTo>
                    <a:lnTo>
                      <a:pt x="502" y="674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2"/>
                    </a:lnTo>
                    <a:lnTo>
                      <a:pt x="670" y="648"/>
                    </a:lnTo>
                    <a:lnTo>
                      <a:pt x="670" y="674"/>
                    </a:lnTo>
                    <a:lnTo>
                      <a:pt x="657" y="674"/>
                    </a:lnTo>
                    <a:lnTo>
                      <a:pt x="644" y="686"/>
                    </a:lnTo>
                    <a:lnTo>
                      <a:pt x="605" y="686"/>
                    </a:lnTo>
                    <a:lnTo>
                      <a:pt x="592" y="661"/>
                    </a:lnTo>
                    <a:lnTo>
                      <a:pt x="579" y="648"/>
                    </a:lnTo>
                    <a:lnTo>
                      <a:pt x="579" y="635"/>
                    </a:lnTo>
                    <a:lnTo>
                      <a:pt x="567" y="609"/>
                    </a:lnTo>
                    <a:lnTo>
                      <a:pt x="567" y="181"/>
                    </a:lnTo>
                    <a:lnTo>
                      <a:pt x="541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8" y="26"/>
                    </a:lnTo>
                    <a:lnTo>
                      <a:pt x="90" y="91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77" y="246"/>
                    </a:lnTo>
                    <a:lnTo>
                      <a:pt x="103" y="259"/>
                    </a:lnTo>
                    <a:lnTo>
                      <a:pt x="155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3"/>
                    </a:lnTo>
                    <a:lnTo>
                      <a:pt x="155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0" y="65"/>
                    </a:lnTo>
                    <a:lnTo>
                      <a:pt x="258" y="39"/>
                    </a:lnTo>
                    <a:lnTo>
                      <a:pt x="296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6"/>
                    </a:lnTo>
                    <a:lnTo>
                      <a:pt x="464" y="246"/>
                    </a:lnTo>
                    <a:lnTo>
                      <a:pt x="464" y="311"/>
                    </a:lnTo>
                    <a:lnTo>
                      <a:pt x="322" y="324"/>
                    </a:lnTo>
                    <a:lnTo>
                      <a:pt x="168" y="363"/>
                    </a:lnTo>
                    <a:lnTo>
                      <a:pt x="77" y="427"/>
                    </a:lnTo>
                    <a:lnTo>
                      <a:pt x="26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8" y="738"/>
                    </a:lnTo>
                    <a:lnTo>
                      <a:pt x="361" y="725"/>
                    </a:lnTo>
                    <a:lnTo>
                      <a:pt x="425" y="674"/>
                    </a:lnTo>
                    <a:lnTo>
                      <a:pt x="476" y="609"/>
                    </a:lnTo>
                    <a:close/>
                    <a:moveTo>
                      <a:pt x="464" y="337"/>
                    </a:moveTo>
                    <a:lnTo>
                      <a:pt x="464" y="505"/>
                    </a:lnTo>
                    <a:lnTo>
                      <a:pt x="438" y="609"/>
                    </a:lnTo>
                    <a:lnTo>
                      <a:pt x="412" y="648"/>
                    </a:lnTo>
                    <a:lnTo>
                      <a:pt x="374" y="674"/>
                    </a:lnTo>
                    <a:lnTo>
                      <a:pt x="348" y="699"/>
                    </a:lnTo>
                    <a:lnTo>
                      <a:pt x="309" y="699"/>
                    </a:lnTo>
                    <a:lnTo>
                      <a:pt x="271" y="712"/>
                    </a:lnTo>
                    <a:lnTo>
                      <a:pt x="193" y="686"/>
                    </a:lnTo>
                    <a:lnTo>
                      <a:pt x="155" y="661"/>
                    </a:lnTo>
                    <a:lnTo>
                      <a:pt x="142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8" y="453"/>
                    </a:lnTo>
                    <a:lnTo>
                      <a:pt x="232" y="402"/>
                    </a:lnTo>
                    <a:lnTo>
                      <a:pt x="322" y="363"/>
                    </a:lnTo>
                    <a:lnTo>
                      <a:pt x="46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3" name="Freeform 1507"/>
              <p:cNvSpPr>
                <a:spLocks noEditPoints="1"/>
              </p:cNvSpPr>
              <p:nvPr/>
            </p:nvSpPr>
            <p:spPr bwMode="auto">
              <a:xfrm>
                <a:off x="36206" y="11863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13" y="389"/>
                  </a:cxn>
                  <a:cxn ang="0">
                    <a:pos x="13" y="428"/>
                  </a:cxn>
                  <a:cxn ang="0">
                    <a:pos x="65" y="428"/>
                  </a:cxn>
                  <a:cxn ang="0">
                    <a:pos x="103" y="441"/>
                  </a:cxn>
                  <a:cxn ang="0">
                    <a:pos x="116" y="454"/>
                  </a:cxn>
                  <a:cxn ang="0">
                    <a:pos x="129" y="480"/>
                  </a:cxn>
                  <a:cxn ang="0">
                    <a:pos x="129" y="998"/>
                  </a:cxn>
                  <a:cxn ang="0">
                    <a:pos x="116" y="1011"/>
                  </a:cxn>
                  <a:cxn ang="0">
                    <a:pos x="91" y="1024"/>
                  </a:cxn>
                  <a:cxn ang="0">
                    <a:pos x="0" y="1024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4"/>
                  </a:cxn>
                  <a:cxn ang="0">
                    <a:pos x="271" y="1024"/>
                  </a:cxn>
                  <a:cxn ang="0">
                    <a:pos x="232" y="985"/>
                  </a:cxn>
                  <a:cxn ang="0">
                    <a:pos x="232" y="959"/>
                  </a:cxn>
                  <a:cxn ang="0">
                    <a:pos x="232" y="363"/>
                  </a:cxn>
                  <a:cxn ang="0">
                    <a:pos x="245" y="91"/>
                  </a:cxn>
                  <a:cxn ang="0">
                    <a:pos x="232" y="52"/>
                  </a:cxn>
                  <a:cxn ang="0">
                    <a:pos x="219" y="26"/>
                  </a:cxn>
                  <a:cxn ang="0">
                    <a:pos x="194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1" y="26"/>
                  </a:cxn>
                  <a:cxn ang="0">
                    <a:pos x="78" y="52"/>
                  </a:cxn>
                  <a:cxn ang="0">
                    <a:pos x="78" y="117"/>
                  </a:cxn>
                  <a:cxn ang="0">
                    <a:pos x="91" y="143"/>
                  </a:cxn>
                  <a:cxn ang="0">
                    <a:pos x="129" y="169"/>
                  </a:cxn>
                  <a:cxn ang="0">
                    <a:pos x="194" y="169"/>
                  </a:cxn>
                  <a:cxn ang="0">
                    <a:pos x="219" y="143"/>
                  </a:cxn>
                  <a:cxn ang="0">
                    <a:pos x="245" y="91"/>
                  </a:cxn>
                </a:cxnLst>
                <a:rect l="0" t="0" r="r" b="b"/>
                <a:pathLst>
                  <a:path w="348" h="1075">
                    <a:moveTo>
                      <a:pt x="232" y="363"/>
                    </a:moveTo>
                    <a:lnTo>
                      <a:pt x="13" y="389"/>
                    </a:lnTo>
                    <a:lnTo>
                      <a:pt x="13" y="428"/>
                    </a:lnTo>
                    <a:lnTo>
                      <a:pt x="65" y="428"/>
                    </a:lnTo>
                    <a:lnTo>
                      <a:pt x="103" y="441"/>
                    </a:lnTo>
                    <a:lnTo>
                      <a:pt x="116" y="454"/>
                    </a:lnTo>
                    <a:lnTo>
                      <a:pt x="129" y="480"/>
                    </a:lnTo>
                    <a:lnTo>
                      <a:pt x="129" y="998"/>
                    </a:lnTo>
                    <a:lnTo>
                      <a:pt x="116" y="1011"/>
                    </a:lnTo>
                    <a:lnTo>
                      <a:pt x="91" y="1024"/>
                    </a:lnTo>
                    <a:lnTo>
                      <a:pt x="0" y="1024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4"/>
                    </a:lnTo>
                    <a:lnTo>
                      <a:pt x="271" y="1024"/>
                    </a:lnTo>
                    <a:lnTo>
                      <a:pt x="232" y="985"/>
                    </a:lnTo>
                    <a:lnTo>
                      <a:pt x="232" y="959"/>
                    </a:lnTo>
                    <a:lnTo>
                      <a:pt x="232" y="363"/>
                    </a:lnTo>
                    <a:close/>
                    <a:moveTo>
                      <a:pt x="245" y="91"/>
                    </a:moveTo>
                    <a:lnTo>
                      <a:pt x="232" y="52"/>
                    </a:lnTo>
                    <a:lnTo>
                      <a:pt x="219" y="26"/>
                    </a:lnTo>
                    <a:lnTo>
                      <a:pt x="194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1" y="26"/>
                    </a:lnTo>
                    <a:lnTo>
                      <a:pt x="78" y="52"/>
                    </a:lnTo>
                    <a:lnTo>
                      <a:pt x="78" y="117"/>
                    </a:lnTo>
                    <a:lnTo>
                      <a:pt x="91" y="143"/>
                    </a:lnTo>
                    <a:lnTo>
                      <a:pt x="129" y="169"/>
                    </a:lnTo>
                    <a:lnTo>
                      <a:pt x="194" y="169"/>
                    </a:lnTo>
                    <a:lnTo>
                      <a:pt x="219" y="143"/>
                    </a:lnTo>
                    <a:lnTo>
                      <a:pt x="245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4" name="Freeform 1508"/>
              <p:cNvSpPr>
                <a:spLocks/>
              </p:cNvSpPr>
              <p:nvPr/>
            </p:nvSpPr>
            <p:spPr bwMode="auto">
              <a:xfrm>
                <a:off x="36657" y="12226"/>
                <a:ext cx="798" cy="712"/>
              </a:xfrm>
              <a:custGeom>
                <a:avLst/>
                <a:gdLst/>
                <a:ahLst/>
                <a:cxnLst>
                  <a:cxn ang="0">
                    <a:pos x="116" y="155"/>
                  </a:cxn>
                  <a:cxn ang="0">
                    <a:pos x="116" y="635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1"/>
                  </a:cxn>
                  <a:cxn ang="0">
                    <a:pos x="270" y="661"/>
                  </a:cxn>
                  <a:cxn ang="0">
                    <a:pos x="245" y="648"/>
                  </a:cxn>
                  <a:cxn ang="0">
                    <a:pos x="232" y="622"/>
                  </a:cxn>
                  <a:cxn ang="0">
                    <a:pos x="232" y="298"/>
                  </a:cxn>
                  <a:cxn ang="0">
                    <a:pos x="245" y="181"/>
                  </a:cxn>
                  <a:cxn ang="0">
                    <a:pos x="296" y="104"/>
                  </a:cxn>
                  <a:cxn ang="0">
                    <a:pos x="373" y="52"/>
                  </a:cxn>
                  <a:cxn ang="0">
                    <a:pos x="451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1" y="78"/>
                  </a:cxn>
                  <a:cxn ang="0">
                    <a:pos x="554" y="104"/>
                  </a:cxn>
                  <a:cxn ang="0">
                    <a:pos x="554" y="143"/>
                  </a:cxn>
                  <a:cxn ang="0">
                    <a:pos x="567" y="181"/>
                  </a:cxn>
                  <a:cxn ang="0">
                    <a:pos x="567" y="635"/>
                  </a:cxn>
                  <a:cxn ang="0">
                    <a:pos x="554" y="648"/>
                  </a:cxn>
                  <a:cxn ang="0">
                    <a:pos x="528" y="661"/>
                  </a:cxn>
                  <a:cxn ang="0">
                    <a:pos x="438" y="661"/>
                  </a:cxn>
                  <a:cxn ang="0">
                    <a:pos x="438" y="712"/>
                  </a:cxn>
                  <a:cxn ang="0">
                    <a:pos x="798" y="712"/>
                  </a:cxn>
                  <a:cxn ang="0">
                    <a:pos x="798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69" y="609"/>
                  </a:cxn>
                  <a:cxn ang="0">
                    <a:pos x="669" y="194"/>
                  </a:cxn>
                  <a:cxn ang="0">
                    <a:pos x="657" y="117"/>
                  </a:cxn>
                  <a:cxn ang="0">
                    <a:pos x="631" y="65"/>
                  </a:cxn>
                  <a:cxn ang="0">
                    <a:pos x="605" y="52"/>
                  </a:cxn>
                  <a:cxn ang="0">
                    <a:pos x="579" y="26"/>
                  </a:cxn>
                  <a:cxn ang="0">
                    <a:pos x="554" y="13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6"/>
                  </a:cxn>
                  <a:cxn ang="0">
                    <a:pos x="283" y="78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16" y="155"/>
                  </a:cxn>
                </a:cxnLst>
                <a:rect l="0" t="0" r="r" b="b"/>
                <a:pathLst>
                  <a:path w="798" h="712">
                    <a:moveTo>
                      <a:pt x="116" y="155"/>
                    </a:moveTo>
                    <a:lnTo>
                      <a:pt x="116" y="635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1"/>
                    </a:lnTo>
                    <a:lnTo>
                      <a:pt x="270" y="661"/>
                    </a:lnTo>
                    <a:lnTo>
                      <a:pt x="245" y="648"/>
                    </a:lnTo>
                    <a:lnTo>
                      <a:pt x="232" y="622"/>
                    </a:lnTo>
                    <a:lnTo>
                      <a:pt x="232" y="298"/>
                    </a:lnTo>
                    <a:lnTo>
                      <a:pt x="245" y="181"/>
                    </a:lnTo>
                    <a:lnTo>
                      <a:pt x="296" y="104"/>
                    </a:lnTo>
                    <a:lnTo>
                      <a:pt x="373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54" y="143"/>
                    </a:lnTo>
                    <a:lnTo>
                      <a:pt x="567" y="181"/>
                    </a:lnTo>
                    <a:lnTo>
                      <a:pt x="567" y="635"/>
                    </a:lnTo>
                    <a:lnTo>
                      <a:pt x="554" y="648"/>
                    </a:lnTo>
                    <a:lnTo>
                      <a:pt x="528" y="661"/>
                    </a:lnTo>
                    <a:lnTo>
                      <a:pt x="438" y="661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69" y="609"/>
                    </a:lnTo>
                    <a:lnTo>
                      <a:pt x="669" y="194"/>
                    </a:lnTo>
                    <a:lnTo>
                      <a:pt x="657" y="117"/>
                    </a:lnTo>
                    <a:lnTo>
                      <a:pt x="631" y="65"/>
                    </a:lnTo>
                    <a:lnTo>
                      <a:pt x="605" y="52"/>
                    </a:lnTo>
                    <a:lnTo>
                      <a:pt x="579" y="26"/>
                    </a:lnTo>
                    <a:lnTo>
                      <a:pt x="554" y="13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6"/>
                    </a:lnTo>
                    <a:lnTo>
                      <a:pt x="283" y="78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16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5" name="Freeform 1509"/>
              <p:cNvSpPr>
                <a:spLocks/>
              </p:cNvSpPr>
              <p:nvPr/>
            </p:nvSpPr>
            <p:spPr bwMode="auto">
              <a:xfrm>
                <a:off x="37545" y="12213"/>
                <a:ext cx="515" cy="738"/>
              </a:xfrm>
              <a:custGeom>
                <a:avLst/>
                <a:gdLst/>
                <a:ahLst/>
                <a:cxnLst>
                  <a:cxn ang="0">
                    <a:pos x="284" y="415"/>
                  </a:cxn>
                  <a:cxn ang="0">
                    <a:pos x="348" y="427"/>
                  </a:cxn>
                  <a:cxn ang="0">
                    <a:pos x="425" y="492"/>
                  </a:cxn>
                  <a:cxn ang="0">
                    <a:pos x="438" y="596"/>
                  </a:cxn>
                  <a:cxn ang="0">
                    <a:pos x="399" y="661"/>
                  </a:cxn>
                  <a:cxn ang="0">
                    <a:pos x="322" y="699"/>
                  </a:cxn>
                  <a:cxn ang="0">
                    <a:pos x="168" y="699"/>
                  </a:cxn>
                  <a:cxn ang="0">
                    <a:pos x="65" y="570"/>
                  </a:cxn>
                  <a:cxn ang="0">
                    <a:pos x="39" y="466"/>
                  </a:cxn>
                  <a:cxn ang="0">
                    <a:pos x="0" y="453"/>
                  </a:cxn>
                  <a:cxn ang="0">
                    <a:pos x="26" y="738"/>
                  </a:cxn>
                  <a:cxn ang="0">
                    <a:pos x="65" y="686"/>
                  </a:cxn>
                  <a:cxn ang="0">
                    <a:pos x="129" y="712"/>
                  </a:cxn>
                  <a:cxn ang="0">
                    <a:pos x="258" y="738"/>
                  </a:cxn>
                  <a:cxn ang="0">
                    <a:pos x="464" y="674"/>
                  </a:cxn>
                  <a:cxn ang="0">
                    <a:pos x="515" y="518"/>
                  </a:cxn>
                  <a:cxn ang="0">
                    <a:pos x="502" y="440"/>
                  </a:cxn>
                  <a:cxn ang="0">
                    <a:pos x="451" y="363"/>
                  </a:cxn>
                  <a:cxn ang="0">
                    <a:pos x="361" y="311"/>
                  </a:cxn>
                  <a:cxn ang="0">
                    <a:pos x="271" y="285"/>
                  </a:cxn>
                  <a:cxn ang="0">
                    <a:pos x="155" y="259"/>
                  </a:cxn>
                  <a:cxn ang="0">
                    <a:pos x="78" y="194"/>
                  </a:cxn>
                  <a:cxn ang="0">
                    <a:pos x="90" y="104"/>
                  </a:cxn>
                  <a:cxn ang="0">
                    <a:pos x="155" y="52"/>
                  </a:cxn>
                  <a:cxn ang="0">
                    <a:pos x="309" y="39"/>
                  </a:cxn>
                  <a:cxn ang="0">
                    <a:pos x="399" y="104"/>
                  </a:cxn>
                  <a:cxn ang="0">
                    <a:pos x="438" y="246"/>
                  </a:cxn>
                  <a:cxn ang="0">
                    <a:pos x="477" y="13"/>
                  </a:cxn>
                  <a:cxn ang="0">
                    <a:pos x="451" y="0"/>
                  </a:cxn>
                  <a:cxn ang="0">
                    <a:pos x="425" y="26"/>
                  </a:cxn>
                  <a:cxn ang="0">
                    <a:pos x="412" y="39"/>
                  </a:cxn>
                  <a:cxn ang="0">
                    <a:pos x="361" y="26"/>
                  </a:cxn>
                  <a:cxn ang="0">
                    <a:pos x="284" y="0"/>
                  </a:cxn>
                  <a:cxn ang="0">
                    <a:pos x="129" y="26"/>
                  </a:cxn>
                  <a:cxn ang="0">
                    <a:pos x="13" y="130"/>
                  </a:cxn>
                  <a:cxn ang="0">
                    <a:pos x="0" y="259"/>
                  </a:cxn>
                  <a:cxn ang="0">
                    <a:pos x="65" y="337"/>
                  </a:cxn>
                  <a:cxn ang="0">
                    <a:pos x="181" y="389"/>
                  </a:cxn>
                </a:cxnLst>
                <a:rect l="0" t="0" r="r" b="b"/>
                <a:pathLst>
                  <a:path w="515" h="738">
                    <a:moveTo>
                      <a:pt x="271" y="415"/>
                    </a:moveTo>
                    <a:lnTo>
                      <a:pt x="284" y="415"/>
                    </a:lnTo>
                    <a:lnTo>
                      <a:pt x="309" y="427"/>
                    </a:lnTo>
                    <a:lnTo>
                      <a:pt x="348" y="427"/>
                    </a:lnTo>
                    <a:lnTo>
                      <a:pt x="374" y="440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38" y="596"/>
                    </a:lnTo>
                    <a:lnTo>
                      <a:pt x="425" y="635"/>
                    </a:lnTo>
                    <a:lnTo>
                      <a:pt x="399" y="661"/>
                    </a:lnTo>
                    <a:lnTo>
                      <a:pt x="361" y="686"/>
                    </a:lnTo>
                    <a:lnTo>
                      <a:pt x="322" y="699"/>
                    </a:lnTo>
                    <a:lnTo>
                      <a:pt x="258" y="712"/>
                    </a:lnTo>
                    <a:lnTo>
                      <a:pt x="168" y="699"/>
                    </a:lnTo>
                    <a:lnTo>
                      <a:pt x="116" y="648"/>
                    </a:lnTo>
                    <a:lnTo>
                      <a:pt x="65" y="570"/>
                    </a:lnTo>
                    <a:lnTo>
                      <a:pt x="39" y="479"/>
                    </a:lnTo>
                    <a:lnTo>
                      <a:pt x="39" y="466"/>
                    </a:lnTo>
                    <a:lnTo>
                      <a:pt x="26" y="453"/>
                    </a:lnTo>
                    <a:lnTo>
                      <a:pt x="0" y="453"/>
                    </a:lnTo>
                    <a:lnTo>
                      <a:pt x="0" y="738"/>
                    </a:lnTo>
                    <a:lnTo>
                      <a:pt x="26" y="738"/>
                    </a:lnTo>
                    <a:lnTo>
                      <a:pt x="65" y="699"/>
                    </a:lnTo>
                    <a:lnTo>
                      <a:pt x="65" y="686"/>
                    </a:lnTo>
                    <a:lnTo>
                      <a:pt x="90" y="674"/>
                    </a:lnTo>
                    <a:lnTo>
                      <a:pt x="129" y="712"/>
                    </a:lnTo>
                    <a:lnTo>
                      <a:pt x="206" y="738"/>
                    </a:lnTo>
                    <a:lnTo>
                      <a:pt x="258" y="738"/>
                    </a:lnTo>
                    <a:lnTo>
                      <a:pt x="374" y="725"/>
                    </a:lnTo>
                    <a:lnTo>
                      <a:pt x="464" y="674"/>
                    </a:lnTo>
                    <a:lnTo>
                      <a:pt x="502" y="609"/>
                    </a:lnTo>
                    <a:lnTo>
                      <a:pt x="515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90" y="402"/>
                    </a:lnTo>
                    <a:lnTo>
                      <a:pt x="451" y="363"/>
                    </a:lnTo>
                    <a:lnTo>
                      <a:pt x="412" y="337"/>
                    </a:lnTo>
                    <a:lnTo>
                      <a:pt x="361" y="311"/>
                    </a:lnTo>
                    <a:lnTo>
                      <a:pt x="322" y="298"/>
                    </a:lnTo>
                    <a:lnTo>
                      <a:pt x="271" y="285"/>
                    </a:lnTo>
                    <a:lnTo>
                      <a:pt x="232" y="285"/>
                    </a:lnTo>
                    <a:lnTo>
                      <a:pt x="155" y="259"/>
                    </a:lnTo>
                    <a:lnTo>
                      <a:pt x="129" y="246"/>
                    </a:lnTo>
                    <a:lnTo>
                      <a:pt x="78" y="194"/>
                    </a:lnTo>
                    <a:lnTo>
                      <a:pt x="78" y="130"/>
                    </a:lnTo>
                    <a:lnTo>
                      <a:pt x="90" y="104"/>
                    </a:lnTo>
                    <a:lnTo>
                      <a:pt x="129" y="65"/>
                    </a:lnTo>
                    <a:lnTo>
                      <a:pt x="155" y="52"/>
                    </a:lnTo>
                    <a:lnTo>
                      <a:pt x="193" y="39"/>
                    </a:lnTo>
                    <a:lnTo>
                      <a:pt x="309" y="39"/>
                    </a:lnTo>
                    <a:lnTo>
                      <a:pt x="348" y="52"/>
                    </a:lnTo>
                    <a:lnTo>
                      <a:pt x="399" y="104"/>
                    </a:lnTo>
                    <a:lnTo>
                      <a:pt x="438" y="181"/>
                    </a:lnTo>
                    <a:lnTo>
                      <a:pt x="438" y="246"/>
                    </a:lnTo>
                    <a:lnTo>
                      <a:pt x="477" y="246"/>
                    </a:lnTo>
                    <a:lnTo>
                      <a:pt x="477" y="13"/>
                    </a:lnTo>
                    <a:lnTo>
                      <a:pt x="464" y="0"/>
                    </a:lnTo>
                    <a:lnTo>
                      <a:pt x="451" y="0"/>
                    </a:lnTo>
                    <a:lnTo>
                      <a:pt x="451" y="13"/>
                    </a:lnTo>
                    <a:lnTo>
                      <a:pt x="425" y="26"/>
                    </a:lnTo>
                    <a:lnTo>
                      <a:pt x="425" y="39"/>
                    </a:lnTo>
                    <a:lnTo>
                      <a:pt x="412" y="39"/>
                    </a:lnTo>
                    <a:lnTo>
                      <a:pt x="399" y="52"/>
                    </a:lnTo>
                    <a:lnTo>
                      <a:pt x="361" y="26"/>
                    </a:lnTo>
                    <a:lnTo>
                      <a:pt x="309" y="13"/>
                    </a:lnTo>
                    <a:lnTo>
                      <a:pt x="284" y="0"/>
                    </a:lnTo>
                    <a:lnTo>
                      <a:pt x="258" y="0"/>
                    </a:lnTo>
                    <a:lnTo>
                      <a:pt x="129" y="26"/>
                    </a:lnTo>
                    <a:lnTo>
                      <a:pt x="52" y="65"/>
                    </a:lnTo>
                    <a:lnTo>
                      <a:pt x="13" y="130"/>
                    </a:lnTo>
                    <a:lnTo>
                      <a:pt x="0" y="207"/>
                    </a:lnTo>
                    <a:lnTo>
                      <a:pt x="0" y="259"/>
                    </a:lnTo>
                    <a:lnTo>
                      <a:pt x="26" y="298"/>
                    </a:lnTo>
                    <a:lnTo>
                      <a:pt x="65" y="337"/>
                    </a:lnTo>
                    <a:lnTo>
                      <a:pt x="116" y="376"/>
                    </a:lnTo>
                    <a:lnTo>
                      <a:pt x="181" y="389"/>
                    </a:lnTo>
                    <a:lnTo>
                      <a:pt x="271" y="4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6" name="Freeform 1510"/>
              <p:cNvSpPr>
                <a:spLocks/>
              </p:cNvSpPr>
              <p:nvPr/>
            </p:nvSpPr>
            <p:spPr bwMode="auto">
              <a:xfrm>
                <a:off x="38730" y="11734"/>
                <a:ext cx="373" cy="1606"/>
              </a:xfrm>
              <a:custGeom>
                <a:avLst/>
                <a:gdLst/>
                <a:ahLst/>
                <a:cxnLst>
                  <a:cxn ang="0">
                    <a:pos x="373" y="1593"/>
                  </a:cxn>
                  <a:cxn ang="0">
                    <a:pos x="373" y="1580"/>
                  </a:cxn>
                  <a:cxn ang="0">
                    <a:pos x="347" y="1554"/>
                  </a:cxn>
                  <a:cxn ang="0">
                    <a:pos x="219" y="1386"/>
                  </a:cxn>
                  <a:cxn ang="0">
                    <a:pos x="141" y="1191"/>
                  </a:cxn>
                  <a:cxn ang="0">
                    <a:pos x="103" y="997"/>
                  </a:cxn>
                  <a:cxn ang="0">
                    <a:pos x="90" y="803"/>
                  </a:cxn>
                  <a:cxn ang="0">
                    <a:pos x="103" y="596"/>
                  </a:cxn>
                  <a:cxn ang="0">
                    <a:pos x="154" y="388"/>
                  </a:cxn>
                  <a:cxn ang="0">
                    <a:pos x="231" y="207"/>
                  </a:cxn>
                  <a:cxn ang="0">
                    <a:pos x="347" y="39"/>
                  </a:cxn>
                  <a:cxn ang="0">
                    <a:pos x="360" y="26"/>
                  </a:cxn>
                  <a:cxn ang="0">
                    <a:pos x="373" y="26"/>
                  </a:cxn>
                  <a:cxn ang="0">
                    <a:pos x="373" y="0"/>
                  </a:cxn>
                  <a:cxn ang="0">
                    <a:pos x="360" y="0"/>
                  </a:cxn>
                  <a:cxn ang="0">
                    <a:pos x="322" y="26"/>
                  </a:cxn>
                  <a:cxn ang="0">
                    <a:pos x="257" y="78"/>
                  </a:cxn>
                  <a:cxn ang="0">
                    <a:pos x="180" y="181"/>
                  </a:cxn>
                  <a:cxn ang="0">
                    <a:pos x="103" y="311"/>
                  </a:cxn>
                  <a:cxn ang="0">
                    <a:pos x="25" y="570"/>
                  </a:cxn>
                  <a:cxn ang="0">
                    <a:pos x="0" y="803"/>
                  </a:cxn>
                  <a:cxn ang="0">
                    <a:pos x="13" y="945"/>
                  </a:cxn>
                  <a:cxn ang="0">
                    <a:pos x="38" y="1127"/>
                  </a:cxn>
                  <a:cxn ang="0">
                    <a:pos x="103" y="1308"/>
                  </a:cxn>
                  <a:cxn ang="0">
                    <a:pos x="180" y="1437"/>
                  </a:cxn>
                  <a:cxn ang="0">
                    <a:pos x="257" y="1528"/>
                  </a:cxn>
                  <a:cxn ang="0">
                    <a:pos x="322" y="1593"/>
                  </a:cxn>
                  <a:cxn ang="0">
                    <a:pos x="360" y="1606"/>
                  </a:cxn>
                  <a:cxn ang="0">
                    <a:pos x="373" y="1606"/>
                  </a:cxn>
                  <a:cxn ang="0">
                    <a:pos x="373" y="1593"/>
                  </a:cxn>
                </a:cxnLst>
                <a:rect l="0" t="0" r="r" b="b"/>
                <a:pathLst>
                  <a:path w="373" h="1606">
                    <a:moveTo>
                      <a:pt x="373" y="1593"/>
                    </a:moveTo>
                    <a:lnTo>
                      <a:pt x="373" y="1580"/>
                    </a:lnTo>
                    <a:lnTo>
                      <a:pt x="347" y="1554"/>
                    </a:lnTo>
                    <a:lnTo>
                      <a:pt x="219" y="1386"/>
                    </a:lnTo>
                    <a:lnTo>
                      <a:pt x="141" y="1191"/>
                    </a:lnTo>
                    <a:lnTo>
                      <a:pt x="103" y="997"/>
                    </a:lnTo>
                    <a:lnTo>
                      <a:pt x="90" y="803"/>
                    </a:lnTo>
                    <a:lnTo>
                      <a:pt x="103" y="596"/>
                    </a:lnTo>
                    <a:lnTo>
                      <a:pt x="154" y="388"/>
                    </a:lnTo>
                    <a:lnTo>
                      <a:pt x="231" y="207"/>
                    </a:lnTo>
                    <a:lnTo>
                      <a:pt x="347" y="39"/>
                    </a:lnTo>
                    <a:lnTo>
                      <a:pt x="360" y="26"/>
                    </a:lnTo>
                    <a:lnTo>
                      <a:pt x="373" y="26"/>
                    </a:lnTo>
                    <a:lnTo>
                      <a:pt x="373" y="0"/>
                    </a:lnTo>
                    <a:lnTo>
                      <a:pt x="360" y="0"/>
                    </a:lnTo>
                    <a:lnTo>
                      <a:pt x="322" y="26"/>
                    </a:lnTo>
                    <a:lnTo>
                      <a:pt x="257" y="78"/>
                    </a:lnTo>
                    <a:lnTo>
                      <a:pt x="180" y="181"/>
                    </a:lnTo>
                    <a:lnTo>
                      <a:pt x="103" y="311"/>
                    </a:lnTo>
                    <a:lnTo>
                      <a:pt x="25" y="570"/>
                    </a:lnTo>
                    <a:lnTo>
                      <a:pt x="0" y="803"/>
                    </a:lnTo>
                    <a:lnTo>
                      <a:pt x="13" y="945"/>
                    </a:lnTo>
                    <a:lnTo>
                      <a:pt x="38" y="1127"/>
                    </a:lnTo>
                    <a:lnTo>
                      <a:pt x="103" y="1308"/>
                    </a:lnTo>
                    <a:lnTo>
                      <a:pt x="180" y="1437"/>
                    </a:lnTo>
                    <a:lnTo>
                      <a:pt x="257" y="1528"/>
                    </a:lnTo>
                    <a:lnTo>
                      <a:pt x="322" y="1593"/>
                    </a:lnTo>
                    <a:lnTo>
                      <a:pt x="360" y="1606"/>
                    </a:lnTo>
                    <a:lnTo>
                      <a:pt x="373" y="1606"/>
                    </a:lnTo>
                    <a:lnTo>
                      <a:pt x="373" y="159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7" name="Freeform 1511"/>
              <p:cNvSpPr>
                <a:spLocks/>
              </p:cNvSpPr>
              <p:nvPr/>
            </p:nvSpPr>
            <p:spPr bwMode="auto">
              <a:xfrm>
                <a:off x="39245" y="12226"/>
                <a:ext cx="811" cy="725"/>
              </a:xfrm>
              <a:custGeom>
                <a:avLst/>
                <a:gdLst/>
                <a:ahLst/>
                <a:cxnLst>
                  <a:cxn ang="0">
                    <a:pos x="553" y="699"/>
                  </a:cxn>
                  <a:cxn ang="0">
                    <a:pos x="682" y="725"/>
                  </a:cxn>
                  <a:cxn ang="0">
                    <a:pos x="772" y="648"/>
                  </a:cxn>
                  <a:cxn ang="0">
                    <a:pos x="798" y="583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2" y="492"/>
                  </a:cxn>
                  <a:cxn ang="0">
                    <a:pos x="746" y="583"/>
                  </a:cxn>
                  <a:cxn ang="0">
                    <a:pos x="682" y="686"/>
                  </a:cxn>
                  <a:cxn ang="0">
                    <a:pos x="631" y="686"/>
                  </a:cxn>
                  <a:cxn ang="0">
                    <a:pos x="605" y="583"/>
                  </a:cxn>
                  <a:cxn ang="0">
                    <a:pos x="631" y="492"/>
                  </a:cxn>
                  <a:cxn ang="0">
                    <a:pos x="656" y="363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1" y="143"/>
                  </a:cxn>
                  <a:cxn ang="0">
                    <a:pos x="733" y="78"/>
                  </a:cxn>
                  <a:cxn ang="0">
                    <a:pos x="721" y="39"/>
                  </a:cxn>
                  <a:cxn ang="0">
                    <a:pos x="669" y="26"/>
                  </a:cxn>
                  <a:cxn ang="0">
                    <a:pos x="631" y="52"/>
                  </a:cxn>
                  <a:cxn ang="0">
                    <a:pos x="592" y="194"/>
                  </a:cxn>
                  <a:cxn ang="0">
                    <a:pos x="528" y="466"/>
                  </a:cxn>
                  <a:cxn ang="0">
                    <a:pos x="502" y="570"/>
                  </a:cxn>
                  <a:cxn ang="0">
                    <a:pos x="437" y="648"/>
                  </a:cxn>
                  <a:cxn ang="0">
                    <a:pos x="373" y="686"/>
                  </a:cxn>
                  <a:cxn ang="0">
                    <a:pos x="283" y="686"/>
                  </a:cxn>
                  <a:cxn ang="0">
                    <a:pos x="219" y="596"/>
                  </a:cxn>
                  <a:cxn ang="0">
                    <a:pos x="231" y="466"/>
                  </a:cxn>
                  <a:cxn ang="0">
                    <a:pos x="334" y="168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4" y="91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5" y="272"/>
                  </a:cxn>
                  <a:cxn ang="0">
                    <a:pos x="38" y="233"/>
                  </a:cxn>
                  <a:cxn ang="0">
                    <a:pos x="90" y="104"/>
                  </a:cxn>
                  <a:cxn ang="0">
                    <a:pos x="167" y="39"/>
                  </a:cxn>
                  <a:cxn ang="0">
                    <a:pos x="231" y="52"/>
                  </a:cxn>
                  <a:cxn ang="0">
                    <a:pos x="244" y="91"/>
                  </a:cxn>
                  <a:cxn ang="0">
                    <a:pos x="219" y="194"/>
                  </a:cxn>
                  <a:cxn ang="0">
                    <a:pos x="128" y="453"/>
                  </a:cxn>
                  <a:cxn ang="0">
                    <a:pos x="141" y="635"/>
                  </a:cxn>
                  <a:cxn ang="0">
                    <a:pos x="180" y="686"/>
                  </a:cxn>
                  <a:cxn ang="0">
                    <a:pos x="244" y="725"/>
                  </a:cxn>
                  <a:cxn ang="0">
                    <a:pos x="412" y="712"/>
                  </a:cxn>
                  <a:cxn ang="0">
                    <a:pos x="489" y="648"/>
                  </a:cxn>
                </a:cxnLst>
                <a:rect l="0" t="0" r="r" b="b"/>
                <a:pathLst>
                  <a:path w="811" h="725">
                    <a:moveTo>
                      <a:pt x="502" y="622"/>
                    </a:moveTo>
                    <a:lnTo>
                      <a:pt x="553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1" y="699"/>
                    </a:lnTo>
                    <a:lnTo>
                      <a:pt x="772" y="648"/>
                    </a:lnTo>
                    <a:lnTo>
                      <a:pt x="785" y="609"/>
                    </a:lnTo>
                    <a:lnTo>
                      <a:pt x="798" y="583"/>
                    </a:lnTo>
                    <a:lnTo>
                      <a:pt x="798" y="544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2" y="479"/>
                    </a:lnTo>
                    <a:lnTo>
                      <a:pt x="772" y="492"/>
                    </a:lnTo>
                    <a:lnTo>
                      <a:pt x="759" y="544"/>
                    </a:lnTo>
                    <a:lnTo>
                      <a:pt x="746" y="583"/>
                    </a:lnTo>
                    <a:lnTo>
                      <a:pt x="733" y="635"/>
                    </a:lnTo>
                    <a:lnTo>
                      <a:pt x="682" y="686"/>
                    </a:lnTo>
                    <a:lnTo>
                      <a:pt x="656" y="699"/>
                    </a:lnTo>
                    <a:lnTo>
                      <a:pt x="631" y="686"/>
                    </a:lnTo>
                    <a:lnTo>
                      <a:pt x="605" y="661"/>
                    </a:lnTo>
                    <a:lnTo>
                      <a:pt x="605" y="583"/>
                    </a:lnTo>
                    <a:lnTo>
                      <a:pt x="618" y="544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6" y="363"/>
                    </a:lnTo>
                    <a:lnTo>
                      <a:pt x="682" y="285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1" y="143"/>
                    </a:lnTo>
                    <a:lnTo>
                      <a:pt x="721" y="104"/>
                    </a:lnTo>
                    <a:lnTo>
                      <a:pt x="733" y="78"/>
                    </a:lnTo>
                    <a:lnTo>
                      <a:pt x="733" y="65"/>
                    </a:lnTo>
                    <a:lnTo>
                      <a:pt x="721" y="39"/>
                    </a:lnTo>
                    <a:lnTo>
                      <a:pt x="708" y="26"/>
                    </a:lnTo>
                    <a:lnTo>
                      <a:pt x="669" y="26"/>
                    </a:lnTo>
                    <a:lnTo>
                      <a:pt x="643" y="39"/>
                    </a:lnTo>
                    <a:lnTo>
                      <a:pt x="631" y="52"/>
                    </a:lnTo>
                    <a:lnTo>
                      <a:pt x="618" y="78"/>
                    </a:lnTo>
                    <a:lnTo>
                      <a:pt x="592" y="194"/>
                    </a:lnTo>
                    <a:lnTo>
                      <a:pt x="553" y="324"/>
                    </a:lnTo>
                    <a:lnTo>
                      <a:pt x="528" y="466"/>
                    </a:lnTo>
                    <a:lnTo>
                      <a:pt x="502" y="557"/>
                    </a:lnTo>
                    <a:lnTo>
                      <a:pt x="502" y="570"/>
                    </a:lnTo>
                    <a:lnTo>
                      <a:pt x="463" y="609"/>
                    </a:lnTo>
                    <a:lnTo>
                      <a:pt x="437" y="648"/>
                    </a:lnTo>
                    <a:lnTo>
                      <a:pt x="412" y="673"/>
                    </a:lnTo>
                    <a:lnTo>
                      <a:pt x="373" y="686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57" y="673"/>
                    </a:lnTo>
                    <a:lnTo>
                      <a:pt x="219" y="596"/>
                    </a:lnTo>
                    <a:lnTo>
                      <a:pt x="219" y="557"/>
                    </a:lnTo>
                    <a:lnTo>
                      <a:pt x="231" y="466"/>
                    </a:lnTo>
                    <a:lnTo>
                      <a:pt x="322" y="194"/>
                    </a:lnTo>
                    <a:lnTo>
                      <a:pt x="334" y="168"/>
                    </a:lnTo>
                    <a:lnTo>
                      <a:pt x="334" y="91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8" y="26"/>
                    </a:lnTo>
                    <a:lnTo>
                      <a:pt x="64" y="91"/>
                    </a:lnTo>
                    <a:lnTo>
                      <a:pt x="25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5" y="272"/>
                    </a:lnTo>
                    <a:lnTo>
                      <a:pt x="38" y="259"/>
                    </a:lnTo>
                    <a:lnTo>
                      <a:pt x="38" y="233"/>
                    </a:lnTo>
                    <a:lnTo>
                      <a:pt x="64" y="155"/>
                    </a:lnTo>
                    <a:lnTo>
                      <a:pt x="90" y="104"/>
                    </a:lnTo>
                    <a:lnTo>
                      <a:pt x="128" y="65"/>
                    </a:lnTo>
                    <a:lnTo>
                      <a:pt x="167" y="39"/>
                    </a:lnTo>
                    <a:lnTo>
                      <a:pt x="219" y="39"/>
                    </a:lnTo>
                    <a:lnTo>
                      <a:pt x="231" y="52"/>
                    </a:lnTo>
                    <a:lnTo>
                      <a:pt x="231" y="65"/>
                    </a:lnTo>
                    <a:lnTo>
                      <a:pt x="244" y="91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7" y="337"/>
                    </a:lnTo>
                    <a:lnTo>
                      <a:pt x="128" y="453"/>
                    </a:lnTo>
                    <a:lnTo>
                      <a:pt x="116" y="531"/>
                    </a:lnTo>
                    <a:lnTo>
                      <a:pt x="141" y="635"/>
                    </a:lnTo>
                    <a:lnTo>
                      <a:pt x="154" y="661"/>
                    </a:lnTo>
                    <a:lnTo>
                      <a:pt x="180" y="686"/>
                    </a:lnTo>
                    <a:lnTo>
                      <a:pt x="219" y="712"/>
                    </a:lnTo>
                    <a:lnTo>
                      <a:pt x="244" y="725"/>
                    </a:lnTo>
                    <a:lnTo>
                      <a:pt x="373" y="725"/>
                    </a:lnTo>
                    <a:lnTo>
                      <a:pt x="412" y="712"/>
                    </a:lnTo>
                    <a:lnTo>
                      <a:pt x="463" y="661"/>
                    </a:lnTo>
                    <a:lnTo>
                      <a:pt x="489" y="648"/>
                    </a:lnTo>
                    <a:lnTo>
                      <a:pt x="502" y="6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8" name="Freeform 1512"/>
              <p:cNvSpPr>
                <a:spLocks/>
              </p:cNvSpPr>
              <p:nvPr/>
            </p:nvSpPr>
            <p:spPr bwMode="auto">
              <a:xfrm>
                <a:off x="40249" y="12770"/>
                <a:ext cx="180" cy="479"/>
              </a:xfrm>
              <a:custGeom>
                <a:avLst/>
                <a:gdLst/>
                <a:ahLst/>
                <a:cxnLst>
                  <a:cxn ang="0">
                    <a:pos x="180" y="168"/>
                  </a:cxn>
                  <a:cxn ang="0">
                    <a:pos x="180" y="104"/>
                  </a:cxn>
                  <a:cxn ang="0">
                    <a:pos x="167" y="65"/>
                  </a:cxn>
                  <a:cxn ang="0">
                    <a:pos x="141" y="26"/>
                  </a:cxn>
                  <a:cxn ang="0">
                    <a:pos x="116" y="0"/>
                  </a:cxn>
                  <a:cxn ang="0">
                    <a:pos x="38" y="0"/>
                  </a:cxn>
                  <a:cxn ang="0">
                    <a:pos x="13" y="26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13" y="142"/>
                  </a:cxn>
                  <a:cxn ang="0">
                    <a:pos x="51" y="155"/>
                  </a:cxn>
                  <a:cxn ang="0">
                    <a:pos x="77" y="168"/>
                  </a:cxn>
                  <a:cxn ang="0">
                    <a:pos x="103" y="168"/>
                  </a:cxn>
                  <a:cxn ang="0">
                    <a:pos x="141" y="142"/>
                  </a:cxn>
                  <a:cxn ang="0">
                    <a:pos x="141" y="168"/>
                  </a:cxn>
                  <a:cxn ang="0">
                    <a:pos x="129" y="272"/>
                  </a:cxn>
                  <a:cxn ang="0">
                    <a:pos x="90" y="363"/>
                  </a:cxn>
                  <a:cxn ang="0">
                    <a:pos x="38" y="440"/>
                  </a:cxn>
                  <a:cxn ang="0">
                    <a:pos x="26" y="453"/>
                  </a:cxn>
                  <a:cxn ang="0">
                    <a:pos x="26" y="479"/>
                  </a:cxn>
                  <a:cxn ang="0">
                    <a:pos x="38" y="479"/>
                  </a:cxn>
                  <a:cxn ang="0">
                    <a:pos x="64" y="453"/>
                  </a:cxn>
                  <a:cxn ang="0">
                    <a:pos x="116" y="388"/>
                  </a:cxn>
                  <a:cxn ang="0">
                    <a:pos x="167" y="298"/>
                  </a:cxn>
                  <a:cxn ang="0">
                    <a:pos x="180" y="168"/>
                  </a:cxn>
                </a:cxnLst>
                <a:rect l="0" t="0" r="r" b="b"/>
                <a:pathLst>
                  <a:path w="180" h="479">
                    <a:moveTo>
                      <a:pt x="180" y="168"/>
                    </a:moveTo>
                    <a:lnTo>
                      <a:pt x="180" y="104"/>
                    </a:lnTo>
                    <a:lnTo>
                      <a:pt x="167" y="65"/>
                    </a:lnTo>
                    <a:lnTo>
                      <a:pt x="141" y="26"/>
                    </a:lnTo>
                    <a:lnTo>
                      <a:pt x="116" y="0"/>
                    </a:lnTo>
                    <a:lnTo>
                      <a:pt x="38" y="0"/>
                    </a:lnTo>
                    <a:lnTo>
                      <a:pt x="13" y="26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13" y="142"/>
                    </a:lnTo>
                    <a:lnTo>
                      <a:pt x="51" y="155"/>
                    </a:lnTo>
                    <a:lnTo>
                      <a:pt x="77" y="168"/>
                    </a:lnTo>
                    <a:lnTo>
                      <a:pt x="103" y="168"/>
                    </a:lnTo>
                    <a:lnTo>
                      <a:pt x="141" y="142"/>
                    </a:lnTo>
                    <a:lnTo>
                      <a:pt x="141" y="168"/>
                    </a:lnTo>
                    <a:lnTo>
                      <a:pt x="129" y="272"/>
                    </a:lnTo>
                    <a:lnTo>
                      <a:pt x="90" y="363"/>
                    </a:lnTo>
                    <a:lnTo>
                      <a:pt x="38" y="440"/>
                    </a:lnTo>
                    <a:lnTo>
                      <a:pt x="26" y="453"/>
                    </a:lnTo>
                    <a:lnTo>
                      <a:pt x="26" y="479"/>
                    </a:lnTo>
                    <a:lnTo>
                      <a:pt x="38" y="479"/>
                    </a:lnTo>
                    <a:lnTo>
                      <a:pt x="64" y="453"/>
                    </a:lnTo>
                    <a:lnTo>
                      <a:pt x="116" y="388"/>
                    </a:lnTo>
                    <a:lnTo>
                      <a:pt x="167" y="298"/>
                    </a:lnTo>
                    <a:lnTo>
                      <a:pt x="180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89" name="Freeform 1513"/>
              <p:cNvSpPr>
                <a:spLocks/>
              </p:cNvSpPr>
              <p:nvPr/>
            </p:nvSpPr>
            <p:spPr bwMode="auto">
              <a:xfrm>
                <a:off x="40867" y="12226"/>
                <a:ext cx="695" cy="725"/>
              </a:xfrm>
              <a:custGeom>
                <a:avLst/>
                <a:gdLst/>
                <a:ahLst/>
                <a:cxnLst>
                  <a:cxn ang="0">
                    <a:pos x="695" y="65"/>
                  </a:cxn>
                  <a:cxn ang="0">
                    <a:pos x="643" y="0"/>
                  </a:cxn>
                  <a:cxn ang="0">
                    <a:pos x="605" y="13"/>
                  </a:cxn>
                  <a:cxn ang="0">
                    <a:pos x="553" y="52"/>
                  </a:cxn>
                  <a:cxn ang="0">
                    <a:pos x="579" y="130"/>
                  </a:cxn>
                  <a:cxn ang="0">
                    <a:pos x="618" y="207"/>
                  </a:cxn>
                  <a:cxn ang="0">
                    <a:pos x="618" y="311"/>
                  </a:cxn>
                  <a:cxn ang="0">
                    <a:pos x="553" y="505"/>
                  </a:cxn>
                  <a:cxn ang="0">
                    <a:pos x="425" y="673"/>
                  </a:cxn>
                  <a:cxn ang="0">
                    <a:pos x="296" y="686"/>
                  </a:cxn>
                  <a:cxn ang="0">
                    <a:pos x="244" y="635"/>
                  </a:cxn>
                  <a:cxn ang="0">
                    <a:pos x="257" y="402"/>
                  </a:cxn>
                  <a:cxn ang="0">
                    <a:pos x="335" y="181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4" y="91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8" y="233"/>
                  </a:cxn>
                  <a:cxn ang="0">
                    <a:pos x="90" y="117"/>
                  </a:cxn>
                  <a:cxn ang="0">
                    <a:pos x="154" y="52"/>
                  </a:cxn>
                  <a:cxn ang="0">
                    <a:pos x="219" y="39"/>
                  </a:cxn>
                  <a:cxn ang="0">
                    <a:pos x="232" y="65"/>
                  </a:cxn>
                  <a:cxn ang="0">
                    <a:pos x="232" y="130"/>
                  </a:cxn>
                  <a:cxn ang="0">
                    <a:pos x="219" y="207"/>
                  </a:cxn>
                  <a:cxn ang="0">
                    <a:pos x="141" y="414"/>
                  </a:cxn>
                  <a:cxn ang="0">
                    <a:pos x="129" y="531"/>
                  </a:cxn>
                  <a:cxn ang="0">
                    <a:pos x="180" y="673"/>
                  </a:cxn>
                  <a:cxn ang="0">
                    <a:pos x="283" y="725"/>
                  </a:cxn>
                  <a:cxn ang="0">
                    <a:pos x="438" y="699"/>
                  </a:cxn>
                  <a:cxn ang="0">
                    <a:pos x="592" y="518"/>
                  </a:cxn>
                  <a:cxn ang="0">
                    <a:pos x="669" y="272"/>
                  </a:cxn>
                  <a:cxn ang="0">
                    <a:pos x="695" y="117"/>
                  </a:cxn>
                </a:cxnLst>
                <a:rect l="0" t="0" r="r" b="b"/>
                <a:pathLst>
                  <a:path w="695" h="725">
                    <a:moveTo>
                      <a:pt x="695" y="117"/>
                    </a:moveTo>
                    <a:lnTo>
                      <a:pt x="695" y="65"/>
                    </a:lnTo>
                    <a:lnTo>
                      <a:pt x="682" y="39"/>
                    </a:lnTo>
                    <a:lnTo>
                      <a:pt x="643" y="0"/>
                    </a:lnTo>
                    <a:lnTo>
                      <a:pt x="631" y="0"/>
                    </a:lnTo>
                    <a:lnTo>
                      <a:pt x="605" y="13"/>
                    </a:lnTo>
                    <a:lnTo>
                      <a:pt x="566" y="26"/>
                    </a:lnTo>
                    <a:lnTo>
                      <a:pt x="553" y="52"/>
                    </a:lnTo>
                    <a:lnTo>
                      <a:pt x="553" y="117"/>
                    </a:lnTo>
                    <a:lnTo>
                      <a:pt x="579" y="130"/>
                    </a:lnTo>
                    <a:lnTo>
                      <a:pt x="605" y="168"/>
                    </a:lnTo>
                    <a:lnTo>
                      <a:pt x="618" y="207"/>
                    </a:lnTo>
                    <a:lnTo>
                      <a:pt x="631" y="259"/>
                    </a:lnTo>
                    <a:lnTo>
                      <a:pt x="618" y="311"/>
                    </a:lnTo>
                    <a:lnTo>
                      <a:pt x="592" y="402"/>
                    </a:lnTo>
                    <a:lnTo>
                      <a:pt x="553" y="505"/>
                    </a:lnTo>
                    <a:lnTo>
                      <a:pt x="502" y="596"/>
                    </a:lnTo>
                    <a:lnTo>
                      <a:pt x="425" y="673"/>
                    </a:lnTo>
                    <a:lnTo>
                      <a:pt x="347" y="699"/>
                    </a:lnTo>
                    <a:lnTo>
                      <a:pt x="296" y="686"/>
                    </a:lnTo>
                    <a:lnTo>
                      <a:pt x="270" y="673"/>
                    </a:lnTo>
                    <a:lnTo>
                      <a:pt x="244" y="635"/>
                    </a:lnTo>
                    <a:lnTo>
                      <a:pt x="219" y="557"/>
                    </a:lnTo>
                    <a:lnTo>
                      <a:pt x="257" y="402"/>
                    </a:lnTo>
                    <a:lnTo>
                      <a:pt x="322" y="220"/>
                    </a:lnTo>
                    <a:lnTo>
                      <a:pt x="335" y="181"/>
                    </a:lnTo>
                    <a:lnTo>
                      <a:pt x="335" y="91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4" y="91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8" y="259"/>
                    </a:lnTo>
                    <a:lnTo>
                      <a:pt x="38" y="233"/>
                    </a:lnTo>
                    <a:lnTo>
                      <a:pt x="64" y="168"/>
                    </a:lnTo>
                    <a:lnTo>
                      <a:pt x="90" y="117"/>
                    </a:lnTo>
                    <a:lnTo>
                      <a:pt x="116" y="78"/>
                    </a:lnTo>
                    <a:lnTo>
                      <a:pt x="154" y="52"/>
                    </a:lnTo>
                    <a:lnTo>
                      <a:pt x="180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5"/>
                    </a:lnTo>
                    <a:lnTo>
                      <a:pt x="244" y="91"/>
                    </a:lnTo>
                    <a:lnTo>
                      <a:pt x="232" y="130"/>
                    </a:lnTo>
                    <a:lnTo>
                      <a:pt x="232" y="168"/>
                    </a:lnTo>
                    <a:lnTo>
                      <a:pt x="219" y="207"/>
                    </a:lnTo>
                    <a:lnTo>
                      <a:pt x="167" y="324"/>
                    </a:lnTo>
                    <a:lnTo>
                      <a:pt x="141" y="414"/>
                    </a:lnTo>
                    <a:lnTo>
                      <a:pt x="129" y="479"/>
                    </a:lnTo>
                    <a:lnTo>
                      <a:pt x="129" y="531"/>
                    </a:lnTo>
                    <a:lnTo>
                      <a:pt x="141" y="622"/>
                    </a:lnTo>
                    <a:lnTo>
                      <a:pt x="180" y="673"/>
                    </a:lnTo>
                    <a:lnTo>
                      <a:pt x="232" y="712"/>
                    </a:lnTo>
                    <a:lnTo>
                      <a:pt x="283" y="725"/>
                    </a:lnTo>
                    <a:lnTo>
                      <a:pt x="335" y="725"/>
                    </a:lnTo>
                    <a:lnTo>
                      <a:pt x="438" y="699"/>
                    </a:lnTo>
                    <a:lnTo>
                      <a:pt x="528" y="622"/>
                    </a:lnTo>
                    <a:lnTo>
                      <a:pt x="592" y="518"/>
                    </a:lnTo>
                    <a:lnTo>
                      <a:pt x="643" y="389"/>
                    </a:lnTo>
                    <a:lnTo>
                      <a:pt x="669" y="272"/>
                    </a:lnTo>
                    <a:lnTo>
                      <a:pt x="695" y="181"/>
                    </a:lnTo>
                    <a:lnTo>
                      <a:pt x="695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0" name="Freeform 1514"/>
              <p:cNvSpPr>
                <a:spLocks/>
              </p:cNvSpPr>
              <p:nvPr/>
            </p:nvSpPr>
            <p:spPr bwMode="auto">
              <a:xfrm>
                <a:off x="41729" y="11734"/>
                <a:ext cx="374" cy="1606"/>
              </a:xfrm>
              <a:custGeom>
                <a:avLst/>
                <a:gdLst/>
                <a:ahLst/>
                <a:cxnLst>
                  <a:cxn ang="0">
                    <a:pos x="374" y="803"/>
                  </a:cxn>
                  <a:cxn ang="0">
                    <a:pos x="361" y="660"/>
                  </a:cxn>
                  <a:cxn ang="0">
                    <a:pos x="335" y="479"/>
                  </a:cxn>
                  <a:cxn ang="0">
                    <a:pos x="271" y="298"/>
                  </a:cxn>
                  <a:cxn ang="0">
                    <a:pos x="193" y="168"/>
                  </a:cxn>
                  <a:cxn ang="0">
                    <a:pos x="116" y="78"/>
                  </a:cxn>
                  <a:cxn ang="0">
                    <a:pos x="52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13" y="26"/>
                  </a:cxn>
                  <a:cxn ang="0">
                    <a:pos x="26" y="52"/>
                  </a:cxn>
                  <a:cxn ang="0">
                    <a:pos x="129" y="194"/>
                  </a:cxn>
                  <a:cxn ang="0">
                    <a:pos x="219" y="363"/>
                  </a:cxn>
                  <a:cxn ang="0">
                    <a:pos x="258" y="570"/>
                  </a:cxn>
                  <a:cxn ang="0">
                    <a:pos x="284" y="803"/>
                  </a:cxn>
                  <a:cxn ang="0">
                    <a:pos x="271" y="1010"/>
                  </a:cxn>
                  <a:cxn ang="0">
                    <a:pos x="219" y="1204"/>
                  </a:cxn>
                  <a:cxn ang="0">
                    <a:pos x="142" y="1399"/>
                  </a:cxn>
                  <a:cxn ang="0">
                    <a:pos x="26" y="1567"/>
                  </a:cxn>
                  <a:cxn ang="0">
                    <a:pos x="13" y="1580"/>
                  </a:cxn>
                  <a:cxn ang="0">
                    <a:pos x="0" y="1580"/>
                  </a:cxn>
                  <a:cxn ang="0">
                    <a:pos x="0" y="1606"/>
                  </a:cxn>
                  <a:cxn ang="0">
                    <a:pos x="13" y="1606"/>
                  </a:cxn>
                  <a:cxn ang="0">
                    <a:pos x="52" y="1580"/>
                  </a:cxn>
                  <a:cxn ang="0">
                    <a:pos x="116" y="1528"/>
                  </a:cxn>
                  <a:cxn ang="0">
                    <a:pos x="193" y="1424"/>
                  </a:cxn>
                  <a:cxn ang="0">
                    <a:pos x="271" y="1295"/>
                  </a:cxn>
                  <a:cxn ang="0">
                    <a:pos x="348" y="1036"/>
                  </a:cxn>
                  <a:cxn ang="0">
                    <a:pos x="374" y="803"/>
                  </a:cxn>
                </a:cxnLst>
                <a:rect l="0" t="0" r="r" b="b"/>
                <a:pathLst>
                  <a:path w="374" h="1606">
                    <a:moveTo>
                      <a:pt x="374" y="803"/>
                    </a:moveTo>
                    <a:lnTo>
                      <a:pt x="361" y="660"/>
                    </a:lnTo>
                    <a:lnTo>
                      <a:pt x="335" y="479"/>
                    </a:lnTo>
                    <a:lnTo>
                      <a:pt x="271" y="298"/>
                    </a:lnTo>
                    <a:lnTo>
                      <a:pt x="193" y="168"/>
                    </a:lnTo>
                    <a:lnTo>
                      <a:pt x="116" y="78"/>
                    </a:lnTo>
                    <a:lnTo>
                      <a:pt x="52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13" y="26"/>
                    </a:lnTo>
                    <a:lnTo>
                      <a:pt x="26" y="52"/>
                    </a:lnTo>
                    <a:lnTo>
                      <a:pt x="129" y="194"/>
                    </a:lnTo>
                    <a:lnTo>
                      <a:pt x="219" y="363"/>
                    </a:lnTo>
                    <a:lnTo>
                      <a:pt x="258" y="570"/>
                    </a:lnTo>
                    <a:lnTo>
                      <a:pt x="284" y="803"/>
                    </a:lnTo>
                    <a:lnTo>
                      <a:pt x="271" y="1010"/>
                    </a:lnTo>
                    <a:lnTo>
                      <a:pt x="219" y="1204"/>
                    </a:lnTo>
                    <a:lnTo>
                      <a:pt x="142" y="1399"/>
                    </a:lnTo>
                    <a:lnTo>
                      <a:pt x="26" y="1567"/>
                    </a:lnTo>
                    <a:lnTo>
                      <a:pt x="13" y="1580"/>
                    </a:lnTo>
                    <a:lnTo>
                      <a:pt x="0" y="1580"/>
                    </a:lnTo>
                    <a:lnTo>
                      <a:pt x="0" y="1606"/>
                    </a:lnTo>
                    <a:lnTo>
                      <a:pt x="13" y="1606"/>
                    </a:lnTo>
                    <a:lnTo>
                      <a:pt x="52" y="1580"/>
                    </a:lnTo>
                    <a:lnTo>
                      <a:pt x="116" y="1528"/>
                    </a:lnTo>
                    <a:lnTo>
                      <a:pt x="193" y="1424"/>
                    </a:lnTo>
                    <a:lnTo>
                      <a:pt x="271" y="1295"/>
                    </a:lnTo>
                    <a:lnTo>
                      <a:pt x="348" y="1036"/>
                    </a:lnTo>
                    <a:lnTo>
                      <a:pt x="374" y="8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1" name="Freeform 1515"/>
              <p:cNvSpPr>
                <a:spLocks/>
              </p:cNvSpPr>
              <p:nvPr/>
            </p:nvSpPr>
            <p:spPr bwMode="auto">
              <a:xfrm>
                <a:off x="42399" y="12770"/>
                <a:ext cx="167" cy="168"/>
              </a:xfrm>
              <a:custGeom>
                <a:avLst/>
                <a:gdLst/>
                <a:ahLst/>
                <a:cxnLst>
                  <a:cxn ang="0">
                    <a:pos x="167" y="78"/>
                  </a:cxn>
                  <a:cxn ang="0">
                    <a:pos x="167" y="52"/>
                  </a:cxn>
                  <a:cxn ang="0">
                    <a:pos x="116" y="0"/>
                  </a:cxn>
                  <a:cxn ang="0">
                    <a:pos x="51" y="0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26" y="142"/>
                  </a:cxn>
                  <a:cxn ang="0">
                    <a:pos x="77" y="168"/>
                  </a:cxn>
                  <a:cxn ang="0">
                    <a:pos x="116" y="155"/>
                  </a:cxn>
                  <a:cxn ang="0">
                    <a:pos x="141" y="142"/>
                  </a:cxn>
                  <a:cxn ang="0">
                    <a:pos x="167" y="117"/>
                  </a:cxn>
                  <a:cxn ang="0">
                    <a:pos x="167" y="78"/>
                  </a:cxn>
                </a:cxnLst>
                <a:rect l="0" t="0" r="r" b="b"/>
                <a:pathLst>
                  <a:path w="167" h="168">
                    <a:moveTo>
                      <a:pt x="167" y="78"/>
                    </a:moveTo>
                    <a:lnTo>
                      <a:pt x="167" y="52"/>
                    </a:lnTo>
                    <a:lnTo>
                      <a:pt x="116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26" y="142"/>
                    </a:lnTo>
                    <a:lnTo>
                      <a:pt x="77" y="168"/>
                    </a:lnTo>
                    <a:lnTo>
                      <a:pt x="116" y="155"/>
                    </a:lnTo>
                    <a:lnTo>
                      <a:pt x="141" y="142"/>
                    </a:lnTo>
                    <a:lnTo>
                      <a:pt x="167" y="117"/>
                    </a:lnTo>
                    <a:lnTo>
                      <a:pt x="167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2" name="Freeform 1516"/>
              <p:cNvSpPr>
                <a:spLocks/>
              </p:cNvSpPr>
              <p:nvPr/>
            </p:nvSpPr>
            <p:spPr bwMode="auto">
              <a:xfrm>
                <a:off x="495" y="13780"/>
                <a:ext cx="1042" cy="1088"/>
              </a:xfrm>
              <a:custGeom>
                <a:avLst/>
                <a:gdLst/>
                <a:ahLst/>
                <a:cxnLst>
                  <a:cxn ang="0">
                    <a:pos x="1017" y="0"/>
                  </a:cxn>
                  <a:cxn ang="0">
                    <a:pos x="38" y="0"/>
                  </a:cxn>
                  <a:cxn ang="0">
                    <a:pos x="0" y="363"/>
                  </a:cxn>
                  <a:cxn ang="0">
                    <a:pos x="51" y="363"/>
                  </a:cxn>
                  <a:cxn ang="0">
                    <a:pos x="64" y="207"/>
                  </a:cxn>
                  <a:cxn ang="0">
                    <a:pos x="103" y="104"/>
                  </a:cxn>
                  <a:cxn ang="0">
                    <a:pos x="193" y="65"/>
                  </a:cxn>
                  <a:cxn ang="0">
                    <a:pos x="334" y="52"/>
                  </a:cxn>
                  <a:cxn ang="0">
                    <a:pos x="424" y="52"/>
                  </a:cxn>
                  <a:cxn ang="0">
                    <a:pos x="450" y="65"/>
                  </a:cxn>
                  <a:cxn ang="0">
                    <a:pos x="450" y="997"/>
                  </a:cxn>
                  <a:cxn ang="0">
                    <a:pos x="424" y="1023"/>
                  </a:cxn>
                  <a:cxn ang="0">
                    <a:pos x="386" y="1036"/>
                  </a:cxn>
                  <a:cxn ang="0">
                    <a:pos x="218" y="1036"/>
                  </a:cxn>
                  <a:cxn ang="0">
                    <a:pos x="218" y="1088"/>
                  </a:cxn>
                  <a:cxn ang="0">
                    <a:pos x="823" y="1088"/>
                  </a:cxn>
                  <a:cxn ang="0">
                    <a:pos x="823" y="1036"/>
                  </a:cxn>
                  <a:cxn ang="0">
                    <a:pos x="656" y="1036"/>
                  </a:cxn>
                  <a:cxn ang="0">
                    <a:pos x="605" y="1010"/>
                  </a:cxn>
                  <a:cxn ang="0">
                    <a:pos x="605" y="997"/>
                  </a:cxn>
                  <a:cxn ang="0">
                    <a:pos x="592" y="984"/>
                  </a:cxn>
                  <a:cxn ang="0">
                    <a:pos x="592" y="78"/>
                  </a:cxn>
                  <a:cxn ang="0">
                    <a:pos x="618" y="52"/>
                  </a:cxn>
                  <a:cxn ang="0">
                    <a:pos x="720" y="52"/>
                  </a:cxn>
                  <a:cxn ang="0">
                    <a:pos x="862" y="65"/>
                  </a:cxn>
                  <a:cxn ang="0">
                    <a:pos x="939" y="104"/>
                  </a:cxn>
                  <a:cxn ang="0">
                    <a:pos x="978" y="207"/>
                  </a:cxn>
                  <a:cxn ang="0">
                    <a:pos x="1004" y="363"/>
                  </a:cxn>
                  <a:cxn ang="0">
                    <a:pos x="1042" y="363"/>
                  </a:cxn>
                  <a:cxn ang="0">
                    <a:pos x="1017" y="0"/>
                  </a:cxn>
                </a:cxnLst>
                <a:rect l="0" t="0" r="r" b="b"/>
                <a:pathLst>
                  <a:path w="1042" h="1088">
                    <a:moveTo>
                      <a:pt x="1017" y="0"/>
                    </a:moveTo>
                    <a:lnTo>
                      <a:pt x="38" y="0"/>
                    </a:lnTo>
                    <a:lnTo>
                      <a:pt x="0" y="363"/>
                    </a:lnTo>
                    <a:lnTo>
                      <a:pt x="51" y="363"/>
                    </a:lnTo>
                    <a:lnTo>
                      <a:pt x="64" y="207"/>
                    </a:lnTo>
                    <a:lnTo>
                      <a:pt x="103" y="104"/>
                    </a:lnTo>
                    <a:lnTo>
                      <a:pt x="193" y="65"/>
                    </a:lnTo>
                    <a:lnTo>
                      <a:pt x="334" y="52"/>
                    </a:lnTo>
                    <a:lnTo>
                      <a:pt x="424" y="52"/>
                    </a:lnTo>
                    <a:lnTo>
                      <a:pt x="450" y="65"/>
                    </a:lnTo>
                    <a:lnTo>
                      <a:pt x="450" y="997"/>
                    </a:lnTo>
                    <a:lnTo>
                      <a:pt x="424" y="1023"/>
                    </a:lnTo>
                    <a:lnTo>
                      <a:pt x="386" y="1036"/>
                    </a:lnTo>
                    <a:lnTo>
                      <a:pt x="218" y="1036"/>
                    </a:lnTo>
                    <a:lnTo>
                      <a:pt x="218" y="1088"/>
                    </a:lnTo>
                    <a:lnTo>
                      <a:pt x="823" y="1088"/>
                    </a:lnTo>
                    <a:lnTo>
                      <a:pt x="823" y="1036"/>
                    </a:lnTo>
                    <a:lnTo>
                      <a:pt x="656" y="1036"/>
                    </a:lnTo>
                    <a:lnTo>
                      <a:pt x="605" y="1010"/>
                    </a:lnTo>
                    <a:lnTo>
                      <a:pt x="605" y="997"/>
                    </a:lnTo>
                    <a:lnTo>
                      <a:pt x="592" y="984"/>
                    </a:lnTo>
                    <a:lnTo>
                      <a:pt x="592" y="78"/>
                    </a:lnTo>
                    <a:lnTo>
                      <a:pt x="618" y="52"/>
                    </a:lnTo>
                    <a:lnTo>
                      <a:pt x="720" y="52"/>
                    </a:lnTo>
                    <a:lnTo>
                      <a:pt x="862" y="65"/>
                    </a:lnTo>
                    <a:lnTo>
                      <a:pt x="939" y="104"/>
                    </a:lnTo>
                    <a:lnTo>
                      <a:pt x="978" y="207"/>
                    </a:lnTo>
                    <a:lnTo>
                      <a:pt x="1004" y="363"/>
                    </a:lnTo>
                    <a:lnTo>
                      <a:pt x="1042" y="363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3" name="Freeform 1517"/>
              <p:cNvSpPr>
                <a:spLocks/>
              </p:cNvSpPr>
              <p:nvPr/>
            </p:nvSpPr>
            <p:spPr bwMode="auto">
              <a:xfrm>
                <a:off x="1653" y="13754"/>
                <a:ext cx="798" cy="1114"/>
              </a:xfrm>
              <a:custGeom>
                <a:avLst/>
                <a:gdLst/>
                <a:ahLst/>
                <a:cxnLst>
                  <a:cxn ang="0">
                    <a:pos x="670" y="712"/>
                  </a:cxn>
                  <a:cxn ang="0">
                    <a:pos x="670" y="596"/>
                  </a:cxn>
                  <a:cxn ang="0">
                    <a:pos x="657" y="518"/>
                  </a:cxn>
                  <a:cxn ang="0">
                    <a:pos x="618" y="466"/>
                  </a:cxn>
                  <a:cxn ang="0">
                    <a:pos x="580" y="427"/>
                  </a:cxn>
                  <a:cxn ang="0">
                    <a:pos x="554" y="415"/>
                  </a:cxn>
                  <a:cxn ang="0">
                    <a:pos x="502" y="402"/>
                  </a:cxn>
                  <a:cxn ang="0">
                    <a:pos x="451" y="402"/>
                  </a:cxn>
                  <a:cxn ang="0">
                    <a:pos x="335" y="427"/>
                  </a:cxn>
                  <a:cxn ang="0">
                    <a:pos x="271" y="492"/>
                  </a:cxn>
                  <a:cxn ang="0">
                    <a:pos x="232" y="557"/>
                  </a:cxn>
                  <a:cxn ang="0">
                    <a:pos x="219" y="557"/>
                  </a:cxn>
                  <a:cxn ang="0">
                    <a:pos x="219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03" y="91"/>
                  </a:cxn>
                  <a:cxn ang="0">
                    <a:pos x="116" y="117"/>
                  </a:cxn>
                  <a:cxn ang="0">
                    <a:pos x="116" y="1036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48" y="1114"/>
                  </a:cxn>
                  <a:cxn ang="0">
                    <a:pos x="348" y="1062"/>
                  </a:cxn>
                  <a:cxn ang="0">
                    <a:pos x="258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699"/>
                  </a:cxn>
                  <a:cxn ang="0">
                    <a:pos x="245" y="583"/>
                  </a:cxn>
                  <a:cxn ang="0">
                    <a:pos x="296" y="505"/>
                  </a:cxn>
                  <a:cxn ang="0">
                    <a:pos x="374" y="453"/>
                  </a:cxn>
                  <a:cxn ang="0">
                    <a:pos x="451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54" y="544"/>
                  </a:cxn>
                  <a:cxn ang="0">
                    <a:pos x="567" y="583"/>
                  </a:cxn>
                  <a:cxn ang="0">
                    <a:pos x="567" y="1036"/>
                  </a:cxn>
                  <a:cxn ang="0">
                    <a:pos x="554" y="1049"/>
                  </a:cxn>
                  <a:cxn ang="0">
                    <a:pos x="528" y="1062"/>
                  </a:cxn>
                  <a:cxn ang="0">
                    <a:pos x="438" y="1062"/>
                  </a:cxn>
                  <a:cxn ang="0">
                    <a:pos x="438" y="1114"/>
                  </a:cxn>
                  <a:cxn ang="0">
                    <a:pos x="798" y="1114"/>
                  </a:cxn>
                  <a:cxn ang="0">
                    <a:pos x="798" y="1062"/>
                  </a:cxn>
                  <a:cxn ang="0">
                    <a:pos x="721" y="1062"/>
                  </a:cxn>
                  <a:cxn ang="0">
                    <a:pos x="695" y="1049"/>
                  </a:cxn>
                  <a:cxn ang="0">
                    <a:pos x="683" y="1036"/>
                  </a:cxn>
                  <a:cxn ang="0">
                    <a:pos x="670" y="1010"/>
                  </a:cxn>
                  <a:cxn ang="0">
                    <a:pos x="670" y="712"/>
                  </a:cxn>
                </a:cxnLst>
                <a:rect l="0" t="0" r="r" b="b"/>
                <a:pathLst>
                  <a:path w="798" h="1114">
                    <a:moveTo>
                      <a:pt x="670" y="712"/>
                    </a:moveTo>
                    <a:lnTo>
                      <a:pt x="670" y="596"/>
                    </a:lnTo>
                    <a:lnTo>
                      <a:pt x="657" y="518"/>
                    </a:lnTo>
                    <a:lnTo>
                      <a:pt x="618" y="466"/>
                    </a:lnTo>
                    <a:lnTo>
                      <a:pt x="580" y="427"/>
                    </a:lnTo>
                    <a:lnTo>
                      <a:pt x="554" y="415"/>
                    </a:lnTo>
                    <a:lnTo>
                      <a:pt x="502" y="402"/>
                    </a:lnTo>
                    <a:lnTo>
                      <a:pt x="451" y="402"/>
                    </a:lnTo>
                    <a:lnTo>
                      <a:pt x="335" y="427"/>
                    </a:lnTo>
                    <a:lnTo>
                      <a:pt x="271" y="492"/>
                    </a:lnTo>
                    <a:lnTo>
                      <a:pt x="232" y="557"/>
                    </a:lnTo>
                    <a:lnTo>
                      <a:pt x="219" y="557"/>
                    </a:lnTo>
                    <a:lnTo>
                      <a:pt x="219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03" y="91"/>
                    </a:lnTo>
                    <a:lnTo>
                      <a:pt x="116" y="117"/>
                    </a:lnTo>
                    <a:lnTo>
                      <a:pt x="116" y="1036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48" y="1114"/>
                    </a:lnTo>
                    <a:lnTo>
                      <a:pt x="348" y="1062"/>
                    </a:lnTo>
                    <a:lnTo>
                      <a:pt x="258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699"/>
                    </a:lnTo>
                    <a:lnTo>
                      <a:pt x="245" y="583"/>
                    </a:lnTo>
                    <a:lnTo>
                      <a:pt x="296" y="505"/>
                    </a:lnTo>
                    <a:lnTo>
                      <a:pt x="374" y="453"/>
                    </a:lnTo>
                    <a:lnTo>
                      <a:pt x="451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54" y="544"/>
                    </a:lnTo>
                    <a:lnTo>
                      <a:pt x="567" y="583"/>
                    </a:lnTo>
                    <a:lnTo>
                      <a:pt x="567" y="1036"/>
                    </a:lnTo>
                    <a:lnTo>
                      <a:pt x="554" y="1049"/>
                    </a:lnTo>
                    <a:lnTo>
                      <a:pt x="528" y="1062"/>
                    </a:lnTo>
                    <a:lnTo>
                      <a:pt x="438" y="1062"/>
                    </a:lnTo>
                    <a:lnTo>
                      <a:pt x="438" y="1114"/>
                    </a:lnTo>
                    <a:lnTo>
                      <a:pt x="798" y="1114"/>
                    </a:lnTo>
                    <a:lnTo>
                      <a:pt x="798" y="1062"/>
                    </a:lnTo>
                    <a:lnTo>
                      <a:pt x="721" y="1062"/>
                    </a:lnTo>
                    <a:lnTo>
                      <a:pt x="695" y="1049"/>
                    </a:lnTo>
                    <a:lnTo>
                      <a:pt x="683" y="1036"/>
                    </a:lnTo>
                    <a:lnTo>
                      <a:pt x="670" y="1010"/>
                    </a:lnTo>
                    <a:lnTo>
                      <a:pt x="670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4" name="Freeform 1518"/>
              <p:cNvSpPr>
                <a:spLocks noEditPoints="1"/>
              </p:cNvSpPr>
              <p:nvPr/>
            </p:nvSpPr>
            <p:spPr bwMode="auto">
              <a:xfrm>
                <a:off x="2529" y="14143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53" y="103"/>
                  </a:cxn>
                  <a:cxn ang="0">
                    <a:pos x="463" y="26"/>
                  </a:cxn>
                  <a:cxn ang="0">
                    <a:pos x="334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5" y="233"/>
                  </a:cxn>
                  <a:cxn ang="0">
                    <a:pos x="0" y="375"/>
                  </a:cxn>
                  <a:cxn ang="0">
                    <a:pos x="25" y="518"/>
                  </a:cxn>
                  <a:cxn ang="0">
                    <a:pos x="103" y="634"/>
                  </a:cxn>
                  <a:cxn ang="0">
                    <a:pos x="218" y="712"/>
                  </a:cxn>
                  <a:cxn ang="0">
                    <a:pos x="347" y="738"/>
                  </a:cxn>
                  <a:cxn ang="0">
                    <a:pos x="450" y="725"/>
                  </a:cxn>
                  <a:cxn ang="0">
                    <a:pos x="527" y="673"/>
                  </a:cxn>
                  <a:cxn ang="0">
                    <a:pos x="579" y="621"/>
                  </a:cxn>
                  <a:cxn ang="0">
                    <a:pos x="605" y="569"/>
                  </a:cxn>
                  <a:cxn ang="0">
                    <a:pos x="618" y="531"/>
                  </a:cxn>
                  <a:cxn ang="0">
                    <a:pos x="618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27" y="634"/>
                  </a:cxn>
                  <a:cxn ang="0">
                    <a:pos x="450" y="686"/>
                  </a:cxn>
                  <a:cxn ang="0">
                    <a:pos x="399" y="699"/>
                  </a:cxn>
                  <a:cxn ang="0">
                    <a:pos x="360" y="699"/>
                  </a:cxn>
                  <a:cxn ang="0">
                    <a:pos x="257" y="673"/>
                  </a:cxn>
                  <a:cxn ang="0">
                    <a:pos x="180" y="595"/>
                  </a:cxn>
                  <a:cxn ang="0">
                    <a:pos x="141" y="505"/>
                  </a:cxn>
                  <a:cxn ang="0">
                    <a:pos x="128" y="427"/>
                  </a:cxn>
                  <a:cxn ang="0">
                    <a:pos x="128" y="349"/>
                  </a:cxn>
                  <a:cxn ang="0">
                    <a:pos x="579" y="349"/>
                  </a:cxn>
                  <a:cxn ang="0">
                    <a:pos x="128" y="323"/>
                  </a:cxn>
                  <a:cxn ang="0">
                    <a:pos x="154" y="207"/>
                  </a:cxn>
                  <a:cxn ang="0">
                    <a:pos x="193" y="116"/>
                  </a:cxn>
                  <a:cxn ang="0">
                    <a:pos x="244" y="64"/>
                  </a:cxn>
                  <a:cxn ang="0">
                    <a:pos x="296" y="51"/>
                  </a:cxn>
                  <a:cxn ang="0">
                    <a:pos x="334" y="38"/>
                  </a:cxn>
                  <a:cxn ang="0">
                    <a:pos x="412" y="64"/>
                  </a:cxn>
                  <a:cxn ang="0">
                    <a:pos x="463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3"/>
                  </a:cxn>
                  <a:cxn ang="0">
                    <a:pos x="128" y="323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53" y="103"/>
                    </a:lnTo>
                    <a:lnTo>
                      <a:pt x="463" y="26"/>
                    </a:lnTo>
                    <a:lnTo>
                      <a:pt x="334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5" y="233"/>
                    </a:lnTo>
                    <a:lnTo>
                      <a:pt x="0" y="375"/>
                    </a:lnTo>
                    <a:lnTo>
                      <a:pt x="25" y="518"/>
                    </a:lnTo>
                    <a:lnTo>
                      <a:pt x="103" y="634"/>
                    </a:lnTo>
                    <a:lnTo>
                      <a:pt x="218" y="712"/>
                    </a:lnTo>
                    <a:lnTo>
                      <a:pt x="347" y="738"/>
                    </a:lnTo>
                    <a:lnTo>
                      <a:pt x="450" y="725"/>
                    </a:lnTo>
                    <a:lnTo>
                      <a:pt x="527" y="673"/>
                    </a:lnTo>
                    <a:lnTo>
                      <a:pt x="579" y="621"/>
                    </a:lnTo>
                    <a:lnTo>
                      <a:pt x="605" y="569"/>
                    </a:lnTo>
                    <a:lnTo>
                      <a:pt x="618" y="531"/>
                    </a:lnTo>
                    <a:lnTo>
                      <a:pt x="618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27" y="634"/>
                    </a:lnTo>
                    <a:lnTo>
                      <a:pt x="450" y="686"/>
                    </a:lnTo>
                    <a:lnTo>
                      <a:pt x="399" y="699"/>
                    </a:lnTo>
                    <a:lnTo>
                      <a:pt x="360" y="699"/>
                    </a:lnTo>
                    <a:lnTo>
                      <a:pt x="257" y="673"/>
                    </a:lnTo>
                    <a:lnTo>
                      <a:pt x="180" y="595"/>
                    </a:lnTo>
                    <a:lnTo>
                      <a:pt x="141" y="505"/>
                    </a:lnTo>
                    <a:lnTo>
                      <a:pt x="128" y="427"/>
                    </a:lnTo>
                    <a:lnTo>
                      <a:pt x="128" y="349"/>
                    </a:lnTo>
                    <a:lnTo>
                      <a:pt x="579" y="349"/>
                    </a:lnTo>
                    <a:close/>
                    <a:moveTo>
                      <a:pt x="128" y="323"/>
                    </a:moveTo>
                    <a:lnTo>
                      <a:pt x="154" y="207"/>
                    </a:lnTo>
                    <a:lnTo>
                      <a:pt x="193" y="116"/>
                    </a:lnTo>
                    <a:lnTo>
                      <a:pt x="244" y="64"/>
                    </a:lnTo>
                    <a:lnTo>
                      <a:pt x="296" y="51"/>
                    </a:lnTo>
                    <a:lnTo>
                      <a:pt x="334" y="38"/>
                    </a:lnTo>
                    <a:lnTo>
                      <a:pt x="412" y="64"/>
                    </a:lnTo>
                    <a:lnTo>
                      <a:pt x="463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3"/>
                    </a:lnTo>
                    <a:lnTo>
                      <a:pt x="128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5" name="Freeform 1519"/>
              <p:cNvSpPr>
                <a:spLocks/>
              </p:cNvSpPr>
              <p:nvPr/>
            </p:nvSpPr>
            <p:spPr bwMode="auto">
              <a:xfrm>
                <a:off x="3237" y="14156"/>
                <a:ext cx="540" cy="712"/>
              </a:xfrm>
              <a:custGeom>
                <a:avLst/>
                <a:gdLst/>
                <a:ahLst/>
                <a:cxnLst>
                  <a:cxn ang="0">
                    <a:pos x="231" y="582"/>
                  </a:cxn>
                  <a:cxn ang="0">
                    <a:pos x="231" y="336"/>
                  </a:cxn>
                  <a:cxn ang="0">
                    <a:pos x="244" y="220"/>
                  </a:cxn>
                  <a:cxn ang="0">
                    <a:pos x="283" y="129"/>
                  </a:cxn>
                  <a:cxn ang="0">
                    <a:pos x="334" y="64"/>
                  </a:cxn>
                  <a:cxn ang="0">
                    <a:pos x="425" y="38"/>
                  </a:cxn>
                  <a:cxn ang="0">
                    <a:pos x="437" y="38"/>
                  </a:cxn>
                  <a:cxn ang="0">
                    <a:pos x="425" y="38"/>
                  </a:cxn>
                  <a:cxn ang="0">
                    <a:pos x="412" y="51"/>
                  </a:cxn>
                  <a:cxn ang="0">
                    <a:pos x="412" y="77"/>
                  </a:cxn>
                  <a:cxn ang="0">
                    <a:pos x="399" y="103"/>
                  </a:cxn>
                  <a:cxn ang="0">
                    <a:pos x="425" y="155"/>
                  </a:cxn>
                  <a:cxn ang="0">
                    <a:pos x="450" y="168"/>
                  </a:cxn>
                  <a:cxn ang="0">
                    <a:pos x="489" y="168"/>
                  </a:cxn>
                  <a:cxn ang="0">
                    <a:pos x="502" y="155"/>
                  </a:cxn>
                  <a:cxn ang="0">
                    <a:pos x="528" y="142"/>
                  </a:cxn>
                  <a:cxn ang="0">
                    <a:pos x="528" y="129"/>
                  </a:cxn>
                  <a:cxn ang="0">
                    <a:pos x="540" y="103"/>
                  </a:cxn>
                  <a:cxn ang="0">
                    <a:pos x="528" y="64"/>
                  </a:cxn>
                  <a:cxn ang="0">
                    <a:pos x="502" y="25"/>
                  </a:cxn>
                  <a:cxn ang="0">
                    <a:pos x="425" y="0"/>
                  </a:cxn>
                  <a:cxn ang="0">
                    <a:pos x="373" y="13"/>
                  </a:cxn>
                  <a:cxn ang="0">
                    <a:pos x="334" y="25"/>
                  </a:cxn>
                  <a:cxn ang="0">
                    <a:pos x="296" y="51"/>
                  </a:cxn>
                  <a:cxn ang="0">
                    <a:pos x="270" y="77"/>
                  </a:cxn>
                  <a:cxn ang="0">
                    <a:pos x="257" y="116"/>
                  </a:cxn>
                  <a:cxn ang="0">
                    <a:pos x="231" y="142"/>
                  </a:cxn>
                  <a:cxn ang="0">
                    <a:pos x="219" y="181"/>
                  </a:cxn>
                  <a:cxn ang="0">
                    <a:pos x="219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28" y="116"/>
                  </a:cxn>
                  <a:cxn ang="0">
                    <a:pos x="128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86" y="712"/>
                  </a:cxn>
                  <a:cxn ang="0">
                    <a:pos x="386" y="660"/>
                  </a:cxn>
                  <a:cxn ang="0">
                    <a:pos x="270" y="660"/>
                  </a:cxn>
                  <a:cxn ang="0">
                    <a:pos x="244" y="647"/>
                  </a:cxn>
                  <a:cxn ang="0">
                    <a:pos x="231" y="634"/>
                  </a:cxn>
                  <a:cxn ang="0">
                    <a:pos x="231" y="582"/>
                  </a:cxn>
                </a:cxnLst>
                <a:rect l="0" t="0" r="r" b="b"/>
                <a:pathLst>
                  <a:path w="540" h="712">
                    <a:moveTo>
                      <a:pt x="231" y="582"/>
                    </a:moveTo>
                    <a:lnTo>
                      <a:pt x="231" y="336"/>
                    </a:lnTo>
                    <a:lnTo>
                      <a:pt x="244" y="220"/>
                    </a:lnTo>
                    <a:lnTo>
                      <a:pt x="283" y="129"/>
                    </a:lnTo>
                    <a:lnTo>
                      <a:pt x="334" y="64"/>
                    </a:lnTo>
                    <a:lnTo>
                      <a:pt x="425" y="38"/>
                    </a:lnTo>
                    <a:lnTo>
                      <a:pt x="437" y="38"/>
                    </a:lnTo>
                    <a:lnTo>
                      <a:pt x="425" y="38"/>
                    </a:lnTo>
                    <a:lnTo>
                      <a:pt x="412" y="51"/>
                    </a:lnTo>
                    <a:lnTo>
                      <a:pt x="412" y="77"/>
                    </a:lnTo>
                    <a:lnTo>
                      <a:pt x="399" y="103"/>
                    </a:lnTo>
                    <a:lnTo>
                      <a:pt x="425" y="155"/>
                    </a:lnTo>
                    <a:lnTo>
                      <a:pt x="450" y="168"/>
                    </a:lnTo>
                    <a:lnTo>
                      <a:pt x="489" y="168"/>
                    </a:lnTo>
                    <a:lnTo>
                      <a:pt x="502" y="155"/>
                    </a:lnTo>
                    <a:lnTo>
                      <a:pt x="528" y="142"/>
                    </a:lnTo>
                    <a:lnTo>
                      <a:pt x="528" y="129"/>
                    </a:lnTo>
                    <a:lnTo>
                      <a:pt x="540" y="103"/>
                    </a:lnTo>
                    <a:lnTo>
                      <a:pt x="528" y="64"/>
                    </a:lnTo>
                    <a:lnTo>
                      <a:pt x="502" y="25"/>
                    </a:lnTo>
                    <a:lnTo>
                      <a:pt x="425" y="0"/>
                    </a:lnTo>
                    <a:lnTo>
                      <a:pt x="373" y="13"/>
                    </a:lnTo>
                    <a:lnTo>
                      <a:pt x="334" y="25"/>
                    </a:lnTo>
                    <a:lnTo>
                      <a:pt x="296" y="51"/>
                    </a:lnTo>
                    <a:lnTo>
                      <a:pt x="270" y="77"/>
                    </a:lnTo>
                    <a:lnTo>
                      <a:pt x="257" y="116"/>
                    </a:lnTo>
                    <a:lnTo>
                      <a:pt x="231" y="142"/>
                    </a:lnTo>
                    <a:lnTo>
                      <a:pt x="219" y="181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28" y="116"/>
                    </a:lnTo>
                    <a:lnTo>
                      <a:pt x="128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86" y="712"/>
                    </a:lnTo>
                    <a:lnTo>
                      <a:pt x="386" y="660"/>
                    </a:lnTo>
                    <a:lnTo>
                      <a:pt x="270" y="660"/>
                    </a:lnTo>
                    <a:lnTo>
                      <a:pt x="244" y="647"/>
                    </a:lnTo>
                    <a:lnTo>
                      <a:pt x="231" y="634"/>
                    </a:lnTo>
                    <a:lnTo>
                      <a:pt x="231" y="58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6" name="Freeform 1520"/>
              <p:cNvSpPr>
                <a:spLocks noEditPoints="1"/>
              </p:cNvSpPr>
              <p:nvPr/>
            </p:nvSpPr>
            <p:spPr bwMode="auto">
              <a:xfrm>
                <a:off x="3867" y="14143"/>
                <a:ext cx="618" cy="738"/>
              </a:xfrm>
              <a:custGeom>
                <a:avLst/>
                <a:gdLst/>
                <a:ahLst/>
                <a:cxnLst>
                  <a:cxn ang="0">
                    <a:pos x="580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6" y="207"/>
                  </a:cxn>
                  <a:cxn ang="0">
                    <a:pos x="541" y="103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91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3"/>
                  </a:cxn>
                  <a:cxn ang="0">
                    <a:pos x="580" y="621"/>
                  </a:cxn>
                  <a:cxn ang="0">
                    <a:pos x="606" y="569"/>
                  </a:cxn>
                  <a:cxn ang="0">
                    <a:pos x="618" y="531"/>
                  </a:cxn>
                  <a:cxn ang="0">
                    <a:pos x="618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15" y="634"/>
                  </a:cxn>
                  <a:cxn ang="0">
                    <a:pos x="451" y="686"/>
                  </a:cxn>
                  <a:cxn ang="0">
                    <a:pos x="387" y="699"/>
                  </a:cxn>
                  <a:cxn ang="0">
                    <a:pos x="309" y="699"/>
                  </a:cxn>
                  <a:cxn ang="0">
                    <a:pos x="271" y="686"/>
                  </a:cxn>
                  <a:cxn ang="0">
                    <a:pos x="232" y="660"/>
                  </a:cxn>
                  <a:cxn ang="0">
                    <a:pos x="206" y="634"/>
                  </a:cxn>
                  <a:cxn ang="0">
                    <a:pos x="181" y="595"/>
                  </a:cxn>
                  <a:cxn ang="0">
                    <a:pos x="142" y="505"/>
                  </a:cxn>
                  <a:cxn ang="0">
                    <a:pos x="129" y="427"/>
                  </a:cxn>
                  <a:cxn ang="0">
                    <a:pos x="129" y="349"/>
                  </a:cxn>
                  <a:cxn ang="0">
                    <a:pos x="580" y="349"/>
                  </a:cxn>
                  <a:cxn ang="0">
                    <a:pos x="129" y="323"/>
                  </a:cxn>
                  <a:cxn ang="0">
                    <a:pos x="155" y="207"/>
                  </a:cxn>
                  <a:cxn ang="0">
                    <a:pos x="194" y="116"/>
                  </a:cxn>
                  <a:cxn ang="0">
                    <a:pos x="245" y="64"/>
                  </a:cxn>
                  <a:cxn ang="0">
                    <a:pos x="284" y="51"/>
                  </a:cxn>
                  <a:cxn ang="0">
                    <a:pos x="335" y="38"/>
                  </a:cxn>
                  <a:cxn ang="0">
                    <a:pos x="412" y="64"/>
                  </a:cxn>
                  <a:cxn ang="0">
                    <a:pos x="464" y="116"/>
                  </a:cxn>
                  <a:cxn ang="0">
                    <a:pos x="490" y="194"/>
                  </a:cxn>
                  <a:cxn ang="0">
                    <a:pos x="503" y="272"/>
                  </a:cxn>
                  <a:cxn ang="0">
                    <a:pos x="515" y="323"/>
                  </a:cxn>
                  <a:cxn ang="0">
                    <a:pos x="129" y="323"/>
                  </a:cxn>
                </a:cxnLst>
                <a:rect l="0" t="0" r="r" b="b"/>
                <a:pathLst>
                  <a:path w="618" h="738">
                    <a:moveTo>
                      <a:pt x="580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6" y="207"/>
                    </a:lnTo>
                    <a:lnTo>
                      <a:pt x="541" y="103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91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3"/>
                    </a:lnTo>
                    <a:lnTo>
                      <a:pt x="580" y="621"/>
                    </a:lnTo>
                    <a:lnTo>
                      <a:pt x="606" y="569"/>
                    </a:lnTo>
                    <a:lnTo>
                      <a:pt x="618" y="531"/>
                    </a:lnTo>
                    <a:lnTo>
                      <a:pt x="618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15" y="634"/>
                    </a:lnTo>
                    <a:lnTo>
                      <a:pt x="451" y="686"/>
                    </a:lnTo>
                    <a:lnTo>
                      <a:pt x="387" y="699"/>
                    </a:lnTo>
                    <a:lnTo>
                      <a:pt x="309" y="699"/>
                    </a:lnTo>
                    <a:lnTo>
                      <a:pt x="271" y="686"/>
                    </a:lnTo>
                    <a:lnTo>
                      <a:pt x="232" y="660"/>
                    </a:lnTo>
                    <a:lnTo>
                      <a:pt x="206" y="634"/>
                    </a:lnTo>
                    <a:lnTo>
                      <a:pt x="181" y="595"/>
                    </a:lnTo>
                    <a:lnTo>
                      <a:pt x="142" y="505"/>
                    </a:lnTo>
                    <a:lnTo>
                      <a:pt x="129" y="427"/>
                    </a:lnTo>
                    <a:lnTo>
                      <a:pt x="129" y="349"/>
                    </a:lnTo>
                    <a:lnTo>
                      <a:pt x="580" y="349"/>
                    </a:lnTo>
                    <a:close/>
                    <a:moveTo>
                      <a:pt x="129" y="323"/>
                    </a:moveTo>
                    <a:lnTo>
                      <a:pt x="155" y="207"/>
                    </a:lnTo>
                    <a:lnTo>
                      <a:pt x="194" y="116"/>
                    </a:lnTo>
                    <a:lnTo>
                      <a:pt x="245" y="64"/>
                    </a:lnTo>
                    <a:lnTo>
                      <a:pt x="284" y="51"/>
                    </a:lnTo>
                    <a:lnTo>
                      <a:pt x="335" y="38"/>
                    </a:lnTo>
                    <a:lnTo>
                      <a:pt x="412" y="64"/>
                    </a:lnTo>
                    <a:lnTo>
                      <a:pt x="464" y="116"/>
                    </a:lnTo>
                    <a:lnTo>
                      <a:pt x="490" y="194"/>
                    </a:lnTo>
                    <a:lnTo>
                      <a:pt x="503" y="272"/>
                    </a:lnTo>
                    <a:lnTo>
                      <a:pt x="515" y="323"/>
                    </a:lnTo>
                    <a:lnTo>
                      <a:pt x="129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7" name="Freeform 1521"/>
              <p:cNvSpPr>
                <a:spLocks/>
              </p:cNvSpPr>
              <p:nvPr/>
            </p:nvSpPr>
            <p:spPr bwMode="auto">
              <a:xfrm>
                <a:off x="4975" y="14156"/>
                <a:ext cx="1248" cy="712"/>
              </a:xfrm>
              <a:custGeom>
                <a:avLst/>
                <a:gdLst/>
                <a:ahLst/>
                <a:cxnLst>
                  <a:cxn ang="0">
                    <a:pos x="128" y="634"/>
                  </a:cxn>
                  <a:cxn ang="0">
                    <a:pos x="90" y="660"/>
                  </a:cxn>
                  <a:cxn ang="0">
                    <a:pos x="0" y="712"/>
                  </a:cxn>
                  <a:cxn ang="0">
                    <a:pos x="360" y="660"/>
                  </a:cxn>
                  <a:cxn ang="0">
                    <a:pos x="244" y="647"/>
                  </a:cxn>
                  <a:cxn ang="0">
                    <a:pos x="231" y="297"/>
                  </a:cxn>
                  <a:cxn ang="0">
                    <a:pos x="309" y="103"/>
                  </a:cxn>
                  <a:cxn ang="0">
                    <a:pos x="450" y="38"/>
                  </a:cxn>
                  <a:cxn ang="0">
                    <a:pos x="515" y="51"/>
                  </a:cxn>
                  <a:cxn ang="0">
                    <a:pos x="553" y="103"/>
                  </a:cxn>
                  <a:cxn ang="0">
                    <a:pos x="566" y="634"/>
                  </a:cxn>
                  <a:cxn ang="0">
                    <a:pos x="527" y="660"/>
                  </a:cxn>
                  <a:cxn ang="0">
                    <a:pos x="437" y="712"/>
                  </a:cxn>
                  <a:cxn ang="0">
                    <a:pos x="798" y="660"/>
                  </a:cxn>
                  <a:cxn ang="0">
                    <a:pos x="695" y="647"/>
                  </a:cxn>
                  <a:cxn ang="0">
                    <a:pos x="682" y="297"/>
                  </a:cxn>
                  <a:cxn ang="0">
                    <a:pos x="746" y="103"/>
                  </a:cxn>
                  <a:cxn ang="0">
                    <a:pos x="888" y="38"/>
                  </a:cxn>
                  <a:cxn ang="0">
                    <a:pos x="965" y="51"/>
                  </a:cxn>
                  <a:cxn ang="0">
                    <a:pos x="1017" y="181"/>
                  </a:cxn>
                  <a:cxn ang="0">
                    <a:pos x="1004" y="647"/>
                  </a:cxn>
                  <a:cxn ang="0">
                    <a:pos x="888" y="660"/>
                  </a:cxn>
                  <a:cxn ang="0">
                    <a:pos x="1248" y="712"/>
                  </a:cxn>
                  <a:cxn ang="0">
                    <a:pos x="1171" y="660"/>
                  </a:cxn>
                  <a:cxn ang="0">
                    <a:pos x="1133" y="634"/>
                  </a:cxn>
                  <a:cxn ang="0">
                    <a:pos x="1120" y="194"/>
                  </a:cxn>
                  <a:cxn ang="0">
                    <a:pos x="1068" y="64"/>
                  </a:cxn>
                  <a:cxn ang="0">
                    <a:pos x="952" y="0"/>
                  </a:cxn>
                  <a:cxn ang="0">
                    <a:pos x="785" y="25"/>
                  </a:cxn>
                  <a:cxn ang="0">
                    <a:pos x="669" y="155"/>
                  </a:cxn>
                  <a:cxn ang="0">
                    <a:pos x="579" y="25"/>
                  </a:cxn>
                  <a:cxn ang="0">
                    <a:pos x="463" y="0"/>
                  </a:cxn>
                  <a:cxn ang="0">
                    <a:pos x="283" y="77"/>
                  </a:cxn>
                  <a:cxn ang="0">
                    <a:pos x="219" y="0"/>
                  </a:cxn>
                  <a:cxn ang="0">
                    <a:pos x="0" y="64"/>
                  </a:cxn>
                  <a:cxn ang="0">
                    <a:pos x="90" y="77"/>
                  </a:cxn>
                  <a:cxn ang="0">
                    <a:pos x="116" y="116"/>
                  </a:cxn>
                </a:cxnLst>
                <a:rect l="0" t="0" r="r" b="b"/>
                <a:pathLst>
                  <a:path w="1248" h="712">
                    <a:moveTo>
                      <a:pt x="128" y="155"/>
                    </a:moveTo>
                    <a:lnTo>
                      <a:pt x="128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7"/>
                    </a:lnTo>
                    <a:lnTo>
                      <a:pt x="231" y="621"/>
                    </a:lnTo>
                    <a:lnTo>
                      <a:pt x="231" y="297"/>
                    </a:lnTo>
                    <a:lnTo>
                      <a:pt x="257" y="181"/>
                    </a:lnTo>
                    <a:lnTo>
                      <a:pt x="309" y="103"/>
                    </a:lnTo>
                    <a:lnTo>
                      <a:pt x="373" y="51"/>
                    </a:lnTo>
                    <a:lnTo>
                      <a:pt x="450" y="38"/>
                    </a:lnTo>
                    <a:lnTo>
                      <a:pt x="489" y="38"/>
                    </a:lnTo>
                    <a:lnTo>
                      <a:pt x="515" y="51"/>
                    </a:lnTo>
                    <a:lnTo>
                      <a:pt x="540" y="77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634"/>
                    </a:lnTo>
                    <a:lnTo>
                      <a:pt x="553" y="647"/>
                    </a:lnTo>
                    <a:lnTo>
                      <a:pt x="527" y="660"/>
                    </a:lnTo>
                    <a:lnTo>
                      <a:pt x="437" y="660"/>
                    </a:lnTo>
                    <a:lnTo>
                      <a:pt x="437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08" y="660"/>
                    </a:lnTo>
                    <a:lnTo>
                      <a:pt x="695" y="647"/>
                    </a:lnTo>
                    <a:lnTo>
                      <a:pt x="682" y="621"/>
                    </a:lnTo>
                    <a:lnTo>
                      <a:pt x="682" y="297"/>
                    </a:lnTo>
                    <a:lnTo>
                      <a:pt x="695" y="181"/>
                    </a:lnTo>
                    <a:lnTo>
                      <a:pt x="746" y="103"/>
                    </a:lnTo>
                    <a:lnTo>
                      <a:pt x="811" y="51"/>
                    </a:lnTo>
                    <a:lnTo>
                      <a:pt x="888" y="38"/>
                    </a:lnTo>
                    <a:lnTo>
                      <a:pt x="927" y="38"/>
                    </a:lnTo>
                    <a:lnTo>
                      <a:pt x="965" y="51"/>
                    </a:lnTo>
                    <a:lnTo>
                      <a:pt x="991" y="103"/>
                    </a:lnTo>
                    <a:lnTo>
                      <a:pt x="1017" y="181"/>
                    </a:lnTo>
                    <a:lnTo>
                      <a:pt x="1017" y="634"/>
                    </a:lnTo>
                    <a:lnTo>
                      <a:pt x="1004" y="647"/>
                    </a:lnTo>
                    <a:lnTo>
                      <a:pt x="978" y="660"/>
                    </a:lnTo>
                    <a:lnTo>
                      <a:pt x="888" y="660"/>
                    </a:lnTo>
                    <a:lnTo>
                      <a:pt x="888" y="712"/>
                    </a:lnTo>
                    <a:lnTo>
                      <a:pt x="1248" y="712"/>
                    </a:lnTo>
                    <a:lnTo>
                      <a:pt x="1248" y="660"/>
                    </a:lnTo>
                    <a:lnTo>
                      <a:pt x="1171" y="660"/>
                    </a:lnTo>
                    <a:lnTo>
                      <a:pt x="1145" y="647"/>
                    </a:lnTo>
                    <a:lnTo>
                      <a:pt x="1133" y="634"/>
                    </a:lnTo>
                    <a:lnTo>
                      <a:pt x="1120" y="608"/>
                    </a:lnTo>
                    <a:lnTo>
                      <a:pt x="1120" y="194"/>
                    </a:lnTo>
                    <a:lnTo>
                      <a:pt x="1107" y="116"/>
                    </a:lnTo>
                    <a:lnTo>
                      <a:pt x="1068" y="64"/>
                    </a:lnTo>
                    <a:lnTo>
                      <a:pt x="1030" y="25"/>
                    </a:lnTo>
                    <a:lnTo>
                      <a:pt x="952" y="0"/>
                    </a:lnTo>
                    <a:lnTo>
                      <a:pt x="901" y="0"/>
                    </a:lnTo>
                    <a:lnTo>
                      <a:pt x="785" y="25"/>
                    </a:lnTo>
                    <a:lnTo>
                      <a:pt x="721" y="90"/>
                    </a:lnTo>
                    <a:lnTo>
                      <a:pt x="669" y="155"/>
                    </a:lnTo>
                    <a:lnTo>
                      <a:pt x="643" y="77"/>
                    </a:lnTo>
                    <a:lnTo>
                      <a:pt x="579" y="25"/>
                    </a:lnTo>
                    <a:lnTo>
                      <a:pt x="527" y="13"/>
                    </a:lnTo>
                    <a:lnTo>
                      <a:pt x="463" y="0"/>
                    </a:lnTo>
                    <a:lnTo>
                      <a:pt x="360" y="25"/>
                    </a:lnTo>
                    <a:lnTo>
                      <a:pt x="283" y="77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116"/>
                    </a:lnTo>
                    <a:lnTo>
                      <a:pt x="128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8" name="Freeform 1522"/>
              <p:cNvSpPr>
                <a:spLocks/>
              </p:cNvSpPr>
              <p:nvPr/>
            </p:nvSpPr>
            <p:spPr bwMode="auto">
              <a:xfrm>
                <a:off x="6262" y="14156"/>
                <a:ext cx="798" cy="725"/>
              </a:xfrm>
              <a:custGeom>
                <a:avLst/>
                <a:gdLst/>
                <a:ahLst/>
                <a:cxnLst>
                  <a:cxn ang="0">
                    <a:pos x="579" y="582"/>
                  </a:cxn>
                  <a:cxn ang="0">
                    <a:pos x="579" y="725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82" y="0"/>
                  </a:cxn>
                  <a:cxn ang="0">
                    <a:pos x="438" y="25"/>
                  </a:cxn>
                  <a:cxn ang="0">
                    <a:pos x="438" y="64"/>
                  </a:cxn>
                  <a:cxn ang="0">
                    <a:pos x="489" y="64"/>
                  </a:cxn>
                  <a:cxn ang="0">
                    <a:pos x="528" y="77"/>
                  </a:cxn>
                  <a:cxn ang="0">
                    <a:pos x="541" y="90"/>
                  </a:cxn>
                  <a:cxn ang="0">
                    <a:pos x="566" y="103"/>
                  </a:cxn>
                  <a:cxn ang="0">
                    <a:pos x="566" y="440"/>
                  </a:cxn>
                  <a:cxn ang="0">
                    <a:pos x="541" y="569"/>
                  </a:cxn>
                  <a:cxn ang="0">
                    <a:pos x="476" y="660"/>
                  </a:cxn>
                  <a:cxn ang="0">
                    <a:pos x="373" y="699"/>
                  </a:cxn>
                  <a:cxn ang="0">
                    <a:pos x="322" y="699"/>
                  </a:cxn>
                  <a:cxn ang="0">
                    <a:pos x="283" y="673"/>
                  </a:cxn>
                  <a:cxn ang="0">
                    <a:pos x="258" y="660"/>
                  </a:cxn>
                  <a:cxn ang="0">
                    <a:pos x="245" y="634"/>
                  </a:cxn>
                  <a:cxn ang="0">
                    <a:pos x="245" y="608"/>
                  </a:cxn>
                  <a:cxn ang="0">
                    <a:pos x="232" y="569"/>
                  </a:cxn>
                  <a:cxn ang="0">
                    <a:pos x="232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0" y="77"/>
                  </a:cxn>
                  <a:cxn ang="0">
                    <a:pos x="103" y="90"/>
                  </a:cxn>
                  <a:cxn ang="0">
                    <a:pos x="116" y="116"/>
                  </a:cxn>
                  <a:cxn ang="0">
                    <a:pos x="129" y="155"/>
                  </a:cxn>
                  <a:cxn ang="0">
                    <a:pos x="129" y="531"/>
                  </a:cxn>
                  <a:cxn ang="0">
                    <a:pos x="142" y="608"/>
                  </a:cxn>
                  <a:cxn ang="0">
                    <a:pos x="180" y="673"/>
                  </a:cxn>
                  <a:cxn ang="0">
                    <a:pos x="245" y="712"/>
                  </a:cxn>
                  <a:cxn ang="0">
                    <a:pos x="373" y="725"/>
                  </a:cxn>
                  <a:cxn ang="0">
                    <a:pos x="425" y="725"/>
                  </a:cxn>
                  <a:cxn ang="0">
                    <a:pos x="463" y="712"/>
                  </a:cxn>
                  <a:cxn ang="0">
                    <a:pos x="541" y="634"/>
                  </a:cxn>
                  <a:cxn ang="0">
                    <a:pos x="579" y="582"/>
                  </a:cxn>
                </a:cxnLst>
                <a:rect l="0" t="0" r="r" b="b"/>
                <a:pathLst>
                  <a:path w="798" h="725">
                    <a:moveTo>
                      <a:pt x="579" y="582"/>
                    </a:moveTo>
                    <a:lnTo>
                      <a:pt x="579" y="725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82" y="0"/>
                    </a:lnTo>
                    <a:lnTo>
                      <a:pt x="438" y="25"/>
                    </a:lnTo>
                    <a:lnTo>
                      <a:pt x="438" y="64"/>
                    </a:lnTo>
                    <a:lnTo>
                      <a:pt x="489" y="64"/>
                    </a:lnTo>
                    <a:lnTo>
                      <a:pt x="528" y="77"/>
                    </a:lnTo>
                    <a:lnTo>
                      <a:pt x="541" y="90"/>
                    </a:lnTo>
                    <a:lnTo>
                      <a:pt x="566" y="103"/>
                    </a:lnTo>
                    <a:lnTo>
                      <a:pt x="566" y="440"/>
                    </a:lnTo>
                    <a:lnTo>
                      <a:pt x="541" y="569"/>
                    </a:lnTo>
                    <a:lnTo>
                      <a:pt x="476" y="660"/>
                    </a:lnTo>
                    <a:lnTo>
                      <a:pt x="373" y="699"/>
                    </a:lnTo>
                    <a:lnTo>
                      <a:pt x="322" y="699"/>
                    </a:lnTo>
                    <a:lnTo>
                      <a:pt x="283" y="673"/>
                    </a:lnTo>
                    <a:lnTo>
                      <a:pt x="258" y="660"/>
                    </a:lnTo>
                    <a:lnTo>
                      <a:pt x="245" y="634"/>
                    </a:lnTo>
                    <a:lnTo>
                      <a:pt x="245" y="608"/>
                    </a:lnTo>
                    <a:lnTo>
                      <a:pt x="232" y="569"/>
                    </a:lnTo>
                    <a:lnTo>
                      <a:pt x="232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0" y="77"/>
                    </a:lnTo>
                    <a:lnTo>
                      <a:pt x="103" y="90"/>
                    </a:lnTo>
                    <a:lnTo>
                      <a:pt x="116" y="116"/>
                    </a:lnTo>
                    <a:lnTo>
                      <a:pt x="129" y="155"/>
                    </a:lnTo>
                    <a:lnTo>
                      <a:pt x="129" y="531"/>
                    </a:lnTo>
                    <a:lnTo>
                      <a:pt x="142" y="608"/>
                    </a:lnTo>
                    <a:lnTo>
                      <a:pt x="180" y="673"/>
                    </a:lnTo>
                    <a:lnTo>
                      <a:pt x="245" y="712"/>
                    </a:lnTo>
                    <a:lnTo>
                      <a:pt x="373" y="725"/>
                    </a:lnTo>
                    <a:lnTo>
                      <a:pt x="425" y="725"/>
                    </a:lnTo>
                    <a:lnTo>
                      <a:pt x="463" y="712"/>
                    </a:lnTo>
                    <a:lnTo>
                      <a:pt x="541" y="634"/>
                    </a:lnTo>
                    <a:lnTo>
                      <a:pt x="579" y="58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699" name="Freeform 1523"/>
              <p:cNvSpPr>
                <a:spLocks/>
              </p:cNvSpPr>
              <p:nvPr/>
            </p:nvSpPr>
            <p:spPr bwMode="auto">
              <a:xfrm>
                <a:off x="7150" y="14143"/>
                <a:ext cx="528" cy="738"/>
              </a:xfrm>
              <a:custGeom>
                <a:avLst/>
                <a:gdLst/>
                <a:ahLst/>
                <a:cxnLst>
                  <a:cxn ang="0">
                    <a:pos x="296" y="414"/>
                  </a:cxn>
                  <a:cxn ang="0">
                    <a:pos x="348" y="427"/>
                  </a:cxn>
                  <a:cxn ang="0">
                    <a:pos x="425" y="492"/>
                  </a:cxn>
                  <a:cxn ang="0">
                    <a:pos x="451" y="556"/>
                  </a:cxn>
                  <a:cxn ang="0">
                    <a:pos x="374" y="686"/>
                  </a:cxn>
                  <a:cxn ang="0">
                    <a:pos x="181" y="699"/>
                  </a:cxn>
                  <a:cxn ang="0">
                    <a:pos x="78" y="569"/>
                  </a:cxn>
                  <a:cxn ang="0">
                    <a:pos x="39" y="453"/>
                  </a:cxn>
                  <a:cxn ang="0">
                    <a:pos x="0" y="466"/>
                  </a:cxn>
                  <a:cxn ang="0">
                    <a:pos x="26" y="738"/>
                  </a:cxn>
                  <a:cxn ang="0">
                    <a:pos x="142" y="712"/>
                  </a:cxn>
                  <a:cxn ang="0">
                    <a:pos x="271" y="738"/>
                  </a:cxn>
                  <a:cxn ang="0">
                    <a:pos x="464" y="673"/>
                  </a:cxn>
                  <a:cxn ang="0">
                    <a:pos x="528" y="518"/>
                  </a:cxn>
                  <a:cxn ang="0">
                    <a:pos x="502" y="440"/>
                  </a:cxn>
                  <a:cxn ang="0">
                    <a:pos x="451" y="362"/>
                  </a:cxn>
                  <a:cxn ang="0">
                    <a:pos x="271" y="285"/>
                  </a:cxn>
                  <a:cxn ang="0">
                    <a:pos x="155" y="259"/>
                  </a:cxn>
                  <a:cxn ang="0">
                    <a:pos x="78" y="194"/>
                  </a:cxn>
                  <a:cxn ang="0">
                    <a:pos x="90" y="103"/>
                  </a:cxn>
                  <a:cxn ang="0">
                    <a:pos x="155" y="51"/>
                  </a:cxn>
                  <a:cxn ang="0">
                    <a:pos x="309" y="38"/>
                  </a:cxn>
                  <a:cxn ang="0">
                    <a:pos x="387" y="77"/>
                  </a:cxn>
                  <a:cxn ang="0">
                    <a:pos x="425" y="129"/>
                  </a:cxn>
                  <a:cxn ang="0">
                    <a:pos x="438" y="233"/>
                  </a:cxn>
                  <a:cxn ang="0">
                    <a:pos x="477" y="246"/>
                  </a:cxn>
                  <a:cxn ang="0">
                    <a:pos x="464" y="0"/>
                  </a:cxn>
                  <a:cxn ang="0">
                    <a:pos x="412" y="38"/>
                  </a:cxn>
                  <a:cxn ang="0">
                    <a:pos x="361" y="26"/>
                  </a:cxn>
                  <a:cxn ang="0">
                    <a:pos x="258" y="0"/>
                  </a:cxn>
                  <a:cxn ang="0">
                    <a:pos x="52" y="64"/>
                  </a:cxn>
                  <a:cxn ang="0">
                    <a:pos x="0" y="207"/>
                  </a:cxn>
                  <a:cxn ang="0">
                    <a:pos x="26" y="297"/>
                  </a:cxn>
                  <a:cxn ang="0">
                    <a:pos x="116" y="375"/>
                  </a:cxn>
                  <a:cxn ang="0">
                    <a:pos x="284" y="414"/>
                  </a:cxn>
                </a:cxnLst>
                <a:rect l="0" t="0" r="r" b="b"/>
                <a:pathLst>
                  <a:path w="528" h="738">
                    <a:moveTo>
                      <a:pt x="284" y="414"/>
                    </a:moveTo>
                    <a:lnTo>
                      <a:pt x="296" y="414"/>
                    </a:lnTo>
                    <a:lnTo>
                      <a:pt x="322" y="427"/>
                    </a:lnTo>
                    <a:lnTo>
                      <a:pt x="348" y="427"/>
                    </a:lnTo>
                    <a:lnTo>
                      <a:pt x="374" y="440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51" y="556"/>
                    </a:lnTo>
                    <a:lnTo>
                      <a:pt x="425" y="634"/>
                    </a:lnTo>
                    <a:lnTo>
                      <a:pt x="374" y="686"/>
                    </a:lnTo>
                    <a:lnTo>
                      <a:pt x="271" y="712"/>
                    </a:lnTo>
                    <a:lnTo>
                      <a:pt x="181" y="699"/>
                    </a:lnTo>
                    <a:lnTo>
                      <a:pt x="116" y="647"/>
                    </a:lnTo>
                    <a:lnTo>
                      <a:pt x="78" y="569"/>
                    </a:lnTo>
                    <a:lnTo>
                      <a:pt x="39" y="479"/>
                    </a:lnTo>
                    <a:lnTo>
                      <a:pt x="39" y="453"/>
                    </a:lnTo>
                    <a:lnTo>
                      <a:pt x="13" y="453"/>
                    </a:lnTo>
                    <a:lnTo>
                      <a:pt x="0" y="466"/>
                    </a:lnTo>
                    <a:lnTo>
                      <a:pt x="0" y="738"/>
                    </a:lnTo>
                    <a:lnTo>
                      <a:pt x="26" y="738"/>
                    </a:lnTo>
                    <a:lnTo>
                      <a:pt x="90" y="673"/>
                    </a:lnTo>
                    <a:lnTo>
                      <a:pt x="142" y="712"/>
                    </a:lnTo>
                    <a:lnTo>
                      <a:pt x="193" y="738"/>
                    </a:lnTo>
                    <a:lnTo>
                      <a:pt x="271" y="738"/>
                    </a:lnTo>
                    <a:lnTo>
                      <a:pt x="387" y="725"/>
                    </a:lnTo>
                    <a:lnTo>
                      <a:pt x="464" y="673"/>
                    </a:lnTo>
                    <a:lnTo>
                      <a:pt x="502" y="608"/>
                    </a:lnTo>
                    <a:lnTo>
                      <a:pt x="528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90" y="401"/>
                    </a:lnTo>
                    <a:lnTo>
                      <a:pt x="451" y="362"/>
                    </a:lnTo>
                    <a:lnTo>
                      <a:pt x="374" y="310"/>
                    </a:lnTo>
                    <a:lnTo>
                      <a:pt x="271" y="285"/>
                    </a:lnTo>
                    <a:lnTo>
                      <a:pt x="232" y="285"/>
                    </a:lnTo>
                    <a:lnTo>
                      <a:pt x="155" y="259"/>
                    </a:lnTo>
                    <a:lnTo>
                      <a:pt x="129" y="246"/>
                    </a:lnTo>
                    <a:lnTo>
                      <a:pt x="78" y="194"/>
                    </a:lnTo>
                    <a:lnTo>
                      <a:pt x="78" y="129"/>
                    </a:lnTo>
                    <a:lnTo>
                      <a:pt x="90" y="103"/>
                    </a:lnTo>
                    <a:lnTo>
                      <a:pt x="129" y="64"/>
                    </a:lnTo>
                    <a:lnTo>
                      <a:pt x="155" y="51"/>
                    </a:lnTo>
                    <a:lnTo>
                      <a:pt x="206" y="38"/>
                    </a:lnTo>
                    <a:lnTo>
                      <a:pt x="309" y="38"/>
                    </a:lnTo>
                    <a:lnTo>
                      <a:pt x="348" y="51"/>
                    </a:lnTo>
                    <a:lnTo>
                      <a:pt x="387" y="77"/>
                    </a:lnTo>
                    <a:lnTo>
                      <a:pt x="399" y="103"/>
                    </a:lnTo>
                    <a:lnTo>
                      <a:pt x="425" y="129"/>
                    </a:lnTo>
                    <a:lnTo>
                      <a:pt x="438" y="155"/>
                    </a:lnTo>
                    <a:lnTo>
                      <a:pt x="438" y="233"/>
                    </a:lnTo>
                    <a:lnTo>
                      <a:pt x="451" y="246"/>
                    </a:lnTo>
                    <a:lnTo>
                      <a:pt x="477" y="246"/>
                    </a:lnTo>
                    <a:lnTo>
                      <a:pt x="477" y="13"/>
                    </a:lnTo>
                    <a:lnTo>
                      <a:pt x="464" y="0"/>
                    </a:lnTo>
                    <a:lnTo>
                      <a:pt x="425" y="38"/>
                    </a:lnTo>
                    <a:lnTo>
                      <a:pt x="412" y="38"/>
                    </a:lnTo>
                    <a:lnTo>
                      <a:pt x="412" y="51"/>
                    </a:lnTo>
                    <a:lnTo>
                      <a:pt x="361" y="26"/>
                    </a:lnTo>
                    <a:lnTo>
                      <a:pt x="284" y="0"/>
                    </a:lnTo>
                    <a:lnTo>
                      <a:pt x="258" y="0"/>
                    </a:lnTo>
                    <a:lnTo>
                      <a:pt x="129" y="26"/>
                    </a:lnTo>
                    <a:lnTo>
                      <a:pt x="52" y="64"/>
                    </a:lnTo>
                    <a:lnTo>
                      <a:pt x="13" y="129"/>
                    </a:lnTo>
                    <a:lnTo>
                      <a:pt x="0" y="207"/>
                    </a:lnTo>
                    <a:lnTo>
                      <a:pt x="13" y="259"/>
                    </a:lnTo>
                    <a:lnTo>
                      <a:pt x="26" y="297"/>
                    </a:lnTo>
                    <a:lnTo>
                      <a:pt x="65" y="336"/>
                    </a:lnTo>
                    <a:lnTo>
                      <a:pt x="116" y="375"/>
                    </a:lnTo>
                    <a:lnTo>
                      <a:pt x="181" y="388"/>
                    </a:lnTo>
                    <a:lnTo>
                      <a:pt x="284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0" name="Freeform 1524"/>
              <p:cNvSpPr>
                <a:spLocks/>
              </p:cNvSpPr>
              <p:nvPr/>
            </p:nvSpPr>
            <p:spPr bwMode="auto">
              <a:xfrm>
                <a:off x="7755" y="13884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7" y="336"/>
                  </a:cxn>
                  <a:cxn ang="0">
                    <a:pos x="477" y="297"/>
                  </a:cxn>
                  <a:cxn ang="0">
                    <a:pos x="245" y="297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0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5" y="880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296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2"/>
                  </a:cxn>
                  <a:cxn ang="0">
                    <a:pos x="490" y="867"/>
                  </a:cxn>
                  <a:cxn ang="0">
                    <a:pos x="502" y="790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8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7" y="958"/>
                  </a:cxn>
                  <a:cxn ang="0">
                    <a:pos x="322" y="958"/>
                  </a:cxn>
                  <a:cxn ang="0">
                    <a:pos x="296" y="932"/>
                  </a:cxn>
                  <a:cxn ang="0">
                    <a:pos x="271" y="919"/>
                  </a:cxn>
                  <a:cxn ang="0">
                    <a:pos x="258" y="880"/>
                  </a:cxn>
                  <a:cxn ang="0">
                    <a:pos x="258" y="854"/>
                  </a:cxn>
                  <a:cxn ang="0">
                    <a:pos x="245" y="828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7" y="336"/>
                    </a:lnTo>
                    <a:lnTo>
                      <a:pt x="477" y="297"/>
                    </a:lnTo>
                    <a:lnTo>
                      <a:pt x="245" y="297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0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5" y="880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296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2"/>
                    </a:lnTo>
                    <a:lnTo>
                      <a:pt x="490" y="867"/>
                    </a:lnTo>
                    <a:lnTo>
                      <a:pt x="502" y="790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8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7" y="958"/>
                    </a:lnTo>
                    <a:lnTo>
                      <a:pt x="322" y="958"/>
                    </a:lnTo>
                    <a:lnTo>
                      <a:pt x="296" y="932"/>
                    </a:lnTo>
                    <a:lnTo>
                      <a:pt x="271" y="919"/>
                    </a:lnTo>
                    <a:lnTo>
                      <a:pt x="258" y="880"/>
                    </a:lnTo>
                    <a:lnTo>
                      <a:pt x="258" y="854"/>
                    </a:lnTo>
                    <a:lnTo>
                      <a:pt x="245" y="828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1" name="Freeform 1525"/>
              <p:cNvSpPr>
                <a:spLocks noEditPoints="1"/>
              </p:cNvSpPr>
              <p:nvPr/>
            </p:nvSpPr>
            <p:spPr bwMode="auto">
              <a:xfrm>
                <a:off x="8798" y="13754"/>
                <a:ext cx="798" cy="1127"/>
              </a:xfrm>
              <a:custGeom>
                <a:avLst/>
                <a:gdLst/>
                <a:ahLst/>
                <a:cxnLst>
                  <a:cxn ang="0">
                    <a:pos x="232" y="505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16" y="78"/>
                  </a:cxn>
                  <a:cxn ang="0">
                    <a:pos x="129" y="104"/>
                  </a:cxn>
                  <a:cxn ang="0">
                    <a:pos x="129" y="1114"/>
                  </a:cxn>
                  <a:cxn ang="0">
                    <a:pos x="168" y="1114"/>
                  </a:cxn>
                  <a:cxn ang="0">
                    <a:pos x="180" y="1101"/>
                  </a:cxn>
                  <a:cxn ang="0">
                    <a:pos x="206" y="1049"/>
                  </a:cxn>
                  <a:cxn ang="0">
                    <a:pos x="232" y="1010"/>
                  </a:cxn>
                  <a:cxn ang="0">
                    <a:pos x="245" y="1036"/>
                  </a:cxn>
                  <a:cxn ang="0">
                    <a:pos x="296" y="1088"/>
                  </a:cxn>
                  <a:cxn ang="0">
                    <a:pos x="335" y="1114"/>
                  </a:cxn>
                  <a:cxn ang="0">
                    <a:pos x="386" y="1127"/>
                  </a:cxn>
                  <a:cxn ang="0">
                    <a:pos x="438" y="1127"/>
                  </a:cxn>
                  <a:cxn ang="0">
                    <a:pos x="579" y="1101"/>
                  </a:cxn>
                  <a:cxn ang="0">
                    <a:pos x="682" y="1023"/>
                  </a:cxn>
                  <a:cxn ang="0">
                    <a:pos x="760" y="907"/>
                  </a:cxn>
                  <a:cxn ang="0">
                    <a:pos x="798" y="764"/>
                  </a:cxn>
                  <a:cxn ang="0">
                    <a:pos x="773" y="622"/>
                  </a:cxn>
                  <a:cxn ang="0">
                    <a:pos x="695" y="505"/>
                  </a:cxn>
                  <a:cxn ang="0">
                    <a:pos x="579" y="427"/>
                  </a:cxn>
                  <a:cxn ang="0">
                    <a:pos x="451" y="402"/>
                  </a:cxn>
                  <a:cxn ang="0">
                    <a:pos x="348" y="427"/>
                  </a:cxn>
                  <a:cxn ang="0">
                    <a:pos x="271" y="466"/>
                  </a:cxn>
                  <a:cxn ang="0">
                    <a:pos x="232" y="505"/>
                  </a:cxn>
                  <a:cxn ang="0">
                    <a:pos x="245" y="933"/>
                  </a:cxn>
                  <a:cxn ang="0">
                    <a:pos x="245" y="557"/>
                  </a:cxn>
                  <a:cxn ang="0">
                    <a:pos x="258" y="544"/>
                  </a:cxn>
                  <a:cxn ang="0">
                    <a:pos x="296" y="492"/>
                  </a:cxn>
                  <a:cxn ang="0">
                    <a:pos x="335" y="466"/>
                  </a:cxn>
                  <a:cxn ang="0">
                    <a:pos x="386" y="453"/>
                  </a:cxn>
                  <a:cxn ang="0">
                    <a:pos x="425" y="440"/>
                  </a:cxn>
                  <a:cxn ang="0">
                    <a:pos x="451" y="440"/>
                  </a:cxn>
                  <a:cxn ang="0">
                    <a:pos x="502" y="453"/>
                  </a:cxn>
                  <a:cxn ang="0">
                    <a:pos x="541" y="466"/>
                  </a:cxn>
                  <a:cxn ang="0">
                    <a:pos x="618" y="544"/>
                  </a:cxn>
                  <a:cxn ang="0">
                    <a:pos x="657" y="648"/>
                  </a:cxn>
                  <a:cxn ang="0">
                    <a:pos x="657" y="881"/>
                  </a:cxn>
                  <a:cxn ang="0">
                    <a:pos x="605" y="997"/>
                  </a:cxn>
                  <a:cxn ang="0">
                    <a:pos x="528" y="1075"/>
                  </a:cxn>
                  <a:cxn ang="0">
                    <a:pos x="425" y="1101"/>
                  </a:cxn>
                  <a:cxn ang="0">
                    <a:pos x="374" y="1088"/>
                  </a:cxn>
                  <a:cxn ang="0">
                    <a:pos x="335" y="1075"/>
                  </a:cxn>
                  <a:cxn ang="0">
                    <a:pos x="258" y="997"/>
                  </a:cxn>
                  <a:cxn ang="0">
                    <a:pos x="245" y="971"/>
                  </a:cxn>
                  <a:cxn ang="0">
                    <a:pos x="245" y="933"/>
                  </a:cxn>
                </a:cxnLst>
                <a:rect l="0" t="0" r="r" b="b"/>
                <a:pathLst>
                  <a:path w="798" h="1127">
                    <a:moveTo>
                      <a:pt x="232" y="505"/>
                    </a:moveTo>
                    <a:lnTo>
                      <a:pt x="232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16" y="78"/>
                    </a:lnTo>
                    <a:lnTo>
                      <a:pt x="129" y="104"/>
                    </a:lnTo>
                    <a:lnTo>
                      <a:pt x="129" y="1114"/>
                    </a:lnTo>
                    <a:lnTo>
                      <a:pt x="168" y="1114"/>
                    </a:lnTo>
                    <a:lnTo>
                      <a:pt x="180" y="1101"/>
                    </a:lnTo>
                    <a:lnTo>
                      <a:pt x="206" y="1049"/>
                    </a:lnTo>
                    <a:lnTo>
                      <a:pt x="232" y="1010"/>
                    </a:lnTo>
                    <a:lnTo>
                      <a:pt x="245" y="1036"/>
                    </a:lnTo>
                    <a:lnTo>
                      <a:pt x="296" y="1088"/>
                    </a:lnTo>
                    <a:lnTo>
                      <a:pt x="335" y="1114"/>
                    </a:lnTo>
                    <a:lnTo>
                      <a:pt x="386" y="1127"/>
                    </a:lnTo>
                    <a:lnTo>
                      <a:pt x="438" y="1127"/>
                    </a:lnTo>
                    <a:lnTo>
                      <a:pt x="579" y="1101"/>
                    </a:lnTo>
                    <a:lnTo>
                      <a:pt x="682" y="1023"/>
                    </a:lnTo>
                    <a:lnTo>
                      <a:pt x="760" y="907"/>
                    </a:lnTo>
                    <a:lnTo>
                      <a:pt x="798" y="764"/>
                    </a:lnTo>
                    <a:lnTo>
                      <a:pt x="773" y="622"/>
                    </a:lnTo>
                    <a:lnTo>
                      <a:pt x="695" y="505"/>
                    </a:lnTo>
                    <a:lnTo>
                      <a:pt x="579" y="427"/>
                    </a:lnTo>
                    <a:lnTo>
                      <a:pt x="451" y="402"/>
                    </a:lnTo>
                    <a:lnTo>
                      <a:pt x="348" y="427"/>
                    </a:lnTo>
                    <a:lnTo>
                      <a:pt x="271" y="466"/>
                    </a:lnTo>
                    <a:lnTo>
                      <a:pt x="232" y="505"/>
                    </a:lnTo>
                    <a:close/>
                    <a:moveTo>
                      <a:pt x="245" y="933"/>
                    </a:moveTo>
                    <a:lnTo>
                      <a:pt x="245" y="557"/>
                    </a:lnTo>
                    <a:lnTo>
                      <a:pt x="258" y="544"/>
                    </a:lnTo>
                    <a:lnTo>
                      <a:pt x="296" y="492"/>
                    </a:lnTo>
                    <a:lnTo>
                      <a:pt x="335" y="466"/>
                    </a:lnTo>
                    <a:lnTo>
                      <a:pt x="386" y="453"/>
                    </a:lnTo>
                    <a:lnTo>
                      <a:pt x="425" y="440"/>
                    </a:lnTo>
                    <a:lnTo>
                      <a:pt x="451" y="440"/>
                    </a:lnTo>
                    <a:lnTo>
                      <a:pt x="502" y="453"/>
                    </a:lnTo>
                    <a:lnTo>
                      <a:pt x="541" y="466"/>
                    </a:lnTo>
                    <a:lnTo>
                      <a:pt x="618" y="544"/>
                    </a:lnTo>
                    <a:lnTo>
                      <a:pt x="657" y="648"/>
                    </a:lnTo>
                    <a:lnTo>
                      <a:pt x="657" y="881"/>
                    </a:lnTo>
                    <a:lnTo>
                      <a:pt x="605" y="997"/>
                    </a:lnTo>
                    <a:lnTo>
                      <a:pt x="528" y="1075"/>
                    </a:lnTo>
                    <a:lnTo>
                      <a:pt x="425" y="1101"/>
                    </a:lnTo>
                    <a:lnTo>
                      <a:pt x="374" y="1088"/>
                    </a:lnTo>
                    <a:lnTo>
                      <a:pt x="335" y="1075"/>
                    </a:lnTo>
                    <a:lnTo>
                      <a:pt x="258" y="997"/>
                    </a:lnTo>
                    <a:lnTo>
                      <a:pt x="245" y="971"/>
                    </a:lnTo>
                    <a:lnTo>
                      <a:pt x="245" y="9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2" name="Freeform 1526"/>
              <p:cNvSpPr>
                <a:spLocks noEditPoints="1"/>
              </p:cNvSpPr>
              <p:nvPr/>
            </p:nvSpPr>
            <p:spPr bwMode="auto">
              <a:xfrm>
                <a:off x="9725" y="14143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54" y="103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39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3"/>
                  </a:cxn>
                  <a:cxn ang="0">
                    <a:pos x="592" y="621"/>
                  </a:cxn>
                  <a:cxn ang="0">
                    <a:pos x="618" y="569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8" y="634"/>
                  </a:cxn>
                  <a:cxn ang="0">
                    <a:pos x="464" y="686"/>
                  </a:cxn>
                  <a:cxn ang="0">
                    <a:pos x="399" y="699"/>
                  </a:cxn>
                  <a:cxn ang="0">
                    <a:pos x="322" y="699"/>
                  </a:cxn>
                  <a:cxn ang="0">
                    <a:pos x="283" y="686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55" y="505"/>
                  </a:cxn>
                  <a:cxn ang="0">
                    <a:pos x="142" y="427"/>
                  </a:cxn>
                  <a:cxn ang="0">
                    <a:pos x="142" y="349"/>
                  </a:cxn>
                  <a:cxn ang="0">
                    <a:pos x="579" y="349"/>
                  </a:cxn>
                  <a:cxn ang="0">
                    <a:pos x="142" y="323"/>
                  </a:cxn>
                  <a:cxn ang="0">
                    <a:pos x="155" y="207"/>
                  </a:cxn>
                  <a:cxn ang="0">
                    <a:pos x="193" y="116"/>
                  </a:cxn>
                  <a:cxn ang="0">
                    <a:pos x="245" y="64"/>
                  </a:cxn>
                  <a:cxn ang="0">
                    <a:pos x="296" y="51"/>
                  </a:cxn>
                  <a:cxn ang="0">
                    <a:pos x="335" y="38"/>
                  </a:cxn>
                  <a:cxn ang="0">
                    <a:pos x="425" y="64"/>
                  </a:cxn>
                  <a:cxn ang="0">
                    <a:pos x="476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3"/>
                  </a:cxn>
                  <a:cxn ang="0">
                    <a:pos x="142" y="323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54" y="103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39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3"/>
                    </a:lnTo>
                    <a:lnTo>
                      <a:pt x="592" y="621"/>
                    </a:lnTo>
                    <a:lnTo>
                      <a:pt x="618" y="569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8" y="634"/>
                    </a:lnTo>
                    <a:lnTo>
                      <a:pt x="464" y="686"/>
                    </a:lnTo>
                    <a:lnTo>
                      <a:pt x="399" y="699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55" y="505"/>
                    </a:lnTo>
                    <a:lnTo>
                      <a:pt x="142" y="427"/>
                    </a:lnTo>
                    <a:lnTo>
                      <a:pt x="142" y="349"/>
                    </a:lnTo>
                    <a:lnTo>
                      <a:pt x="579" y="349"/>
                    </a:lnTo>
                    <a:close/>
                    <a:moveTo>
                      <a:pt x="142" y="323"/>
                    </a:moveTo>
                    <a:lnTo>
                      <a:pt x="155" y="207"/>
                    </a:lnTo>
                    <a:lnTo>
                      <a:pt x="193" y="116"/>
                    </a:lnTo>
                    <a:lnTo>
                      <a:pt x="245" y="64"/>
                    </a:lnTo>
                    <a:lnTo>
                      <a:pt x="296" y="51"/>
                    </a:lnTo>
                    <a:lnTo>
                      <a:pt x="335" y="38"/>
                    </a:lnTo>
                    <a:lnTo>
                      <a:pt x="425" y="64"/>
                    </a:lnTo>
                    <a:lnTo>
                      <a:pt x="476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3"/>
                    </a:lnTo>
                    <a:lnTo>
                      <a:pt x="142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3" name="Freeform 1527"/>
              <p:cNvSpPr>
                <a:spLocks noEditPoints="1"/>
              </p:cNvSpPr>
              <p:nvPr/>
            </p:nvSpPr>
            <p:spPr bwMode="auto">
              <a:xfrm>
                <a:off x="10871" y="14143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7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2" y="621"/>
                  </a:cxn>
                  <a:cxn ang="0">
                    <a:pos x="644" y="673"/>
                  </a:cxn>
                  <a:cxn ang="0">
                    <a:pos x="605" y="686"/>
                  </a:cxn>
                  <a:cxn ang="0">
                    <a:pos x="566" y="634"/>
                  </a:cxn>
                  <a:cxn ang="0">
                    <a:pos x="553" y="181"/>
                  </a:cxn>
                  <a:cxn ang="0">
                    <a:pos x="515" y="90"/>
                  </a:cxn>
                  <a:cxn ang="0">
                    <a:pos x="296" y="0"/>
                  </a:cxn>
                  <a:cxn ang="0">
                    <a:pos x="77" y="90"/>
                  </a:cxn>
                  <a:cxn ang="0">
                    <a:pos x="51" y="220"/>
                  </a:cxn>
                  <a:cxn ang="0">
                    <a:pos x="90" y="259"/>
                  </a:cxn>
                  <a:cxn ang="0">
                    <a:pos x="180" y="246"/>
                  </a:cxn>
                  <a:cxn ang="0">
                    <a:pos x="193" y="168"/>
                  </a:cxn>
                  <a:cxn ang="0">
                    <a:pos x="167" y="129"/>
                  </a:cxn>
                  <a:cxn ang="0">
                    <a:pos x="116" y="116"/>
                  </a:cxn>
                  <a:cxn ang="0">
                    <a:pos x="180" y="64"/>
                  </a:cxn>
                  <a:cxn ang="0">
                    <a:pos x="283" y="38"/>
                  </a:cxn>
                  <a:cxn ang="0">
                    <a:pos x="399" y="90"/>
                  </a:cxn>
                  <a:cxn ang="0">
                    <a:pos x="450" y="246"/>
                  </a:cxn>
                  <a:cxn ang="0">
                    <a:pos x="322" y="323"/>
                  </a:cxn>
                  <a:cxn ang="0">
                    <a:pos x="64" y="427"/>
                  </a:cxn>
                  <a:cxn ang="0">
                    <a:pos x="0" y="569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5" y="673"/>
                  </a:cxn>
                  <a:cxn ang="0">
                    <a:pos x="450" y="336"/>
                  </a:cxn>
                  <a:cxn ang="0">
                    <a:pos x="438" y="595"/>
                  </a:cxn>
                  <a:cxn ang="0">
                    <a:pos x="360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4" y="660"/>
                  </a:cxn>
                  <a:cxn ang="0">
                    <a:pos x="129" y="569"/>
                  </a:cxn>
                  <a:cxn ang="0">
                    <a:pos x="167" y="453"/>
                  </a:cxn>
                  <a:cxn ang="0">
                    <a:pos x="322" y="362"/>
                  </a:cxn>
                </a:cxnLst>
                <a:rect l="0" t="0" r="r" b="b"/>
                <a:pathLst>
                  <a:path w="721" h="738">
                    <a:moveTo>
                      <a:pt x="463" y="608"/>
                    </a:moveTo>
                    <a:lnTo>
                      <a:pt x="476" y="647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3"/>
                    </a:lnTo>
                    <a:lnTo>
                      <a:pt x="721" y="634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1"/>
                    </a:lnTo>
                    <a:lnTo>
                      <a:pt x="656" y="673"/>
                    </a:lnTo>
                    <a:lnTo>
                      <a:pt x="644" y="673"/>
                    </a:lnTo>
                    <a:lnTo>
                      <a:pt x="631" y="686"/>
                    </a:lnTo>
                    <a:lnTo>
                      <a:pt x="605" y="686"/>
                    </a:lnTo>
                    <a:lnTo>
                      <a:pt x="592" y="660"/>
                    </a:lnTo>
                    <a:lnTo>
                      <a:pt x="566" y="634"/>
                    </a:lnTo>
                    <a:lnTo>
                      <a:pt x="566" y="233"/>
                    </a:lnTo>
                    <a:lnTo>
                      <a:pt x="553" y="181"/>
                    </a:lnTo>
                    <a:lnTo>
                      <a:pt x="541" y="142"/>
                    </a:lnTo>
                    <a:lnTo>
                      <a:pt x="515" y="90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77" y="90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64" y="246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2"/>
                    </a:lnTo>
                    <a:lnTo>
                      <a:pt x="167" y="129"/>
                    </a:lnTo>
                    <a:lnTo>
                      <a:pt x="141" y="116"/>
                    </a:lnTo>
                    <a:lnTo>
                      <a:pt x="116" y="116"/>
                    </a:lnTo>
                    <a:lnTo>
                      <a:pt x="141" y="90"/>
                    </a:lnTo>
                    <a:lnTo>
                      <a:pt x="180" y="64"/>
                    </a:lnTo>
                    <a:lnTo>
                      <a:pt x="257" y="38"/>
                    </a:lnTo>
                    <a:lnTo>
                      <a:pt x="283" y="38"/>
                    </a:lnTo>
                    <a:lnTo>
                      <a:pt x="347" y="51"/>
                    </a:lnTo>
                    <a:lnTo>
                      <a:pt x="399" y="90"/>
                    </a:lnTo>
                    <a:lnTo>
                      <a:pt x="438" y="155"/>
                    </a:lnTo>
                    <a:lnTo>
                      <a:pt x="450" y="246"/>
                    </a:lnTo>
                    <a:lnTo>
                      <a:pt x="450" y="310"/>
                    </a:lnTo>
                    <a:lnTo>
                      <a:pt x="322" y="323"/>
                    </a:lnTo>
                    <a:lnTo>
                      <a:pt x="167" y="362"/>
                    </a:lnTo>
                    <a:lnTo>
                      <a:pt x="64" y="427"/>
                    </a:lnTo>
                    <a:lnTo>
                      <a:pt x="13" y="505"/>
                    </a:lnTo>
                    <a:lnTo>
                      <a:pt x="0" y="569"/>
                    </a:lnTo>
                    <a:lnTo>
                      <a:pt x="26" y="647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7" y="725"/>
                    </a:lnTo>
                    <a:lnTo>
                      <a:pt x="425" y="673"/>
                    </a:lnTo>
                    <a:lnTo>
                      <a:pt x="463" y="608"/>
                    </a:lnTo>
                    <a:close/>
                    <a:moveTo>
                      <a:pt x="450" y="336"/>
                    </a:moveTo>
                    <a:lnTo>
                      <a:pt x="450" y="556"/>
                    </a:lnTo>
                    <a:lnTo>
                      <a:pt x="438" y="595"/>
                    </a:lnTo>
                    <a:lnTo>
                      <a:pt x="412" y="634"/>
                    </a:lnTo>
                    <a:lnTo>
                      <a:pt x="360" y="686"/>
                    </a:lnTo>
                    <a:lnTo>
                      <a:pt x="335" y="699"/>
                    </a:lnTo>
                    <a:lnTo>
                      <a:pt x="296" y="699"/>
                    </a:lnTo>
                    <a:lnTo>
                      <a:pt x="270" y="712"/>
                    </a:lnTo>
                    <a:lnTo>
                      <a:pt x="219" y="699"/>
                    </a:lnTo>
                    <a:lnTo>
                      <a:pt x="180" y="686"/>
                    </a:lnTo>
                    <a:lnTo>
                      <a:pt x="154" y="660"/>
                    </a:lnTo>
                    <a:lnTo>
                      <a:pt x="129" y="621"/>
                    </a:lnTo>
                    <a:lnTo>
                      <a:pt x="129" y="569"/>
                    </a:lnTo>
                    <a:lnTo>
                      <a:pt x="141" y="518"/>
                    </a:lnTo>
                    <a:lnTo>
                      <a:pt x="167" y="453"/>
                    </a:lnTo>
                    <a:lnTo>
                      <a:pt x="232" y="401"/>
                    </a:lnTo>
                    <a:lnTo>
                      <a:pt x="322" y="362"/>
                    </a:lnTo>
                    <a:lnTo>
                      <a:pt x="450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4" name="Freeform 1528"/>
              <p:cNvSpPr>
                <a:spLocks/>
              </p:cNvSpPr>
              <p:nvPr/>
            </p:nvSpPr>
            <p:spPr bwMode="auto">
              <a:xfrm>
                <a:off x="11656" y="14156"/>
                <a:ext cx="798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0"/>
                  </a:cxn>
                  <a:cxn ang="0">
                    <a:pos x="271" y="660"/>
                  </a:cxn>
                  <a:cxn ang="0">
                    <a:pos x="245" y="647"/>
                  </a:cxn>
                  <a:cxn ang="0">
                    <a:pos x="232" y="621"/>
                  </a:cxn>
                  <a:cxn ang="0">
                    <a:pos x="232" y="297"/>
                  </a:cxn>
                  <a:cxn ang="0">
                    <a:pos x="258" y="181"/>
                  </a:cxn>
                  <a:cxn ang="0">
                    <a:pos x="309" y="103"/>
                  </a:cxn>
                  <a:cxn ang="0">
                    <a:pos x="374" y="51"/>
                  </a:cxn>
                  <a:cxn ang="0">
                    <a:pos x="451" y="38"/>
                  </a:cxn>
                  <a:cxn ang="0">
                    <a:pos x="489" y="38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4" y="103"/>
                  </a:cxn>
                  <a:cxn ang="0">
                    <a:pos x="567" y="142"/>
                  </a:cxn>
                  <a:cxn ang="0">
                    <a:pos x="567" y="634"/>
                  </a:cxn>
                  <a:cxn ang="0">
                    <a:pos x="554" y="647"/>
                  </a:cxn>
                  <a:cxn ang="0">
                    <a:pos x="528" y="660"/>
                  </a:cxn>
                  <a:cxn ang="0">
                    <a:pos x="438" y="660"/>
                  </a:cxn>
                  <a:cxn ang="0">
                    <a:pos x="438" y="712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70" y="116"/>
                  </a:cxn>
                  <a:cxn ang="0">
                    <a:pos x="631" y="64"/>
                  </a:cxn>
                  <a:cxn ang="0">
                    <a:pos x="592" y="25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5"/>
                  </a:cxn>
                  <a:cxn ang="0">
                    <a:pos x="283" y="77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29" y="116"/>
                  </a:cxn>
                  <a:cxn ang="0">
                    <a:pos x="129" y="155"/>
                  </a:cxn>
                </a:cxnLst>
                <a:rect l="0" t="0" r="r" b="b"/>
                <a:pathLst>
                  <a:path w="798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0"/>
                    </a:lnTo>
                    <a:lnTo>
                      <a:pt x="271" y="660"/>
                    </a:lnTo>
                    <a:lnTo>
                      <a:pt x="245" y="647"/>
                    </a:lnTo>
                    <a:lnTo>
                      <a:pt x="232" y="621"/>
                    </a:lnTo>
                    <a:lnTo>
                      <a:pt x="232" y="297"/>
                    </a:lnTo>
                    <a:lnTo>
                      <a:pt x="258" y="181"/>
                    </a:lnTo>
                    <a:lnTo>
                      <a:pt x="309" y="103"/>
                    </a:lnTo>
                    <a:lnTo>
                      <a:pt x="374" y="51"/>
                    </a:lnTo>
                    <a:lnTo>
                      <a:pt x="451" y="38"/>
                    </a:lnTo>
                    <a:lnTo>
                      <a:pt x="489" y="38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4" y="103"/>
                    </a:lnTo>
                    <a:lnTo>
                      <a:pt x="567" y="142"/>
                    </a:lnTo>
                    <a:lnTo>
                      <a:pt x="567" y="634"/>
                    </a:lnTo>
                    <a:lnTo>
                      <a:pt x="554" y="647"/>
                    </a:lnTo>
                    <a:lnTo>
                      <a:pt x="528" y="660"/>
                    </a:lnTo>
                    <a:lnTo>
                      <a:pt x="438" y="660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70" y="116"/>
                    </a:lnTo>
                    <a:lnTo>
                      <a:pt x="631" y="64"/>
                    </a:lnTo>
                    <a:lnTo>
                      <a:pt x="592" y="25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5"/>
                    </a:lnTo>
                    <a:lnTo>
                      <a:pt x="283" y="77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29" y="116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5" name="Freeform 1529"/>
              <p:cNvSpPr>
                <a:spLocks noEditPoints="1"/>
              </p:cNvSpPr>
              <p:nvPr/>
            </p:nvSpPr>
            <p:spPr bwMode="auto">
              <a:xfrm>
                <a:off x="12532" y="14143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5"/>
                  </a:cxn>
                  <a:cxn ang="0">
                    <a:pos x="682" y="233"/>
                  </a:cxn>
                  <a:cxn ang="0">
                    <a:pos x="605" y="116"/>
                  </a:cxn>
                  <a:cxn ang="0">
                    <a:pos x="502" y="38"/>
                  </a:cxn>
                  <a:cxn ang="0">
                    <a:pos x="360" y="0"/>
                  </a:cxn>
                  <a:cxn ang="0">
                    <a:pos x="218" y="38"/>
                  </a:cxn>
                  <a:cxn ang="0">
                    <a:pos x="103" y="116"/>
                  </a:cxn>
                  <a:cxn ang="0">
                    <a:pos x="38" y="233"/>
                  </a:cxn>
                  <a:cxn ang="0">
                    <a:pos x="0" y="375"/>
                  </a:cxn>
                  <a:cxn ang="0">
                    <a:pos x="25" y="518"/>
                  </a:cxn>
                  <a:cxn ang="0">
                    <a:pos x="115" y="634"/>
                  </a:cxn>
                  <a:cxn ang="0">
                    <a:pos x="218" y="712"/>
                  </a:cxn>
                  <a:cxn ang="0">
                    <a:pos x="360" y="738"/>
                  </a:cxn>
                  <a:cxn ang="0">
                    <a:pos x="502" y="712"/>
                  </a:cxn>
                  <a:cxn ang="0">
                    <a:pos x="605" y="634"/>
                  </a:cxn>
                  <a:cxn ang="0">
                    <a:pos x="682" y="518"/>
                  </a:cxn>
                  <a:cxn ang="0">
                    <a:pos x="708" y="375"/>
                  </a:cxn>
                  <a:cxn ang="0">
                    <a:pos x="360" y="699"/>
                  </a:cxn>
                  <a:cxn ang="0">
                    <a:pos x="309" y="699"/>
                  </a:cxn>
                  <a:cxn ang="0">
                    <a:pos x="257" y="673"/>
                  </a:cxn>
                  <a:cxn ang="0">
                    <a:pos x="218" y="647"/>
                  </a:cxn>
                  <a:cxn ang="0">
                    <a:pos x="180" y="595"/>
                  </a:cxn>
                  <a:cxn ang="0">
                    <a:pos x="154" y="518"/>
                  </a:cxn>
                  <a:cxn ang="0">
                    <a:pos x="141" y="440"/>
                  </a:cxn>
                  <a:cxn ang="0">
                    <a:pos x="141" y="259"/>
                  </a:cxn>
                  <a:cxn ang="0">
                    <a:pos x="180" y="142"/>
                  </a:cxn>
                  <a:cxn ang="0">
                    <a:pos x="206" y="103"/>
                  </a:cxn>
                  <a:cxn ang="0">
                    <a:pos x="283" y="51"/>
                  </a:cxn>
                  <a:cxn ang="0">
                    <a:pos x="321" y="38"/>
                  </a:cxn>
                  <a:cxn ang="0">
                    <a:pos x="360" y="38"/>
                  </a:cxn>
                  <a:cxn ang="0">
                    <a:pos x="463" y="64"/>
                  </a:cxn>
                  <a:cxn ang="0">
                    <a:pos x="540" y="142"/>
                  </a:cxn>
                  <a:cxn ang="0">
                    <a:pos x="579" y="259"/>
                  </a:cxn>
                  <a:cxn ang="0">
                    <a:pos x="579" y="466"/>
                  </a:cxn>
                  <a:cxn ang="0">
                    <a:pos x="540" y="582"/>
                  </a:cxn>
                  <a:cxn ang="0">
                    <a:pos x="515" y="634"/>
                  </a:cxn>
                  <a:cxn ang="0">
                    <a:pos x="463" y="673"/>
                  </a:cxn>
                  <a:cxn ang="0">
                    <a:pos x="412" y="699"/>
                  </a:cxn>
                  <a:cxn ang="0">
                    <a:pos x="360" y="699"/>
                  </a:cxn>
                </a:cxnLst>
                <a:rect l="0" t="0" r="r" b="b"/>
                <a:pathLst>
                  <a:path w="708" h="738">
                    <a:moveTo>
                      <a:pt x="708" y="375"/>
                    </a:moveTo>
                    <a:lnTo>
                      <a:pt x="682" y="233"/>
                    </a:lnTo>
                    <a:lnTo>
                      <a:pt x="605" y="116"/>
                    </a:lnTo>
                    <a:lnTo>
                      <a:pt x="502" y="38"/>
                    </a:lnTo>
                    <a:lnTo>
                      <a:pt x="360" y="0"/>
                    </a:lnTo>
                    <a:lnTo>
                      <a:pt x="218" y="38"/>
                    </a:lnTo>
                    <a:lnTo>
                      <a:pt x="103" y="116"/>
                    </a:lnTo>
                    <a:lnTo>
                      <a:pt x="38" y="233"/>
                    </a:lnTo>
                    <a:lnTo>
                      <a:pt x="0" y="375"/>
                    </a:lnTo>
                    <a:lnTo>
                      <a:pt x="25" y="518"/>
                    </a:lnTo>
                    <a:lnTo>
                      <a:pt x="115" y="634"/>
                    </a:lnTo>
                    <a:lnTo>
                      <a:pt x="218" y="712"/>
                    </a:lnTo>
                    <a:lnTo>
                      <a:pt x="360" y="738"/>
                    </a:lnTo>
                    <a:lnTo>
                      <a:pt x="502" y="712"/>
                    </a:lnTo>
                    <a:lnTo>
                      <a:pt x="605" y="634"/>
                    </a:lnTo>
                    <a:lnTo>
                      <a:pt x="682" y="518"/>
                    </a:lnTo>
                    <a:lnTo>
                      <a:pt x="708" y="375"/>
                    </a:lnTo>
                    <a:close/>
                    <a:moveTo>
                      <a:pt x="360" y="699"/>
                    </a:moveTo>
                    <a:lnTo>
                      <a:pt x="309" y="699"/>
                    </a:lnTo>
                    <a:lnTo>
                      <a:pt x="257" y="673"/>
                    </a:lnTo>
                    <a:lnTo>
                      <a:pt x="218" y="647"/>
                    </a:lnTo>
                    <a:lnTo>
                      <a:pt x="180" y="595"/>
                    </a:lnTo>
                    <a:lnTo>
                      <a:pt x="154" y="518"/>
                    </a:lnTo>
                    <a:lnTo>
                      <a:pt x="141" y="440"/>
                    </a:lnTo>
                    <a:lnTo>
                      <a:pt x="141" y="259"/>
                    </a:lnTo>
                    <a:lnTo>
                      <a:pt x="180" y="142"/>
                    </a:lnTo>
                    <a:lnTo>
                      <a:pt x="206" y="103"/>
                    </a:lnTo>
                    <a:lnTo>
                      <a:pt x="283" y="51"/>
                    </a:lnTo>
                    <a:lnTo>
                      <a:pt x="321" y="38"/>
                    </a:lnTo>
                    <a:lnTo>
                      <a:pt x="360" y="38"/>
                    </a:lnTo>
                    <a:lnTo>
                      <a:pt x="463" y="64"/>
                    </a:lnTo>
                    <a:lnTo>
                      <a:pt x="540" y="142"/>
                    </a:lnTo>
                    <a:lnTo>
                      <a:pt x="579" y="259"/>
                    </a:lnTo>
                    <a:lnTo>
                      <a:pt x="579" y="466"/>
                    </a:lnTo>
                    <a:lnTo>
                      <a:pt x="540" y="582"/>
                    </a:lnTo>
                    <a:lnTo>
                      <a:pt x="515" y="634"/>
                    </a:lnTo>
                    <a:lnTo>
                      <a:pt x="463" y="673"/>
                    </a:lnTo>
                    <a:lnTo>
                      <a:pt x="412" y="699"/>
                    </a:lnTo>
                    <a:lnTo>
                      <a:pt x="360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6" name="Freeform 1530"/>
              <p:cNvSpPr>
                <a:spLocks/>
              </p:cNvSpPr>
              <p:nvPr/>
            </p:nvSpPr>
            <p:spPr bwMode="auto">
              <a:xfrm>
                <a:off x="13317" y="13884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6"/>
                  </a:cxn>
                  <a:cxn ang="0">
                    <a:pos x="476" y="336"/>
                  </a:cxn>
                  <a:cxn ang="0">
                    <a:pos x="476" y="297"/>
                  </a:cxn>
                  <a:cxn ang="0">
                    <a:pos x="244" y="297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0"/>
                  </a:cxn>
                  <a:cxn ang="0">
                    <a:pos x="0" y="336"/>
                  </a:cxn>
                  <a:cxn ang="0">
                    <a:pos x="141" y="336"/>
                  </a:cxn>
                  <a:cxn ang="0">
                    <a:pos x="141" y="790"/>
                  </a:cxn>
                  <a:cxn ang="0">
                    <a:pos x="154" y="880"/>
                  </a:cxn>
                  <a:cxn ang="0">
                    <a:pos x="193" y="945"/>
                  </a:cxn>
                  <a:cxn ang="0">
                    <a:pos x="244" y="984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5" y="984"/>
                  </a:cxn>
                  <a:cxn ang="0">
                    <a:pos x="463" y="932"/>
                  </a:cxn>
                  <a:cxn ang="0">
                    <a:pos x="489" y="867"/>
                  </a:cxn>
                  <a:cxn ang="0">
                    <a:pos x="502" y="790"/>
                  </a:cxn>
                  <a:cxn ang="0">
                    <a:pos x="502" y="699"/>
                  </a:cxn>
                  <a:cxn ang="0">
                    <a:pos x="463" y="699"/>
                  </a:cxn>
                  <a:cxn ang="0">
                    <a:pos x="463" y="828"/>
                  </a:cxn>
                  <a:cxn ang="0">
                    <a:pos x="450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70" y="880"/>
                  </a:cxn>
                  <a:cxn ang="0">
                    <a:pos x="257" y="854"/>
                  </a:cxn>
                  <a:cxn ang="0">
                    <a:pos x="257" y="828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6"/>
                  </a:cxn>
                </a:cxnLst>
                <a:rect l="0" t="0" r="r" b="b"/>
                <a:pathLst>
                  <a:path w="502" h="997">
                    <a:moveTo>
                      <a:pt x="244" y="336"/>
                    </a:moveTo>
                    <a:lnTo>
                      <a:pt x="476" y="336"/>
                    </a:lnTo>
                    <a:lnTo>
                      <a:pt x="476" y="297"/>
                    </a:lnTo>
                    <a:lnTo>
                      <a:pt x="244" y="297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0"/>
                    </a:lnTo>
                    <a:lnTo>
                      <a:pt x="0" y="336"/>
                    </a:lnTo>
                    <a:lnTo>
                      <a:pt x="141" y="336"/>
                    </a:lnTo>
                    <a:lnTo>
                      <a:pt x="141" y="790"/>
                    </a:lnTo>
                    <a:lnTo>
                      <a:pt x="154" y="880"/>
                    </a:lnTo>
                    <a:lnTo>
                      <a:pt x="193" y="945"/>
                    </a:lnTo>
                    <a:lnTo>
                      <a:pt x="244" y="984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5" y="984"/>
                    </a:lnTo>
                    <a:lnTo>
                      <a:pt x="463" y="932"/>
                    </a:lnTo>
                    <a:lnTo>
                      <a:pt x="489" y="867"/>
                    </a:lnTo>
                    <a:lnTo>
                      <a:pt x="502" y="790"/>
                    </a:lnTo>
                    <a:lnTo>
                      <a:pt x="502" y="699"/>
                    </a:lnTo>
                    <a:lnTo>
                      <a:pt x="463" y="699"/>
                    </a:lnTo>
                    <a:lnTo>
                      <a:pt x="463" y="828"/>
                    </a:lnTo>
                    <a:lnTo>
                      <a:pt x="450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70" y="880"/>
                    </a:lnTo>
                    <a:lnTo>
                      <a:pt x="257" y="854"/>
                    </a:lnTo>
                    <a:lnTo>
                      <a:pt x="257" y="828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7" name="Freeform 1531"/>
              <p:cNvSpPr>
                <a:spLocks/>
              </p:cNvSpPr>
              <p:nvPr/>
            </p:nvSpPr>
            <p:spPr bwMode="auto">
              <a:xfrm>
                <a:off x="13961" y="13754"/>
                <a:ext cx="811" cy="1114"/>
              </a:xfrm>
              <a:custGeom>
                <a:avLst/>
                <a:gdLst/>
                <a:ahLst/>
                <a:cxnLst>
                  <a:cxn ang="0">
                    <a:pos x="682" y="712"/>
                  </a:cxn>
                  <a:cxn ang="0">
                    <a:pos x="682" y="596"/>
                  </a:cxn>
                  <a:cxn ang="0">
                    <a:pos x="669" y="518"/>
                  </a:cxn>
                  <a:cxn ang="0">
                    <a:pos x="630" y="466"/>
                  </a:cxn>
                  <a:cxn ang="0">
                    <a:pos x="592" y="427"/>
                  </a:cxn>
                  <a:cxn ang="0">
                    <a:pos x="515" y="402"/>
                  </a:cxn>
                  <a:cxn ang="0">
                    <a:pos x="463" y="402"/>
                  </a:cxn>
                  <a:cxn ang="0">
                    <a:pos x="373" y="415"/>
                  </a:cxn>
                  <a:cxn ang="0">
                    <a:pos x="309" y="453"/>
                  </a:cxn>
                  <a:cxn ang="0">
                    <a:pos x="257" y="505"/>
                  </a:cxn>
                  <a:cxn ang="0">
                    <a:pos x="231" y="557"/>
                  </a:cxn>
                  <a:cxn ang="0">
                    <a:pos x="231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03" y="78"/>
                  </a:cxn>
                  <a:cxn ang="0">
                    <a:pos x="115" y="104"/>
                  </a:cxn>
                  <a:cxn ang="0">
                    <a:pos x="128" y="117"/>
                  </a:cxn>
                  <a:cxn ang="0">
                    <a:pos x="128" y="1036"/>
                  </a:cxn>
                  <a:cxn ang="0">
                    <a:pos x="115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0" y="1114"/>
                  </a:cxn>
                  <a:cxn ang="0">
                    <a:pos x="360" y="1062"/>
                  </a:cxn>
                  <a:cxn ang="0">
                    <a:pos x="270" y="1062"/>
                  </a:cxn>
                  <a:cxn ang="0">
                    <a:pos x="244" y="1049"/>
                  </a:cxn>
                  <a:cxn ang="0">
                    <a:pos x="244" y="1023"/>
                  </a:cxn>
                  <a:cxn ang="0">
                    <a:pos x="231" y="997"/>
                  </a:cxn>
                  <a:cxn ang="0">
                    <a:pos x="231" y="699"/>
                  </a:cxn>
                  <a:cxn ang="0">
                    <a:pos x="257" y="583"/>
                  </a:cxn>
                  <a:cxn ang="0">
                    <a:pos x="309" y="505"/>
                  </a:cxn>
                  <a:cxn ang="0">
                    <a:pos x="373" y="453"/>
                  </a:cxn>
                  <a:cxn ang="0">
                    <a:pos x="450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0" y="479"/>
                  </a:cxn>
                  <a:cxn ang="0">
                    <a:pos x="553" y="505"/>
                  </a:cxn>
                  <a:cxn ang="0">
                    <a:pos x="566" y="544"/>
                  </a:cxn>
                  <a:cxn ang="0">
                    <a:pos x="566" y="1036"/>
                  </a:cxn>
                  <a:cxn ang="0">
                    <a:pos x="540" y="1062"/>
                  </a:cxn>
                  <a:cxn ang="0">
                    <a:pos x="450" y="1062"/>
                  </a:cxn>
                  <a:cxn ang="0">
                    <a:pos x="450" y="1114"/>
                  </a:cxn>
                  <a:cxn ang="0">
                    <a:pos x="811" y="1114"/>
                  </a:cxn>
                  <a:cxn ang="0">
                    <a:pos x="811" y="1062"/>
                  </a:cxn>
                  <a:cxn ang="0">
                    <a:pos x="733" y="1062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2"/>
                  </a:cxn>
                </a:cxnLst>
                <a:rect l="0" t="0" r="r" b="b"/>
                <a:pathLst>
                  <a:path w="811" h="1114">
                    <a:moveTo>
                      <a:pt x="682" y="712"/>
                    </a:moveTo>
                    <a:lnTo>
                      <a:pt x="682" y="596"/>
                    </a:lnTo>
                    <a:lnTo>
                      <a:pt x="669" y="518"/>
                    </a:lnTo>
                    <a:lnTo>
                      <a:pt x="630" y="466"/>
                    </a:lnTo>
                    <a:lnTo>
                      <a:pt x="592" y="427"/>
                    </a:lnTo>
                    <a:lnTo>
                      <a:pt x="515" y="402"/>
                    </a:lnTo>
                    <a:lnTo>
                      <a:pt x="463" y="402"/>
                    </a:lnTo>
                    <a:lnTo>
                      <a:pt x="373" y="415"/>
                    </a:lnTo>
                    <a:lnTo>
                      <a:pt x="309" y="453"/>
                    </a:lnTo>
                    <a:lnTo>
                      <a:pt x="257" y="505"/>
                    </a:lnTo>
                    <a:lnTo>
                      <a:pt x="231" y="557"/>
                    </a:lnTo>
                    <a:lnTo>
                      <a:pt x="231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03" y="78"/>
                    </a:lnTo>
                    <a:lnTo>
                      <a:pt x="115" y="104"/>
                    </a:lnTo>
                    <a:lnTo>
                      <a:pt x="128" y="117"/>
                    </a:lnTo>
                    <a:lnTo>
                      <a:pt x="128" y="1036"/>
                    </a:lnTo>
                    <a:lnTo>
                      <a:pt x="115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0" y="1114"/>
                    </a:lnTo>
                    <a:lnTo>
                      <a:pt x="360" y="1062"/>
                    </a:lnTo>
                    <a:lnTo>
                      <a:pt x="270" y="1062"/>
                    </a:lnTo>
                    <a:lnTo>
                      <a:pt x="244" y="1049"/>
                    </a:lnTo>
                    <a:lnTo>
                      <a:pt x="244" y="1023"/>
                    </a:lnTo>
                    <a:lnTo>
                      <a:pt x="231" y="997"/>
                    </a:lnTo>
                    <a:lnTo>
                      <a:pt x="231" y="699"/>
                    </a:lnTo>
                    <a:lnTo>
                      <a:pt x="257" y="583"/>
                    </a:lnTo>
                    <a:lnTo>
                      <a:pt x="309" y="505"/>
                    </a:lnTo>
                    <a:lnTo>
                      <a:pt x="373" y="453"/>
                    </a:lnTo>
                    <a:lnTo>
                      <a:pt x="450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0" y="479"/>
                    </a:lnTo>
                    <a:lnTo>
                      <a:pt x="553" y="505"/>
                    </a:lnTo>
                    <a:lnTo>
                      <a:pt x="566" y="544"/>
                    </a:lnTo>
                    <a:lnTo>
                      <a:pt x="566" y="1036"/>
                    </a:lnTo>
                    <a:lnTo>
                      <a:pt x="540" y="1062"/>
                    </a:lnTo>
                    <a:lnTo>
                      <a:pt x="450" y="1062"/>
                    </a:lnTo>
                    <a:lnTo>
                      <a:pt x="450" y="1114"/>
                    </a:lnTo>
                    <a:lnTo>
                      <a:pt x="811" y="1114"/>
                    </a:lnTo>
                    <a:lnTo>
                      <a:pt x="811" y="1062"/>
                    </a:lnTo>
                    <a:lnTo>
                      <a:pt x="733" y="1062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8" name="Freeform 1532"/>
              <p:cNvSpPr>
                <a:spLocks noEditPoints="1"/>
              </p:cNvSpPr>
              <p:nvPr/>
            </p:nvSpPr>
            <p:spPr bwMode="auto">
              <a:xfrm>
                <a:off x="14849" y="14143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05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41" y="103"/>
                  </a:cxn>
                  <a:cxn ang="0">
                    <a:pos x="450" y="26"/>
                  </a:cxn>
                  <a:cxn ang="0">
                    <a:pos x="322" y="0"/>
                  </a:cxn>
                  <a:cxn ang="0">
                    <a:pos x="193" y="26"/>
                  </a:cxn>
                  <a:cxn ang="0">
                    <a:pos x="90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7" y="738"/>
                  </a:cxn>
                  <a:cxn ang="0">
                    <a:pos x="450" y="725"/>
                  </a:cxn>
                  <a:cxn ang="0">
                    <a:pos x="528" y="673"/>
                  </a:cxn>
                  <a:cxn ang="0">
                    <a:pos x="579" y="621"/>
                  </a:cxn>
                  <a:cxn ang="0">
                    <a:pos x="605" y="569"/>
                  </a:cxn>
                  <a:cxn ang="0">
                    <a:pos x="618" y="531"/>
                  </a:cxn>
                  <a:cxn ang="0">
                    <a:pos x="605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66" y="531"/>
                  </a:cxn>
                  <a:cxn ang="0">
                    <a:pos x="515" y="634"/>
                  </a:cxn>
                  <a:cxn ang="0">
                    <a:pos x="450" y="686"/>
                  </a:cxn>
                  <a:cxn ang="0">
                    <a:pos x="386" y="699"/>
                  </a:cxn>
                  <a:cxn ang="0">
                    <a:pos x="309" y="699"/>
                  </a:cxn>
                  <a:cxn ang="0">
                    <a:pos x="270" y="686"/>
                  </a:cxn>
                  <a:cxn ang="0">
                    <a:pos x="232" y="660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41" y="505"/>
                  </a:cxn>
                  <a:cxn ang="0">
                    <a:pos x="129" y="427"/>
                  </a:cxn>
                  <a:cxn ang="0">
                    <a:pos x="129" y="349"/>
                  </a:cxn>
                  <a:cxn ang="0">
                    <a:pos x="579" y="349"/>
                  </a:cxn>
                  <a:cxn ang="0">
                    <a:pos x="129" y="323"/>
                  </a:cxn>
                  <a:cxn ang="0">
                    <a:pos x="154" y="207"/>
                  </a:cxn>
                  <a:cxn ang="0">
                    <a:pos x="193" y="116"/>
                  </a:cxn>
                  <a:cxn ang="0">
                    <a:pos x="232" y="64"/>
                  </a:cxn>
                  <a:cxn ang="0">
                    <a:pos x="283" y="51"/>
                  </a:cxn>
                  <a:cxn ang="0">
                    <a:pos x="322" y="38"/>
                  </a:cxn>
                  <a:cxn ang="0">
                    <a:pos x="412" y="64"/>
                  </a:cxn>
                  <a:cxn ang="0">
                    <a:pos x="463" y="116"/>
                  </a:cxn>
                  <a:cxn ang="0">
                    <a:pos x="489" y="194"/>
                  </a:cxn>
                  <a:cxn ang="0">
                    <a:pos x="502" y="272"/>
                  </a:cxn>
                  <a:cxn ang="0">
                    <a:pos x="502" y="323"/>
                  </a:cxn>
                  <a:cxn ang="0">
                    <a:pos x="129" y="323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05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41" y="103"/>
                    </a:lnTo>
                    <a:lnTo>
                      <a:pt x="450" y="26"/>
                    </a:lnTo>
                    <a:lnTo>
                      <a:pt x="322" y="0"/>
                    </a:lnTo>
                    <a:lnTo>
                      <a:pt x="193" y="26"/>
                    </a:lnTo>
                    <a:lnTo>
                      <a:pt x="90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7" y="738"/>
                    </a:lnTo>
                    <a:lnTo>
                      <a:pt x="450" y="725"/>
                    </a:lnTo>
                    <a:lnTo>
                      <a:pt x="528" y="673"/>
                    </a:lnTo>
                    <a:lnTo>
                      <a:pt x="579" y="621"/>
                    </a:lnTo>
                    <a:lnTo>
                      <a:pt x="605" y="569"/>
                    </a:lnTo>
                    <a:lnTo>
                      <a:pt x="618" y="531"/>
                    </a:lnTo>
                    <a:lnTo>
                      <a:pt x="605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66" y="531"/>
                    </a:lnTo>
                    <a:lnTo>
                      <a:pt x="515" y="634"/>
                    </a:lnTo>
                    <a:lnTo>
                      <a:pt x="450" y="686"/>
                    </a:lnTo>
                    <a:lnTo>
                      <a:pt x="386" y="699"/>
                    </a:lnTo>
                    <a:lnTo>
                      <a:pt x="309" y="699"/>
                    </a:lnTo>
                    <a:lnTo>
                      <a:pt x="270" y="686"/>
                    </a:lnTo>
                    <a:lnTo>
                      <a:pt x="232" y="660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41" y="505"/>
                    </a:lnTo>
                    <a:lnTo>
                      <a:pt x="129" y="427"/>
                    </a:lnTo>
                    <a:lnTo>
                      <a:pt x="129" y="349"/>
                    </a:lnTo>
                    <a:lnTo>
                      <a:pt x="579" y="349"/>
                    </a:lnTo>
                    <a:close/>
                    <a:moveTo>
                      <a:pt x="129" y="323"/>
                    </a:moveTo>
                    <a:lnTo>
                      <a:pt x="154" y="207"/>
                    </a:lnTo>
                    <a:lnTo>
                      <a:pt x="193" y="116"/>
                    </a:lnTo>
                    <a:lnTo>
                      <a:pt x="232" y="64"/>
                    </a:lnTo>
                    <a:lnTo>
                      <a:pt x="283" y="51"/>
                    </a:lnTo>
                    <a:lnTo>
                      <a:pt x="322" y="38"/>
                    </a:lnTo>
                    <a:lnTo>
                      <a:pt x="412" y="64"/>
                    </a:lnTo>
                    <a:lnTo>
                      <a:pt x="463" y="116"/>
                    </a:lnTo>
                    <a:lnTo>
                      <a:pt x="489" y="194"/>
                    </a:lnTo>
                    <a:lnTo>
                      <a:pt x="502" y="272"/>
                    </a:lnTo>
                    <a:lnTo>
                      <a:pt x="502" y="323"/>
                    </a:lnTo>
                    <a:lnTo>
                      <a:pt x="129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09" name="Freeform 1533"/>
              <p:cNvSpPr>
                <a:spLocks/>
              </p:cNvSpPr>
              <p:nvPr/>
            </p:nvSpPr>
            <p:spPr bwMode="auto">
              <a:xfrm>
                <a:off x="15557" y="14156"/>
                <a:ext cx="528" cy="712"/>
              </a:xfrm>
              <a:custGeom>
                <a:avLst/>
                <a:gdLst/>
                <a:ahLst/>
                <a:cxnLst>
                  <a:cxn ang="0">
                    <a:pos x="232" y="582"/>
                  </a:cxn>
                  <a:cxn ang="0">
                    <a:pos x="232" y="336"/>
                  </a:cxn>
                  <a:cxn ang="0">
                    <a:pos x="245" y="220"/>
                  </a:cxn>
                  <a:cxn ang="0">
                    <a:pos x="270" y="129"/>
                  </a:cxn>
                  <a:cxn ang="0">
                    <a:pos x="335" y="64"/>
                  </a:cxn>
                  <a:cxn ang="0">
                    <a:pos x="412" y="38"/>
                  </a:cxn>
                  <a:cxn ang="0">
                    <a:pos x="438" y="38"/>
                  </a:cxn>
                  <a:cxn ang="0">
                    <a:pos x="425" y="38"/>
                  </a:cxn>
                  <a:cxn ang="0">
                    <a:pos x="412" y="51"/>
                  </a:cxn>
                  <a:cxn ang="0">
                    <a:pos x="399" y="77"/>
                  </a:cxn>
                  <a:cxn ang="0">
                    <a:pos x="399" y="129"/>
                  </a:cxn>
                  <a:cxn ang="0">
                    <a:pos x="412" y="155"/>
                  </a:cxn>
                  <a:cxn ang="0">
                    <a:pos x="438" y="168"/>
                  </a:cxn>
                  <a:cxn ang="0">
                    <a:pos x="476" y="168"/>
                  </a:cxn>
                  <a:cxn ang="0">
                    <a:pos x="502" y="155"/>
                  </a:cxn>
                  <a:cxn ang="0">
                    <a:pos x="528" y="129"/>
                  </a:cxn>
                  <a:cxn ang="0">
                    <a:pos x="528" y="64"/>
                  </a:cxn>
                  <a:cxn ang="0">
                    <a:pos x="502" y="25"/>
                  </a:cxn>
                  <a:cxn ang="0">
                    <a:pos x="463" y="13"/>
                  </a:cxn>
                  <a:cxn ang="0">
                    <a:pos x="412" y="0"/>
                  </a:cxn>
                  <a:cxn ang="0">
                    <a:pos x="360" y="13"/>
                  </a:cxn>
                  <a:cxn ang="0">
                    <a:pos x="322" y="25"/>
                  </a:cxn>
                  <a:cxn ang="0">
                    <a:pos x="270" y="77"/>
                  </a:cxn>
                  <a:cxn ang="0">
                    <a:pos x="245" y="116"/>
                  </a:cxn>
                  <a:cxn ang="0">
                    <a:pos x="232" y="142"/>
                  </a:cxn>
                  <a:cxn ang="0">
                    <a:pos x="219" y="181"/>
                  </a:cxn>
                  <a:cxn ang="0">
                    <a:pos x="219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634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86" y="712"/>
                  </a:cxn>
                  <a:cxn ang="0">
                    <a:pos x="386" y="660"/>
                  </a:cxn>
                  <a:cxn ang="0">
                    <a:pos x="270" y="660"/>
                  </a:cxn>
                  <a:cxn ang="0">
                    <a:pos x="245" y="647"/>
                  </a:cxn>
                  <a:cxn ang="0">
                    <a:pos x="232" y="634"/>
                  </a:cxn>
                  <a:cxn ang="0">
                    <a:pos x="232" y="582"/>
                  </a:cxn>
                </a:cxnLst>
                <a:rect l="0" t="0" r="r" b="b"/>
                <a:pathLst>
                  <a:path w="528" h="712">
                    <a:moveTo>
                      <a:pt x="232" y="582"/>
                    </a:moveTo>
                    <a:lnTo>
                      <a:pt x="232" y="336"/>
                    </a:lnTo>
                    <a:lnTo>
                      <a:pt x="245" y="220"/>
                    </a:lnTo>
                    <a:lnTo>
                      <a:pt x="270" y="129"/>
                    </a:lnTo>
                    <a:lnTo>
                      <a:pt x="335" y="64"/>
                    </a:lnTo>
                    <a:lnTo>
                      <a:pt x="412" y="38"/>
                    </a:lnTo>
                    <a:lnTo>
                      <a:pt x="438" y="38"/>
                    </a:lnTo>
                    <a:lnTo>
                      <a:pt x="425" y="38"/>
                    </a:lnTo>
                    <a:lnTo>
                      <a:pt x="412" y="51"/>
                    </a:lnTo>
                    <a:lnTo>
                      <a:pt x="399" y="77"/>
                    </a:lnTo>
                    <a:lnTo>
                      <a:pt x="399" y="129"/>
                    </a:lnTo>
                    <a:lnTo>
                      <a:pt x="412" y="155"/>
                    </a:lnTo>
                    <a:lnTo>
                      <a:pt x="438" y="168"/>
                    </a:lnTo>
                    <a:lnTo>
                      <a:pt x="476" y="168"/>
                    </a:lnTo>
                    <a:lnTo>
                      <a:pt x="502" y="155"/>
                    </a:lnTo>
                    <a:lnTo>
                      <a:pt x="528" y="129"/>
                    </a:lnTo>
                    <a:lnTo>
                      <a:pt x="528" y="64"/>
                    </a:lnTo>
                    <a:lnTo>
                      <a:pt x="502" y="25"/>
                    </a:lnTo>
                    <a:lnTo>
                      <a:pt x="463" y="13"/>
                    </a:lnTo>
                    <a:lnTo>
                      <a:pt x="412" y="0"/>
                    </a:lnTo>
                    <a:lnTo>
                      <a:pt x="360" y="13"/>
                    </a:lnTo>
                    <a:lnTo>
                      <a:pt x="322" y="25"/>
                    </a:lnTo>
                    <a:lnTo>
                      <a:pt x="270" y="77"/>
                    </a:lnTo>
                    <a:lnTo>
                      <a:pt x="245" y="116"/>
                    </a:lnTo>
                    <a:lnTo>
                      <a:pt x="232" y="142"/>
                    </a:lnTo>
                    <a:lnTo>
                      <a:pt x="219" y="181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634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86" y="712"/>
                    </a:lnTo>
                    <a:lnTo>
                      <a:pt x="386" y="660"/>
                    </a:lnTo>
                    <a:lnTo>
                      <a:pt x="270" y="660"/>
                    </a:lnTo>
                    <a:lnTo>
                      <a:pt x="245" y="647"/>
                    </a:lnTo>
                    <a:lnTo>
                      <a:pt x="232" y="634"/>
                    </a:lnTo>
                    <a:lnTo>
                      <a:pt x="232" y="58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0" name="Freeform 1534"/>
              <p:cNvSpPr>
                <a:spLocks noEditPoints="1"/>
              </p:cNvSpPr>
              <p:nvPr/>
            </p:nvSpPr>
            <p:spPr bwMode="auto">
              <a:xfrm>
                <a:off x="16587" y="14143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53" y="103"/>
                  </a:cxn>
                  <a:cxn ang="0">
                    <a:pos x="463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38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0" y="738"/>
                  </a:cxn>
                  <a:cxn ang="0">
                    <a:pos x="463" y="725"/>
                  </a:cxn>
                  <a:cxn ang="0">
                    <a:pos x="541" y="673"/>
                  </a:cxn>
                  <a:cxn ang="0">
                    <a:pos x="592" y="621"/>
                  </a:cxn>
                  <a:cxn ang="0">
                    <a:pos x="618" y="569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8" y="634"/>
                  </a:cxn>
                  <a:cxn ang="0">
                    <a:pos x="463" y="686"/>
                  </a:cxn>
                  <a:cxn ang="0">
                    <a:pos x="399" y="699"/>
                  </a:cxn>
                  <a:cxn ang="0">
                    <a:pos x="322" y="699"/>
                  </a:cxn>
                  <a:cxn ang="0">
                    <a:pos x="283" y="686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54" y="505"/>
                  </a:cxn>
                  <a:cxn ang="0">
                    <a:pos x="141" y="427"/>
                  </a:cxn>
                  <a:cxn ang="0">
                    <a:pos x="141" y="349"/>
                  </a:cxn>
                  <a:cxn ang="0">
                    <a:pos x="579" y="349"/>
                  </a:cxn>
                  <a:cxn ang="0">
                    <a:pos x="141" y="323"/>
                  </a:cxn>
                  <a:cxn ang="0">
                    <a:pos x="154" y="207"/>
                  </a:cxn>
                  <a:cxn ang="0">
                    <a:pos x="193" y="116"/>
                  </a:cxn>
                  <a:cxn ang="0">
                    <a:pos x="244" y="64"/>
                  </a:cxn>
                  <a:cxn ang="0">
                    <a:pos x="296" y="51"/>
                  </a:cxn>
                  <a:cxn ang="0">
                    <a:pos x="335" y="38"/>
                  </a:cxn>
                  <a:cxn ang="0">
                    <a:pos x="425" y="64"/>
                  </a:cxn>
                  <a:cxn ang="0">
                    <a:pos x="476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3"/>
                  </a:cxn>
                  <a:cxn ang="0">
                    <a:pos x="141" y="323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53" y="103"/>
                    </a:lnTo>
                    <a:lnTo>
                      <a:pt x="463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38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0" y="738"/>
                    </a:lnTo>
                    <a:lnTo>
                      <a:pt x="463" y="725"/>
                    </a:lnTo>
                    <a:lnTo>
                      <a:pt x="541" y="673"/>
                    </a:lnTo>
                    <a:lnTo>
                      <a:pt x="592" y="621"/>
                    </a:lnTo>
                    <a:lnTo>
                      <a:pt x="618" y="569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8" y="634"/>
                    </a:lnTo>
                    <a:lnTo>
                      <a:pt x="463" y="686"/>
                    </a:lnTo>
                    <a:lnTo>
                      <a:pt x="399" y="699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54" y="505"/>
                    </a:lnTo>
                    <a:lnTo>
                      <a:pt x="141" y="427"/>
                    </a:lnTo>
                    <a:lnTo>
                      <a:pt x="141" y="349"/>
                    </a:lnTo>
                    <a:lnTo>
                      <a:pt x="579" y="349"/>
                    </a:lnTo>
                    <a:close/>
                    <a:moveTo>
                      <a:pt x="141" y="323"/>
                    </a:moveTo>
                    <a:lnTo>
                      <a:pt x="154" y="207"/>
                    </a:lnTo>
                    <a:lnTo>
                      <a:pt x="193" y="116"/>
                    </a:lnTo>
                    <a:lnTo>
                      <a:pt x="244" y="64"/>
                    </a:lnTo>
                    <a:lnTo>
                      <a:pt x="296" y="51"/>
                    </a:lnTo>
                    <a:lnTo>
                      <a:pt x="335" y="38"/>
                    </a:lnTo>
                    <a:lnTo>
                      <a:pt x="425" y="64"/>
                    </a:lnTo>
                    <a:lnTo>
                      <a:pt x="476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3"/>
                    </a:lnTo>
                    <a:lnTo>
                      <a:pt x="141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1" name="Freeform 1535"/>
              <p:cNvSpPr>
                <a:spLocks noEditPoints="1"/>
              </p:cNvSpPr>
              <p:nvPr/>
            </p:nvSpPr>
            <p:spPr bwMode="auto">
              <a:xfrm>
                <a:off x="17308" y="13754"/>
                <a:ext cx="798" cy="1127"/>
              </a:xfrm>
              <a:custGeom>
                <a:avLst/>
                <a:gdLst/>
                <a:ahLst/>
                <a:cxnLst>
                  <a:cxn ang="0">
                    <a:pos x="553" y="1023"/>
                  </a:cxn>
                  <a:cxn ang="0">
                    <a:pos x="553" y="1127"/>
                  </a:cxn>
                  <a:cxn ang="0">
                    <a:pos x="798" y="1114"/>
                  </a:cxn>
                  <a:cxn ang="0">
                    <a:pos x="798" y="1062"/>
                  </a:cxn>
                  <a:cxn ang="0">
                    <a:pos x="708" y="1062"/>
                  </a:cxn>
                  <a:cxn ang="0">
                    <a:pos x="682" y="1049"/>
                  </a:cxn>
                  <a:cxn ang="0">
                    <a:pos x="669" y="1036"/>
                  </a:cxn>
                  <a:cxn ang="0">
                    <a:pos x="669" y="0"/>
                  </a:cxn>
                  <a:cxn ang="0">
                    <a:pos x="437" y="13"/>
                  </a:cxn>
                  <a:cxn ang="0">
                    <a:pos x="437" y="65"/>
                  </a:cxn>
                  <a:cxn ang="0">
                    <a:pos x="489" y="65"/>
                  </a:cxn>
                  <a:cxn ang="0">
                    <a:pos x="515" y="78"/>
                  </a:cxn>
                  <a:cxn ang="0">
                    <a:pos x="540" y="78"/>
                  </a:cxn>
                  <a:cxn ang="0">
                    <a:pos x="553" y="104"/>
                  </a:cxn>
                  <a:cxn ang="0">
                    <a:pos x="566" y="117"/>
                  </a:cxn>
                  <a:cxn ang="0">
                    <a:pos x="566" y="505"/>
                  </a:cxn>
                  <a:cxn ang="0">
                    <a:pos x="528" y="466"/>
                  </a:cxn>
                  <a:cxn ang="0">
                    <a:pos x="476" y="427"/>
                  </a:cxn>
                  <a:cxn ang="0">
                    <a:pos x="425" y="415"/>
                  </a:cxn>
                  <a:cxn ang="0">
                    <a:pos x="360" y="402"/>
                  </a:cxn>
                  <a:cxn ang="0">
                    <a:pos x="231" y="427"/>
                  </a:cxn>
                  <a:cxn ang="0">
                    <a:pos x="116" y="505"/>
                  </a:cxn>
                  <a:cxn ang="0">
                    <a:pos x="38" y="622"/>
                  </a:cxn>
                  <a:cxn ang="0">
                    <a:pos x="0" y="764"/>
                  </a:cxn>
                  <a:cxn ang="0">
                    <a:pos x="26" y="907"/>
                  </a:cxn>
                  <a:cxn ang="0">
                    <a:pos x="103" y="1023"/>
                  </a:cxn>
                  <a:cxn ang="0">
                    <a:pos x="219" y="1101"/>
                  </a:cxn>
                  <a:cxn ang="0">
                    <a:pos x="347" y="1127"/>
                  </a:cxn>
                  <a:cxn ang="0">
                    <a:pos x="437" y="1114"/>
                  </a:cxn>
                  <a:cxn ang="0">
                    <a:pos x="502" y="1075"/>
                  </a:cxn>
                  <a:cxn ang="0">
                    <a:pos x="553" y="1023"/>
                  </a:cxn>
                  <a:cxn ang="0">
                    <a:pos x="553" y="596"/>
                  </a:cxn>
                  <a:cxn ang="0">
                    <a:pos x="553" y="971"/>
                  </a:cxn>
                  <a:cxn ang="0">
                    <a:pos x="540" y="984"/>
                  </a:cxn>
                  <a:cxn ang="0">
                    <a:pos x="502" y="1036"/>
                  </a:cxn>
                  <a:cxn ang="0">
                    <a:pos x="450" y="1075"/>
                  </a:cxn>
                  <a:cxn ang="0">
                    <a:pos x="347" y="1101"/>
                  </a:cxn>
                  <a:cxn ang="0">
                    <a:pos x="296" y="1088"/>
                  </a:cxn>
                  <a:cxn ang="0">
                    <a:pos x="219" y="1036"/>
                  </a:cxn>
                  <a:cxn ang="0">
                    <a:pos x="180" y="997"/>
                  </a:cxn>
                  <a:cxn ang="0">
                    <a:pos x="141" y="881"/>
                  </a:cxn>
                  <a:cxn ang="0">
                    <a:pos x="141" y="661"/>
                  </a:cxn>
                  <a:cxn ang="0">
                    <a:pos x="193" y="544"/>
                  </a:cxn>
                  <a:cxn ang="0">
                    <a:pos x="219" y="518"/>
                  </a:cxn>
                  <a:cxn ang="0">
                    <a:pos x="244" y="479"/>
                  </a:cxn>
                  <a:cxn ang="0">
                    <a:pos x="322" y="440"/>
                  </a:cxn>
                  <a:cxn ang="0">
                    <a:pos x="412" y="440"/>
                  </a:cxn>
                  <a:cxn ang="0">
                    <a:pos x="450" y="466"/>
                  </a:cxn>
                  <a:cxn ang="0">
                    <a:pos x="502" y="492"/>
                  </a:cxn>
                  <a:cxn ang="0">
                    <a:pos x="553" y="544"/>
                  </a:cxn>
                  <a:cxn ang="0">
                    <a:pos x="553" y="596"/>
                  </a:cxn>
                </a:cxnLst>
                <a:rect l="0" t="0" r="r" b="b"/>
                <a:pathLst>
                  <a:path w="798" h="1127">
                    <a:moveTo>
                      <a:pt x="553" y="1023"/>
                    </a:moveTo>
                    <a:lnTo>
                      <a:pt x="553" y="1127"/>
                    </a:lnTo>
                    <a:lnTo>
                      <a:pt x="798" y="1114"/>
                    </a:lnTo>
                    <a:lnTo>
                      <a:pt x="798" y="1062"/>
                    </a:lnTo>
                    <a:lnTo>
                      <a:pt x="708" y="1062"/>
                    </a:lnTo>
                    <a:lnTo>
                      <a:pt x="682" y="1049"/>
                    </a:lnTo>
                    <a:lnTo>
                      <a:pt x="669" y="1036"/>
                    </a:lnTo>
                    <a:lnTo>
                      <a:pt x="669" y="0"/>
                    </a:lnTo>
                    <a:lnTo>
                      <a:pt x="437" y="13"/>
                    </a:lnTo>
                    <a:lnTo>
                      <a:pt x="437" y="65"/>
                    </a:lnTo>
                    <a:lnTo>
                      <a:pt x="489" y="65"/>
                    </a:lnTo>
                    <a:lnTo>
                      <a:pt x="515" y="78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17"/>
                    </a:lnTo>
                    <a:lnTo>
                      <a:pt x="566" y="505"/>
                    </a:lnTo>
                    <a:lnTo>
                      <a:pt x="528" y="466"/>
                    </a:lnTo>
                    <a:lnTo>
                      <a:pt x="476" y="427"/>
                    </a:lnTo>
                    <a:lnTo>
                      <a:pt x="425" y="415"/>
                    </a:lnTo>
                    <a:lnTo>
                      <a:pt x="360" y="402"/>
                    </a:lnTo>
                    <a:lnTo>
                      <a:pt x="231" y="427"/>
                    </a:lnTo>
                    <a:lnTo>
                      <a:pt x="116" y="505"/>
                    </a:lnTo>
                    <a:lnTo>
                      <a:pt x="38" y="622"/>
                    </a:lnTo>
                    <a:lnTo>
                      <a:pt x="0" y="764"/>
                    </a:lnTo>
                    <a:lnTo>
                      <a:pt x="26" y="907"/>
                    </a:lnTo>
                    <a:lnTo>
                      <a:pt x="103" y="1023"/>
                    </a:lnTo>
                    <a:lnTo>
                      <a:pt x="219" y="1101"/>
                    </a:lnTo>
                    <a:lnTo>
                      <a:pt x="347" y="1127"/>
                    </a:lnTo>
                    <a:lnTo>
                      <a:pt x="437" y="1114"/>
                    </a:lnTo>
                    <a:lnTo>
                      <a:pt x="502" y="1075"/>
                    </a:lnTo>
                    <a:lnTo>
                      <a:pt x="553" y="1023"/>
                    </a:lnTo>
                    <a:close/>
                    <a:moveTo>
                      <a:pt x="553" y="596"/>
                    </a:moveTo>
                    <a:lnTo>
                      <a:pt x="553" y="971"/>
                    </a:lnTo>
                    <a:lnTo>
                      <a:pt x="540" y="984"/>
                    </a:lnTo>
                    <a:lnTo>
                      <a:pt x="502" y="1036"/>
                    </a:lnTo>
                    <a:lnTo>
                      <a:pt x="450" y="1075"/>
                    </a:lnTo>
                    <a:lnTo>
                      <a:pt x="347" y="1101"/>
                    </a:lnTo>
                    <a:lnTo>
                      <a:pt x="296" y="1088"/>
                    </a:lnTo>
                    <a:lnTo>
                      <a:pt x="219" y="1036"/>
                    </a:lnTo>
                    <a:lnTo>
                      <a:pt x="180" y="997"/>
                    </a:lnTo>
                    <a:lnTo>
                      <a:pt x="141" y="881"/>
                    </a:lnTo>
                    <a:lnTo>
                      <a:pt x="141" y="661"/>
                    </a:lnTo>
                    <a:lnTo>
                      <a:pt x="193" y="544"/>
                    </a:lnTo>
                    <a:lnTo>
                      <a:pt x="219" y="518"/>
                    </a:lnTo>
                    <a:lnTo>
                      <a:pt x="244" y="479"/>
                    </a:lnTo>
                    <a:lnTo>
                      <a:pt x="322" y="440"/>
                    </a:lnTo>
                    <a:lnTo>
                      <a:pt x="412" y="440"/>
                    </a:lnTo>
                    <a:lnTo>
                      <a:pt x="450" y="466"/>
                    </a:lnTo>
                    <a:lnTo>
                      <a:pt x="502" y="492"/>
                    </a:lnTo>
                    <a:lnTo>
                      <a:pt x="553" y="544"/>
                    </a:lnTo>
                    <a:lnTo>
                      <a:pt x="553" y="5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2" name="Freeform 1536"/>
              <p:cNvSpPr>
                <a:spLocks noEditPoints="1"/>
              </p:cNvSpPr>
              <p:nvPr/>
            </p:nvSpPr>
            <p:spPr bwMode="auto">
              <a:xfrm>
                <a:off x="18196" y="14143"/>
                <a:ext cx="721" cy="1062"/>
              </a:xfrm>
              <a:custGeom>
                <a:avLst/>
                <a:gdLst/>
                <a:ahLst/>
                <a:cxnLst>
                  <a:cxn ang="0">
                    <a:pos x="232" y="427"/>
                  </a:cxn>
                  <a:cxn ang="0">
                    <a:pos x="167" y="323"/>
                  </a:cxn>
                  <a:cxn ang="0">
                    <a:pos x="193" y="116"/>
                  </a:cxn>
                  <a:cxn ang="0">
                    <a:pos x="270" y="51"/>
                  </a:cxn>
                  <a:cxn ang="0">
                    <a:pos x="386" y="77"/>
                  </a:cxn>
                  <a:cxn ang="0">
                    <a:pos x="425" y="155"/>
                  </a:cxn>
                  <a:cxn ang="0">
                    <a:pos x="438" y="336"/>
                  </a:cxn>
                  <a:cxn ang="0">
                    <a:pos x="373" y="427"/>
                  </a:cxn>
                  <a:cxn ang="0">
                    <a:pos x="309" y="453"/>
                  </a:cxn>
                  <a:cxn ang="0">
                    <a:pos x="193" y="466"/>
                  </a:cxn>
                  <a:cxn ang="0">
                    <a:pos x="270" y="479"/>
                  </a:cxn>
                  <a:cxn ang="0">
                    <a:pos x="438" y="453"/>
                  </a:cxn>
                  <a:cxn ang="0">
                    <a:pos x="567" y="246"/>
                  </a:cxn>
                  <a:cxn ang="0">
                    <a:pos x="502" y="90"/>
                  </a:cxn>
                  <a:cxn ang="0">
                    <a:pos x="657" y="38"/>
                  </a:cxn>
                  <a:cxn ang="0">
                    <a:pos x="631" y="77"/>
                  </a:cxn>
                  <a:cxn ang="0">
                    <a:pos x="657" y="116"/>
                  </a:cxn>
                  <a:cxn ang="0">
                    <a:pos x="695" y="129"/>
                  </a:cxn>
                  <a:cxn ang="0">
                    <a:pos x="721" y="51"/>
                  </a:cxn>
                  <a:cxn ang="0">
                    <a:pos x="695" y="13"/>
                  </a:cxn>
                  <a:cxn ang="0">
                    <a:pos x="618" y="0"/>
                  </a:cxn>
                  <a:cxn ang="0">
                    <a:pos x="528" y="38"/>
                  </a:cxn>
                  <a:cxn ang="0">
                    <a:pos x="425" y="38"/>
                  </a:cxn>
                  <a:cxn ang="0">
                    <a:pos x="335" y="13"/>
                  </a:cxn>
                  <a:cxn ang="0">
                    <a:pos x="167" y="51"/>
                  </a:cxn>
                  <a:cxn ang="0">
                    <a:pos x="52" y="246"/>
                  </a:cxn>
                  <a:cxn ang="0">
                    <a:pos x="64" y="349"/>
                  </a:cxn>
                  <a:cxn ang="0">
                    <a:pos x="116" y="414"/>
                  </a:cxn>
                  <a:cxn ang="0">
                    <a:pos x="64" y="544"/>
                  </a:cxn>
                  <a:cxn ang="0">
                    <a:pos x="142" y="686"/>
                  </a:cxn>
                  <a:cxn ang="0">
                    <a:pos x="52" y="738"/>
                  </a:cxn>
                  <a:cxn ang="0">
                    <a:pos x="0" y="815"/>
                  </a:cxn>
                  <a:cxn ang="0">
                    <a:pos x="26" y="932"/>
                  </a:cxn>
                  <a:cxn ang="0">
                    <a:pos x="206" y="1036"/>
                  </a:cxn>
                  <a:cxn ang="0">
                    <a:pos x="476" y="1049"/>
                  </a:cxn>
                  <a:cxn ang="0">
                    <a:pos x="669" y="932"/>
                  </a:cxn>
                  <a:cxn ang="0">
                    <a:pos x="695" y="815"/>
                  </a:cxn>
                  <a:cxn ang="0">
                    <a:pos x="644" y="699"/>
                  </a:cxn>
                  <a:cxn ang="0">
                    <a:pos x="464" y="621"/>
                  </a:cxn>
                  <a:cxn ang="0">
                    <a:pos x="167" y="608"/>
                  </a:cxn>
                  <a:cxn ang="0">
                    <a:pos x="116" y="505"/>
                  </a:cxn>
                  <a:cxn ang="0">
                    <a:pos x="129" y="466"/>
                  </a:cxn>
                  <a:cxn ang="0">
                    <a:pos x="348" y="1023"/>
                  </a:cxn>
                  <a:cxn ang="0">
                    <a:pos x="116" y="932"/>
                  </a:cxn>
                  <a:cxn ang="0">
                    <a:pos x="103" y="777"/>
                  </a:cxn>
                  <a:cxn ang="0">
                    <a:pos x="206" y="712"/>
                  </a:cxn>
                  <a:cxn ang="0">
                    <a:pos x="476" y="725"/>
                  </a:cxn>
                  <a:cxn ang="0">
                    <a:pos x="605" y="790"/>
                  </a:cxn>
                  <a:cxn ang="0">
                    <a:pos x="579" y="932"/>
                  </a:cxn>
                  <a:cxn ang="0">
                    <a:pos x="348" y="1023"/>
                  </a:cxn>
                </a:cxnLst>
                <a:rect l="0" t="0" r="r" b="b"/>
                <a:pathLst>
                  <a:path w="721" h="1062">
                    <a:moveTo>
                      <a:pt x="309" y="453"/>
                    </a:moveTo>
                    <a:lnTo>
                      <a:pt x="232" y="427"/>
                    </a:lnTo>
                    <a:lnTo>
                      <a:pt x="206" y="401"/>
                    </a:lnTo>
                    <a:lnTo>
                      <a:pt x="167" y="323"/>
                    </a:lnTo>
                    <a:lnTo>
                      <a:pt x="167" y="155"/>
                    </a:lnTo>
                    <a:lnTo>
                      <a:pt x="193" y="116"/>
                    </a:lnTo>
                    <a:lnTo>
                      <a:pt x="245" y="64"/>
                    </a:lnTo>
                    <a:lnTo>
                      <a:pt x="270" y="51"/>
                    </a:lnTo>
                    <a:lnTo>
                      <a:pt x="348" y="51"/>
                    </a:lnTo>
                    <a:lnTo>
                      <a:pt x="386" y="77"/>
                    </a:lnTo>
                    <a:lnTo>
                      <a:pt x="425" y="116"/>
                    </a:lnTo>
                    <a:lnTo>
                      <a:pt x="425" y="155"/>
                    </a:lnTo>
                    <a:lnTo>
                      <a:pt x="438" y="181"/>
                    </a:lnTo>
                    <a:lnTo>
                      <a:pt x="438" y="336"/>
                    </a:lnTo>
                    <a:lnTo>
                      <a:pt x="412" y="388"/>
                    </a:lnTo>
                    <a:lnTo>
                      <a:pt x="373" y="427"/>
                    </a:lnTo>
                    <a:lnTo>
                      <a:pt x="335" y="440"/>
                    </a:lnTo>
                    <a:lnTo>
                      <a:pt x="309" y="453"/>
                    </a:lnTo>
                    <a:close/>
                    <a:moveTo>
                      <a:pt x="142" y="440"/>
                    </a:moveTo>
                    <a:lnTo>
                      <a:pt x="193" y="466"/>
                    </a:lnTo>
                    <a:lnTo>
                      <a:pt x="232" y="479"/>
                    </a:lnTo>
                    <a:lnTo>
                      <a:pt x="270" y="479"/>
                    </a:lnTo>
                    <a:lnTo>
                      <a:pt x="309" y="492"/>
                    </a:lnTo>
                    <a:lnTo>
                      <a:pt x="438" y="453"/>
                    </a:lnTo>
                    <a:lnTo>
                      <a:pt x="528" y="362"/>
                    </a:lnTo>
                    <a:lnTo>
                      <a:pt x="567" y="246"/>
                    </a:lnTo>
                    <a:lnTo>
                      <a:pt x="554" y="194"/>
                    </a:lnTo>
                    <a:lnTo>
                      <a:pt x="502" y="90"/>
                    </a:lnTo>
                    <a:lnTo>
                      <a:pt x="579" y="38"/>
                    </a:lnTo>
                    <a:lnTo>
                      <a:pt x="657" y="38"/>
                    </a:lnTo>
                    <a:lnTo>
                      <a:pt x="631" y="64"/>
                    </a:lnTo>
                    <a:lnTo>
                      <a:pt x="631" y="77"/>
                    </a:lnTo>
                    <a:lnTo>
                      <a:pt x="644" y="103"/>
                    </a:lnTo>
                    <a:lnTo>
                      <a:pt x="657" y="116"/>
                    </a:lnTo>
                    <a:lnTo>
                      <a:pt x="682" y="129"/>
                    </a:lnTo>
                    <a:lnTo>
                      <a:pt x="695" y="129"/>
                    </a:lnTo>
                    <a:lnTo>
                      <a:pt x="721" y="103"/>
                    </a:lnTo>
                    <a:lnTo>
                      <a:pt x="721" y="51"/>
                    </a:lnTo>
                    <a:lnTo>
                      <a:pt x="708" y="38"/>
                    </a:lnTo>
                    <a:lnTo>
                      <a:pt x="695" y="13"/>
                    </a:lnTo>
                    <a:lnTo>
                      <a:pt x="669" y="0"/>
                    </a:lnTo>
                    <a:lnTo>
                      <a:pt x="618" y="0"/>
                    </a:lnTo>
                    <a:lnTo>
                      <a:pt x="567" y="13"/>
                    </a:lnTo>
                    <a:lnTo>
                      <a:pt x="528" y="38"/>
                    </a:lnTo>
                    <a:lnTo>
                      <a:pt x="476" y="77"/>
                    </a:lnTo>
                    <a:lnTo>
                      <a:pt x="425" y="38"/>
                    </a:lnTo>
                    <a:lnTo>
                      <a:pt x="373" y="26"/>
                    </a:lnTo>
                    <a:lnTo>
                      <a:pt x="335" y="13"/>
                    </a:lnTo>
                    <a:lnTo>
                      <a:pt x="309" y="13"/>
                    </a:lnTo>
                    <a:lnTo>
                      <a:pt x="167" y="51"/>
                    </a:lnTo>
                    <a:lnTo>
                      <a:pt x="77" y="129"/>
                    </a:lnTo>
                    <a:lnTo>
                      <a:pt x="52" y="246"/>
                    </a:lnTo>
                    <a:lnTo>
                      <a:pt x="52" y="297"/>
                    </a:lnTo>
                    <a:lnTo>
                      <a:pt x="64" y="349"/>
                    </a:lnTo>
                    <a:lnTo>
                      <a:pt x="90" y="388"/>
                    </a:lnTo>
                    <a:lnTo>
                      <a:pt x="116" y="414"/>
                    </a:lnTo>
                    <a:lnTo>
                      <a:pt x="90" y="466"/>
                    </a:lnTo>
                    <a:lnTo>
                      <a:pt x="64" y="544"/>
                    </a:lnTo>
                    <a:lnTo>
                      <a:pt x="103" y="660"/>
                    </a:lnTo>
                    <a:lnTo>
                      <a:pt x="142" y="686"/>
                    </a:lnTo>
                    <a:lnTo>
                      <a:pt x="90" y="712"/>
                    </a:lnTo>
                    <a:lnTo>
                      <a:pt x="52" y="738"/>
                    </a:lnTo>
                    <a:lnTo>
                      <a:pt x="13" y="777"/>
                    </a:lnTo>
                    <a:lnTo>
                      <a:pt x="0" y="815"/>
                    </a:lnTo>
                    <a:lnTo>
                      <a:pt x="0" y="854"/>
                    </a:lnTo>
                    <a:lnTo>
                      <a:pt x="26" y="932"/>
                    </a:lnTo>
                    <a:lnTo>
                      <a:pt x="103" y="997"/>
                    </a:lnTo>
                    <a:lnTo>
                      <a:pt x="206" y="1036"/>
                    </a:lnTo>
                    <a:lnTo>
                      <a:pt x="348" y="1062"/>
                    </a:lnTo>
                    <a:lnTo>
                      <a:pt x="476" y="1049"/>
                    </a:lnTo>
                    <a:lnTo>
                      <a:pt x="592" y="997"/>
                    </a:lnTo>
                    <a:lnTo>
                      <a:pt x="669" y="932"/>
                    </a:lnTo>
                    <a:lnTo>
                      <a:pt x="695" y="854"/>
                    </a:lnTo>
                    <a:lnTo>
                      <a:pt x="695" y="815"/>
                    </a:lnTo>
                    <a:lnTo>
                      <a:pt x="669" y="738"/>
                    </a:lnTo>
                    <a:lnTo>
                      <a:pt x="644" y="699"/>
                    </a:lnTo>
                    <a:lnTo>
                      <a:pt x="592" y="660"/>
                    </a:lnTo>
                    <a:lnTo>
                      <a:pt x="464" y="621"/>
                    </a:lnTo>
                    <a:lnTo>
                      <a:pt x="206" y="621"/>
                    </a:lnTo>
                    <a:lnTo>
                      <a:pt x="167" y="608"/>
                    </a:lnTo>
                    <a:lnTo>
                      <a:pt x="142" y="582"/>
                    </a:lnTo>
                    <a:lnTo>
                      <a:pt x="116" y="505"/>
                    </a:lnTo>
                    <a:lnTo>
                      <a:pt x="116" y="479"/>
                    </a:lnTo>
                    <a:lnTo>
                      <a:pt x="129" y="466"/>
                    </a:lnTo>
                    <a:lnTo>
                      <a:pt x="142" y="440"/>
                    </a:lnTo>
                    <a:close/>
                    <a:moveTo>
                      <a:pt x="348" y="1023"/>
                    </a:moveTo>
                    <a:lnTo>
                      <a:pt x="206" y="997"/>
                    </a:lnTo>
                    <a:lnTo>
                      <a:pt x="116" y="932"/>
                    </a:lnTo>
                    <a:lnTo>
                      <a:pt x="77" y="854"/>
                    </a:lnTo>
                    <a:lnTo>
                      <a:pt x="103" y="777"/>
                    </a:lnTo>
                    <a:lnTo>
                      <a:pt x="129" y="738"/>
                    </a:lnTo>
                    <a:lnTo>
                      <a:pt x="206" y="712"/>
                    </a:lnTo>
                    <a:lnTo>
                      <a:pt x="386" y="712"/>
                    </a:lnTo>
                    <a:lnTo>
                      <a:pt x="476" y="725"/>
                    </a:lnTo>
                    <a:lnTo>
                      <a:pt x="541" y="738"/>
                    </a:lnTo>
                    <a:lnTo>
                      <a:pt x="605" y="790"/>
                    </a:lnTo>
                    <a:lnTo>
                      <a:pt x="618" y="854"/>
                    </a:lnTo>
                    <a:lnTo>
                      <a:pt x="579" y="932"/>
                    </a:lnTo>
                    <a:lnTo>
                      <a:pt x="489" y="997"/>
                    </a:lnTo>
                    <a:lnTo>
                      <a:pt x="348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3" name="Freeform 1537"/>
              <p:cNvSpPr>
                <a:spLocks noEditPoints="1"/>
              </p:cNvSpPr>
              <p:nvPr/>
            </p:nvSpPr>
            <p:spPr bwMode="auto">
              <a:xfrm>
                <a:off x="18994" y="14143"/>
                <a:ext cx="618" cy="738"/>
              </a:xfrm>
              <a:custGeom>
                <a:avLst/>
                <a:gdLst/>
                <a:ahLst/>
                <a:cxnLst>
                  <a:cxn ang="0">
                    <a:pos x="567" y="349"/>
                  </a:cxn>
                  <a:cxn ang="0">
                    <a:pos x="605" y="349"/>
                  </a:cxn>
                  <a:cxn ang="0">
                    <a:pos x="605" y="336"/>
                  </a:cxn>
                  <a:cxn ang="0">
                    <a:pos x="618" y="323"/>
                  </a:cxn>
                  <a:cxn ang="0">
                    <a:pos x="592" y="207"/>
                  </a:cxn>
                  <a:cxn ang="0">
                    <a:pos x="541" y="103"/>
                  </a:cxn>
                  <a:cxn ang="0">
                    <a:pos x="451" y="26"/>
                  </a:cxn>
                  <a:cxn ang="0">
                    <a:pos x="322" y="0"/>
                  </a:cxn>
                  <a:cxn ang="0">
                    <a:pos x="193" y="26"/>
                  </a:cxn>
                  <a:cxn ang="0">
                    <a:pos x="90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3"/>
                  </a:cxn>
                  <a:cxn ang="0">
                    <a:pos x="580" y="621"/>
                  </a:cxn>
                  <a:cxn ang="0">
                    <a:pos x="605" y="569"/>
                  </a:cxn>
                  <a:cxn ang="0">
                    <a:pos x="618" y="531"/>
                  </a:cxn>
                  <a:cxn ang="0">
                    <a:pos x="605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67" y="531"/>
                  </a:cxn>
                  <a:cxn ang="0">
                    <a:pos x="515" y="634"/>
                  </a:cxn>
                  <a:cxn ang="0">
                    <a:pos x="451" y="686"/>
                  </a:cxn>
                  <a:cxn ang="0">
                    <a:pos x="386" y="699"/>
                  </a:cxn>
                  <a:cxn ang="0">
                    <a:pos x="309" y="699"/>
                  </a:cxn>
                  <a:cxn ang="0">
                    <a:pos x="271" y="686"/>
                  </a:cxn>
                  <a:cxn ang="0">
                    <a:pos x="232" y="660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42" y="505"/>
                  </a:cxn>
                  <a:cxn ang="0">
                    <a:pos x="129" y="427"/>
                  </a:cxn>
                  <a:cxn ang="0">
                    <a:pos x="129" y="349"/>
                  </a:cxn>
                  <a:cxn ang="0">
                    <a:pos x="567" y="349"/>
                  </a:cxn>
                  <a:cxn ang="0">
                    <a:pos x="129" y="323"/>
                  </a:cxn>
                  <a:cxn ang="0">
                    <a:pos x="142" y="207"/>
                  </a:cxn>
                  <a:cxn ang="0">
                    <a:pos x="193" y="116"/>
                  </a:cxn>
                  <a:cxn ang="0">
                    <a:pos x="232" y="64"/>
                  </a:cxn>
                  <a:cxn ang="0">
                    <a:pos x="283" y="51"/>
                  </a:cxn>
                  <a:cxn ang="0">
                    <a:pos x="322" y="38"/>
                  </a:cxn>
                  <a:cxn ang="0">
                    <a:pos x="412" y="64"/>
                  </a:cxn>
                  <a:cxn ang="0">
                    <a:pos x="464" y="116"/>
                  </a:cxn>
                  <a:cxn ang="0">
                    <a:pos x="489" y="194"/>
                  </a:cxn>
                  <a:cxn ang="0">
                    <a:pos x="502" y="272"/>
                  </a:cxn>
                  <a:cxn ang="0">
                    <a:pos x="502" y="323"/>
                  </a:cxn>
                  <a:cxn ang="0">
                    <a:pos x="129" y="323"/>
                  </a:cxn>
                </a:cxnLst>
                <a:rect l="0" t="0" r="r" b="b"/>
                <a:pathLst>
                  <a:path w="618" h="738">
                    <a:moveTo>
                      <a:pt x="567" y="349"/>
                    </a:moveTo>
                    <a:lnTo>
                      <a:pt x="605" y="349"/>
                    </a:lnTo>
                    <a:lnTo>
                      <a:pt x="605" y="336"/>
                    </a:lnTo>
                    <a:lnTo>
                      <a:pt x="618" y="323"/>
                    </a:lnTo>
                    <a:lnTo>
                      <a:pt x="592" y="207"/>
                    </a:lnTo>
                    <a:lnTo>
                      <a:pt x="541" y="103"/>
                    </a:lnTo>
                    <a:lnTo>
                      <a:pt x="451" y="26"/>
                    </a:lnTo>
                    <a:lnTo>
                      <a:pt x="322" y="0"/>
                    </a:lnTo>
                    <a:lnTo>
                      <a:pt x="193" y="26"/>
                    </a:lnTo>
                    <a:lnTo>
                      <a:pt x="90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3"/>
                    </a:lnTo>
                    <a:lnTo>
                      <a:pt x="580" y="621"/>
                    </a:lnTo>
                    <a:lnTo>
                      <a:pt x="605" y="569"/>
                    </a:lnTo>
                    <a:lnTo>
                      <a:pt x="618" y="531"/>
                    </a:lnTo>
                    <a:lnTo>
                      <a:pt x="605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67" y="531"/>
                    </a:lnTo>
                    <a:lnTo>
                      <a:pt x="515" y="634"/>
                    </a:lnTo>
                    <a:lnTo>
                      <a:pt x="451" y="686"/>
                    </a:lnTo>
                    <a:lnTo>
                      <a:pt x="386" y="699"/>
                    </a:lnTo>
                    <a:lnTo>
                      <a:pt x="309" y="699"/>
                    </a:lnTo>
                    <a:lnTo>
                      <a:pt x="271" y="686"/>
                    </a:lnTo>
                    <a:lnTo>
                      <a:pt x="232" y="660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42" y="505"/>
                    </a:lnTo>
                    <a:lnTo>
                      <a:pt x="129" y="427"/>
                    </a:lnTo>
                    <a:lnTo>
                      <a:pt x="129" y="349"/>
                    </a:lnTo>
                    <a:lnTo>
                      <a:pt x="567" y="349"/>
                    </a:lnTo>
                    <a:close/>
                    <a:moveTo>
                      <a:pt x="129" y="323"/>
                    </a:moveTo>
                    <a:lnTo>
                      <a:pt x="142" y="207"/>
                    </a:lnTo>
                    <a:lnTo>
                      <a:pt x="193" y="116"/>
                    </a:lnTo>
                    <a:lnTo>
                      <a:pt x="232" y="64"/>
                    </a:lnTo>
                    <a:lnTo>
                      <a:pt x="283" y="51"/>
                    </a:lnTo>
                    <a:lnTo>
                      <a:pt x="322" y="38"/>
                    </a:lnTo>
                    <a:lnTo>
                      <a:pt x="412" y="64"/>
                    </a:lnTo>
                    <a:lnTo>
                      <a:pt x="464" y="116"/>
                    </a:lnTo>
                    <a:lnTo>
                      <a:pt x="489" y="194"/>
                    </a:lnTo>
                    <a:lnTo>
                      <a:pt x="502" y="272"/>
                    </a:lnTo>
                    <a:lnTo>
                      <a:pt x="502" y="323"/>
                    </a:lnTo>
                    <a:lnTo>
                      <a:pt x="129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4" name="Freeform 1538"/>
              <p:cNvSpPr>
                <a:spLocks/>
              </p:cNvSpPr>
              <p:nvPr/>
            </p:nvSpPr>
            <p:spPr bwMode="auto">
              <a:xfrm>
                <a:off x="19792" y="14699"/>
                <a:ext cx="181" cy="480"/>
              </a:xfrm>
              <a:custGeom>
                <a:avLst/>
                <a:gdLst/>
                <a:ahLst/>
                <a:cxnLst>
                  <a:cxn ang="0">
                    <a:pos x="142" y="143"/>
                  </a:cxn>
                  <a:cxn ang="0">
                    <a:pos x="155" y="156"/>
                  </a:cxn>
                  <a:cxn ang="0">
                    <a:pos x="155" y="169"/>
                  </a:cxn>
                  <a:cxn ang="0">
                    <a:pos x="116" y="311"/>
                  </a:cxn>
                  <a:cxn ang="0">
                    <a:pos x="39" y="441"/>
                  </a:cxn>
                  <a:cxn ang="0">
                    <a:pos x="26" y="454"/>
                  </a:cxn>
                  <a:cxn ang="0">
                    <a:pos x="26" y="480"/>
                  </a:cxn>
                  <a:cxn ang="0">
                    <a:pos x="39" y="480"/>
                  </a:cxn>
                  <a:cxn ang="0">
                    <a:pos x="65" y="454"/>
                  </a:cxn>
                  <a:cxn ang="0">
                    <a:pos x="116" y="389"/>
                  </a:cxn>
                  <a:cxn ang="0">
                    <a:pos x="168" y="298"/>
                  </a:cxn>
                  <a:cxn ang="0">
                    <a:pos x="181" y="169"/>
                  </a:cxn>
                  <a:cxn ang="0">
                    <a:pos x="181" y="117"/>
                  </a:cxn>
                  <a:cxn ang="0">
                    <a:pos x="168" y="65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39" y="0"/>
                  </a:cxn>
                  <a:cxn ang="0">
                    <a:pos x="26" y="26"/>
                  </a:cxn>
                  <a:cxn ang="0">
                    <a:pos x="0" y="52"/>
                  </a:cxn>
                  <a:cxn ang="0">
                    <a:pos x="0" y="104"/>
                  </a:cxn>
                  <a:cxn ang="0">
                    <a:pos x="26" y="156"/>
                  </a:cxn>
                  <a:cxn ang="0">
                    <a:pos x="52" y="169"/>
                  </a:cxn>
                  <a:cxn ang="0">
                    <a:pos x="103" y="169"/>
                  </a:cxn>
                  <a:cxn ang="0">
                    <a:pos x="129" y="156"/>
                  </a:cxn>
                  <a:cxn ang="0">
                    <a:pos x="142" y="143"/>
                  </a:cxn>
                </a:cxnLst>
                <a:rect l="0" t="0" r="r" b="b"/>
                <a:pathLst>
                  <a:path w="181" h="480">
                    <a:moveTo>
                      <a:pt x="142" y="143"/>
                    </a:moveTo>
                    <a:lnTo>
                      <a:pt x="155" y="156"/>
                    </a:lnTo>
                    <a:lnTo>
                      <a:pt x="155" y="169"/>
                    </a:lnTo>
                    <a:lnTo>
                      <a:pt x="116" y="311"/>
                    </a:lnTo>
                    <a:lnTo>
                      <a:pt x="39" y="441"/>
                    </a:lnTo>
                    <a:lnTo>
                      <a:pt x="26" y="454"/>
                    </a:lnTo>
                    <a:lnTo>
                      <a:pt x="26" y="480"/>
                    </a:lnTo>
                    <a:lnTo>
                      <a:pt x="39" y="480"/>
                    </a:lnTo>
                    <a:lnTo>
                      <a:pt x="65" y="454"/>
                    </a:lnTo>
                    <a:lnTo>
                      <a:pt x="116" y="389"/>
                    </a:lnTo>
                    <a:lnTo>
                      <a:pt x="168" y="298"/>
                    </a:lnTo>
                    <a:lnTo>
                      <a:pt x="181" y="169"/>
                    </a:lnTo>
                    <a:lnTo>
                      <a:pt x="181" y="117"/>
                    </a:lnTo>
                    <a:lnTo>
                      <a:pt x="168" y="65"/>
                    </a:lnTo>
                    <a:lnTo>
                      <a:pt x="142" y="26"/>
                    </a:lnTo>
                    <a:lnTo>
                      <a:pt x="116" y="0"/>
                    </a:lnTo>
                    <a:lnTo>
                      <a:pt x="39" y="0"/>
                    </a:lnTo>
                    <a:lnTo>
                      <a:pt x="26" y="26"/>
                    </a:lnTo>
                    <a:lnTo>
                      <a:pt x="0" y="52"/>
                    </a:lnTo>
                    <a:lnTo>
                      <a:pt x="0" y="104"/>
                    </a:lnTo>
                    <a:lnTo>
                      <a:pt x="26" y="156"/>
                    </a:lnTo>
                    <a:lnTo>
                      <a:pt x="52" y="169"/>
                    </a:lnTo>
                    <a:lnTo>
                      <a:pt x="103" y="169"/>
                    </a:lnTo>
                    <a:lnTo>
                      <a:pt x="129" y="156"/>
                    </a:lnTo>
                    <a:lnTo>
                      <a:pt x="142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5" name="Freeform 1539"/>
              <p:cNvSpPr>
                <a:spLocks/>
              </p:cNvSpPr>
              <p:nvPr/>
            </p:nvSpPr>
            <p:spPr bwMode="auto">
              <a:xfrm>
                <a:off x="20591" y="14143"/>
                <a:ext cx="527" cy="738"/>
              </a:xfrm>
              <a:custGeom>
                <a:avLst/>
                <a:gdLst/>
                <a:ahLst/>
                <a:cxnLst>
                  <a:cxn ang="0">
                    <a:pos x="296" y="414"/>
                  </a:cxn>
                  <a:cxn ang="0">
                    <a:pos x="347" y="427"/>
                  </a:cxn>
                  <a:cxn ang="0">
                    <a:pos x="424" y="492"/>
                  </a:cxn>
                  <a:cxn ang="0">
                    <a:pos x="450" y="556"/>
                  </a:cxn>
                  <a:cxn ang="0">
                    <a:pos x="424" y="634"/>
                  </a:cxn>
                  <a:cxn ang="0">
                    <a:pos x="270" y="712"/>
                  </a:cxn>
                  <a:cxn ang="0">
                    <a:pos x="115" y="647"/>
                  </a:cxn>
                  <a:cxn ang="0">
                    <a:pos x="38" y="479"/>
                  </a:cxn>
                  <a:cxn ang="0">
                    <a:pos x="12" y="453"/>
                  </a:cxn>
                  <a:cxn ang="0">
                    <a:pos x="0" y="738"/>
                  </a:cxn>
                  <a:cxn ang="0">
                    <a:pos x="38" y="725"/>
                  </a:cxn>
                  <a:cxn ang="0">
                    <a:pos x="64" y="699"/>
                  </a:cxn>
                  <a:cxn ang="0">
                    <a:pos x="141" y="712"/>
                  </a:cxn>
                  <a:cxn ang="0">
                    <a:pos x="270" y="738"/>
                  </a:cxn>
                  <a:cxn ang="0">
                    <a:pos x="463" y="673"/>
                  </a:cxn>
                  <a:cxn ang="0">
                    <a:pos x="527" y="518"/>
                  </a:cxn>
                  <a:cxn ang="0">
                    <a:pos x="502" y="440"/>
                  </a:cxn>
                  <a:cxn ang="0">
                    <a:pos x="476" y="375"/>
                  </a:cxn>
                  <a:cxn ang="0">
                    <a:pos x="373" y="310"/>
                  </a:cxn>
                  <a:cxn ang="0">
                    <a:pos x="231" y="285"/>
                  </a:cxn>
                  <a:cxn ang="0">
                    <a:pos x="128" y="246"/>
                  </a:cxn>
                  <a:cxn ang="0">
                    <a:pos x="90" y="194"/>
                  </a:cxn>
                  <a:cxn ang="0">
                    <a:pos x="77" y="129"/>
                  </a:cxn>
                  <a:cxn ang="0">
                    <a:pos x="128" y="64"/>
                  </a:cxn>
                  <a:cxn ang="0">
                    <a:pos x="309" y="38"/>
                  </a:cxn>
                  <a:cxn ang="0">
                    <a:pos x="386" y="77"/>
                  </a:cxn>
                  <a:cxn ang="0">
                    <a:pos x="437" y="155"/>
                  </a:cxn>
                  <a:cxn ang="0">
                    <a:pos x="450" y="246"/>
                  </a:cxn>
                  <a:cxn ang="0">
                    <a:pos x="489" y="233"/>
                  </a:cxn>
                  <a:cxn ang="0">
                    <a:pos x="463" y="0"/>
                  </a:cxn>
                  <a:cxn ang="0">
                    <a:pos x="412" y="38"/>
                  </a:cxn>
                  <a:cxn ang="0">
                    <a:pos x="360" y="26"/>
                  </a:cxn>
                  <a:cxn ang="0">
                    <a:pos x="257" y="0"/>
                  </a:cxn>
                  <a:cxn ang="0">
                    <a:pos x="51" y="64"/>
                  </a:cxn>
                  <a:cxn ang="0">
                    <a:pos x="0" y="207"/>
                  </a:cxn>
                  <a:cxn ang="0">
                    <a:pos x="64" y="336"/>
                  </a:cxn>
                  <a:cxn ang="0">
                    <a:pos x="180" y="388"/>
                  </a:cxn>
                </a:cxnLst>
                <a:rect l="0" t="0" r="r" b="b"/>
                <a:pathLst>
                  <a:path w="527" h="738">
                    <a:moveTo>
                      <a:pt x="283" y="414"/>
                    </a:moveTo>
                    <a:lnTo>
                      <a:pt x="296" y="414"/>
                    </a:lnTo>
                    <a:lnTo>
                      <a:pt x="321" y="427"/>
                    </a:lnTo>
                    <a:lnTo>
                      <a:pt x="347" y="427"/>
                    </a:lnTo>
                    <a:lnTo>
                      <a:pt x="373" y="440"/>
                    </a:lnTo>
                    <a:lnTo>
                      <a:pt x="424" y="492"/>
                    </a:lnTo>
                    <a:lnTo>
                      <a:pt x="437" y="518"/>
                    </a:lnTo>
                    <a:lnTo>
                      <a:pt x="450" y="556"/>
                    </a:lnTo>
                    <a:lnTo>
                      <a:pt x="450" y="595"/>
                    </a:lnTo>
                    <a:lnTo>
                      <a:pt x="424" y="634"/>
                    </a:lnTo>
                    <a:lnTo>
                      <a:pt x="373" y="686"/>
                    </a:lnTo>
                    <a:lnTo>
                      <a:pt x="270" y="712"/>
                    </a:lnTo>
                    <a:lnTo>
                      <a:pt x="180" y="699"/>
                    </a:lnTo>
                    <a:lnTo>
                      <a:pt x="115" y="647"/>
                    </a:lnTo>
                    <a:lnTo>
                      <a:pt x="77" y="569"/>
                    </a:lnTo>
                    <a:lnTo>
                      <a:pt x="38" y="479"/>
                    </a:lnTo>
                    <a:lnTo>
                      <a:pt x="38" y="453"/>
                    </a:lnTo>
                    <a:lnTo>
                      <a:pt x="12" y="453"/>
                    </a:lnTo>
                    <a:lnTo>
                      <a:pt x="0" y="466"/>
                    </a:lnTo>
                    <a:lnTo>
                      <a:pt x="0" y="738"/>
                    </a:lnTo>
                    <a:lnTo>
                      <a:pt x="25" y="738"/>
                    </a:lnTo>
                    <a:lnTo>
                      <a:pt x="38" y="725"/>
                    </a:lnTo>
                    <a:lnTo>
                      <a:pt x="64" y="712"/>
                    </a:lnTo>
                    <a:lnTo>
                      <a:pt x="64" y="699"/>
                    </a:lnTo>
                    <a:lnTo>
                      <a:pt x="90" y="673"/>
                    </a:lnTo>
                    <a:lnTo>
                      <a:pt x="141" y="712"/>
                    </a:lnTo>
                    <a:lnTo>
                      <a:pt x="193" y="738"/>
                    </a:lnTo>
                    <a:lnTo>
                      <a:pt x="270" y="738"/>
                    </a:lnTo>
                    <a:lnTo>
                      <a:pt x="386" y="725"/>
                    </a:lnTo>
                    <a:lnTo>
                      <a:pt x="463" y="673"/>
                    </a:lnTo>
                    <a:lnTo>
                      <a:pt x="515" y="608"/>
                    </a:lnTo>
                    <a:lnTo>
                      <a:pt x="527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89" y="401"/>
                    </a:lnTo>
                    <a:lnTo>
                      <a:pt x="476" y="375"/>
                    </a:lnTo>
                    <a:lnTo>
                      <a:pt x="450" y="362"/>
                    </a:lnTo>
                    <a:lnTo>
                      <a:pt x="373" y="310"/>
                    </a:lnTo>
                    <a:lnTo>
                      <a:pt x="270" y="285"/>
                    </a:lnTo>
                    <a:lnTo>
                      <a:pt x="231" y="285"/>
                    </a:lnTo>
                    <a:lnTo>
                      <a:pt x="154" y="259"/>
                    </a:lnTo>
                    <a:lnTo>
                      <a:pt x="128" y="246"/>
                    </a:lnTo>
                    <a:lnTo>
                      <a:pt x="103" y="220"/>
                    </a:lnTo>
                    <a:lnTo>
                      <a:pt x="90" y="194"/>
                    </a:lnTo>
                    <a:lnTo>
                      <a:pt x="77" y="155"/>
                    </a:lnTo>
                    <a:lnTo>
                      <a:pt x="77" y="129"/>
                    </a:lnTo>
                    <a:lnTo>
                      <a:pt x="90" y="103"/>
                    </a:lnTo>
                    <a:lnTo>
                      <a:pt x="128" y="64"/>
                    </a:lnTo>
                    <a:lnTo>
                      <a:pt x="206" y="38"/>
                    </a:lnTo>
                    <a:lnTo>
                      <a:pt x="309" y="38"/>
                    </a:lnTo>
                    <a:lnTo>
                      <a:pt x="347" y="51"/>
                    </a:lnTo>
                    <a:lnTo>
                      <a:pt x="386" y="77"/>
                    </a:lnTo>
                    <a:lnTo>
                      <a:pt x="412" y="103"/>
                    </a:lnTo>
                    <a:lnTo>
                      <a:pt x="437" y="155"/>
                    </a:lnTo>
                    <a:lnTo>
                      <a:pt x="437" y="233"/>
                    </a:lnTo>
                    <a:lnTo>
                      <a:pt x="450" y="246"/>
                    </a:lnTo>
                    <a:lnTo>
                      <a:pt x="476" y="246"/>
                    </a:lnTo>
                    <a:lnTo>
                      <a:pt x="489" y="233"/>
                    </a:lnTo>
                    <a:lnTo>
                      <a:pt x="489" y="26"/>
                    </a:lnTo>
                    <a:lnTo>
                      <a:pt x="463" y="0"/>
                    </a:lnTo>
                    <a:lnTo>
                      <a:pt x="424" y="38"/>
                    </a:lnTo>
                    <a:lnTo>
                      <a:pt x="412" y="38"/>
                    </a:lnTo>
                    <a:lnTo>
                      <a:pt x="412" y="51"/>
                    </a:lnTo>
                    <a:lnTo>
                      <a:pt x="360" y="26"/>
                    </a:lnTo>
                    <a:lnTo>
                      <a:pt x="283" y="0"/>
                    </a:lnTo>
                    <a:lnTo>
                      <a:pt x="257" y="0"/>
                    </a:lnTo>
                    <a:lnTo>
                      <a:pt x="128" y="26"/>
                    </a:lnTo>
                    <a:lnTo>
                      <a:pt x="51" y="64"/>
                    </a:lnTo>
                    <a:lnTo>
                      <a:pt x="12" y="129"/>
                    </a:lnTo>
                    <a:lnTo>
                      <a:pt x="0" y="207"/>
                    </a:lnTo>
                    <a:lnTo>
                      <a:pt x="12" y="259"/>
                    </a:lnTo>
                    <a:lnTo>
                      <a:pt x="64" y="336"/>
                    </a:lnTo>
                    <a:lnTo>
                      <a:pt x="115" y="375"/>
                    </a:lnTo>
                    <a:lnTo>
                      <a:pt x="180" y="388"/>
                    </a:lnTo>
                    <a:lnTo>
                      <a:pt x="283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6" name="Freeform 1540"/>
              <p:cNvSpPr>
                <a:spLocks noEditPoints="1"/>
              </p:cNvSpPr>
              <p:nvPr/>
            </p:nvSpPr>
            <p:spPr bwMode="auto">
              <a:xfrm>
                <a:off x="21234" y="14143"/>
                <a:ext cx="721" cy="738"/>
              </a:xfrm>
              <a:custGeom>
                <a:avLst/>
                <a:gdLst/>
                <a:ahLst/>
                <a:cxnLst>
                  <a:cxn ang="0">
                    <a:pos x="477" y="647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3" y="621"/>
                  </a:cxn>
                  <a:cxn ang="0">
                    <a:pos x="644" y="673"/>
                  </a:cxn>
                  <a:cxn ang="0">
                    <a:pos x="605" y="686"/>
                  </a:cxn>
                  <a:cxn ang="0">
                    <a:pos x="567" y="634"/>
                  </a:cxn>
                  <a:cxn ang="0">
                    <a:pos x="554" y="181"/>
                  </a:cxn>
                  <a:cxn ang="0">
                    <a:pos x="502" y="90"/>
                  </a:cxn>
                  <a:cxn ang="0">
                    <a:pos x="284" y="0"/>
                  </a:cxn>
                  <a:cxn ang="0">
                    <a:pos x="78" y="90"/>
                  </a:cxn>
                  <a:cxn ang="0">
                    <a:pos x="52" y="220"/>
                  </a:cxn>
                  <a:cxn ang="0">
                    <a:pos x="90" y="259"/>
                  </a:cxn>
                  <a:cxn ang="0">
                    <a:pos x="181" y="246"/>
                  </a:cxn>
                  <a:cxn ang="0">
                    <a:pos x="193" y="168"/>
                  </a:cxn>
                  <a:cxn ang="0">
                    <a:pos x="168" y="129"/>
                  </a:cxn>
                  <a:cxn ang="0">
                    <a:pos x="116" y="116"/>
                  </a:cxn>
                  <a:cxn ang="0">
                    <a:pos x="181" y="64"/>
                  </a:cxn>
                  <a:cxn ang="0">
                    <a:pos x="284" y="38"/>
                  </a:cxn>
                  <a:cxn ang="0">
                    <a:pos x="399" y="90"/>
                  </a:cxn>
                  <a:cxn ang="0">
                    <a:pos x="451" y="246"/>
                  </a:cxn>
                  <a:cxn ang="0">
                    <a:pos x="309" y="323"/>
                  </a:cxn>
                  <a:cxn ang="0">
                    <a:pos x="65" y="427"/>
                  </a:cxn>
                  <a:cxn ang="0">
                    <a:pos x="0" y="569"/>
                  </a:cxn>
                  <a:cxn ang="0">
                    <a:pos x="90" y="712"/>
                  </a:cxn>
                  <a:cxn ang="0">
                    <a:pos x="258" y="738"/>
                  </a:cxn>
                  <a:cxn ang="0">
                    <a:pos x="425" y="673"/>
                  </a:cxn>
                  <a:cxn ang="0">
                    <a:pos x="451" y="336"/>
                  </a:cxn>
                  <a:cxn ang="0">
                    <a:pos x="438" y="595"/>
                  </a:cxn>
                  <a:cxn ang="0">
                    <a:pos x="361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5" y="660"/>
                  </a:cxn>
                  <a:cxn ang="0">
                    <a:pos x="129" y="569"/>
                  </a:cxn>
                  <a:cxn ang="0">
                    <a:pos x="168" y="453"/>
                  </a:cxn>
                  <a:cxn ang="0">
                    <a:pos x="322" y="362"/>
                  </a:cxn>
                </a:cxnLst>
                <a:rect l="0" t="0" r="r" b="b"/>
                <a:pathLst>
                  <a:path w="721" h="738">
                    <a:moveTo>
                      <a:pt x="464" y="608"/>
                    </a:moveTo>
                    <a:lnTo>
                      <a:pt x="477" y="647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3" y="699"/>
                    </a:lnTo>
                    <a:lnTo>
                      <a:pt x="708" y="673"/>
                    </a:lnTo>
                    <a:lnTo>
                      <a:pt x="721" y="634"/>
                    </a:lnTo>
                    <a:lnTo>
                      <a:pt x="721" y="492"/>
                    </a:lnTo>
                    <a:lnTo>
                      <a:pt x="683" y="492"/>
                    </a:lnTo>
                    <a:lnTo>
                      <a:pt x="683" y="621"/>
                    </a:lnTo>
                    <a:lnTo>
                      <a:pt x="657" y="673"/>
                    </a:lnTo>
                    <a:lnTo>
                      <a:pt x="644" y="673"/>
                    </a:lnTo>
                    <a:lnTo>
                      <a:pt x="631" y="686"/>
                    </a:lnTo>
                    <a:lnTo>
                      <a:pt x="605" y="686"/>
                    </a:lnTo>
                    <a:lnTo>
                      <a:pt x="592" y="660"/>
                    </a:lnTo>
                    <a:lnTo>
                      <a:pt x="567" y="634"/>
                    </a:lnTo>
                    <a:lnTo>
                      <a:pt x="567" y="233"/>
                    </a:lnTo>
                    <a:lnTo>
                      <a:pt x="554" y="181"/>
                    </a:lnTo>
                    <a:lnTo>
                      <a:pt x="541" y="142"/>
                    </a:lnTo>
                    <a:lnTo>
                      <a:pt x="502" y="90"/>
                    </a:lnTo>
                    <a:lnTo>
                      <a:pt x="399" y="26"/>
                    </a:lnTo>
                    <a:lnTo>
                      <a:pt x="284" y="0"/>
                    </a:lnTo>
                    <a:lnTo>
                      <a:pt x="168" y="26"/>
                    </a:lnTo>
                    <a:lnTo>
                      <a:pt x="78" y="90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65" y="246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81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1" y="142"/>
                    </a:lnTo>
                    <a:lnTo>
                      <a:pt x="168" y="129"/>
                    </a:lnTo>
                    <a:lnTo>
                      <a:pt x="142" y="116"/>
                    </a:lnTo>
                    <a:lnTo>
                      <a:pt x="116" y="116"/>
                    </a:lnTo>
                    <a:lnTo>
                      <a:pt x="142" y="90"/>
                    </a:lnTo>
                    <a:lnTo>
                      <a:pt x="181" y="64"/>
                    </a:lnTo>
                    <a:lnTo>
                      <a:pt x="258" y="38"/>
                    </a:lnTo>
                    <a:lnTo>
                      <a:pt x="284" y="38"/>
                    </a:lnTo>
                    <a:lnTo>
                      <a:pt x="348" y="51"/>
                    </a:lnTo>
                    <a:lnTo>
                      <a:pt x="399" y="90"/>
                    </a:lnTo>
                    <a:lnTo>
                      <a:pt x="438" y="155"/>
                    </a:lnTo>
                    <a:lnTo>
                      <a:pt x="451" y="246"/>
                    </a:lnTo>
                    <a:lnTo>
                      <a:pt x="451" y="310"/>
                    </a:lnTo>
                    <a:lnTo>
                      <a:pt x="309" y="323"/>
                    </a:lnTo>
                    <a:lnTo>
                      <a:pt x="168" y="362"/>
                    </a:lnTo>
                    <a:lnTo>
                      <a:pt x="65" y="427"/>
                    </a:lnTo>
                    <a:lnTo>
                      <a:pt x="13" y="505"/>
                    </a:lnTo>
                    <a:lnTo>
                      <a:pt x="0" y="569"/>
                    </a:lnTo>
                    <a:lnTo>
                      <a:pt x="26" y="647"/>
                    </a:lnTo>
                    <a:lnTo>
                      <a:pt x="90" y="712"/>
                    </a:lnTo>
                    <a:lnTo>
                      <a:pt x="181" y="738"/>
                    </a:lnTo>
                    <a:lnTo>
                      <a:pt x="258" y="738"/>
                    </a:lnTo>
                    <a:lnTo>
                      <a:pt x="348" y="725"/>
                    </a:lnTo>
                    <a:lnTo>
                      <a:pt x="425" y="673"/>
                    </a:lnTo>
                    <a:lnTo>
                      <a:pt x="464" y="608"/>
                    </a:lnTo>
                    <a:close/>
                    <a:moveTo>
                      <a:pt x="451" y="336"/>
                    </a:moveTo>
                    <a:lnTo>
                      <a:pt x="451" y="556"/>
                    </a:lnTo>
                    <a:lnTo>
                      <a:pt x="438" y="595"/>
                    </a:lnTo>
                    <a:lnTo>
                      <a:pt x="412" y="634"/>
                    </a:lnTo>
                    <a:lnTo>
                      <a:pt x="361" y="686"/>
                    </a:lnTo>
                    <a:lnTo>
                      <a:pt x="322" y="699"/>
                    </a:lnTo>
                    <a:lnTo>
                      <a:pt x="296" y="699"/>
                    </a:lnTo>
                    <a:lnTo>
                      <a:pt x="271" y="712"/>
                    </a:lnTo>
                    <a:lnTo>
                      <a:pt x="219" y="699"/>
                    </a:lnTo>
                    <a:lnTo>
                      <a:pt x="181" y="686"/>
                    </a:lnTo>
                    <a:lnTo>
                      <a:pt x="155" y="660"/>
                    </a:lnTo>
                    <a:lnTo>
                      <a:pt x="129" y="621"/>
                    </a:lnTo>
                    <a:lnTo>
                      <a:pt x="129" y="569"/>
                    </a:lnTo>
                    <a:lnTo>
                      <a:pt x="142" y="518"/>
                    </a:lnTo>
                    <a:lnTo>
                      <a:pt x="168" y="453"/>
                    </a:lnTo>
                    <a:lnTo>
                      <a:pt x="232" y="401"/>
                    </a:lnTo>
                    <a:lnTo>
                      <a:pt x="322" y="362"/>
                    </a:lnTo>
                    <a:lnTo>
                      <a:pt x="451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7" name="Freeform 1541"/>
              <p:cNvSpPr>
                <a:spLocks/>
              </p:cNvSpPr>
              <p:nvPr/>
            </p:nvSpPr>
            <p:spPr bwMode="auto">
              <a:xfrm>
                <a:off x="21955" y="14181"/>
                <a:ext cx="785" cy="1011"/>
              </a:xfrm>
              <a:custGeom>
                <a:avLst/>
                <a:gdLst/>
                <a:ahLst/>
                <a:cxnLst>
                  <a:cxn ang="0">
                    <a:pos x="631" y="143"/>
                  </a:cxn>
                  <a:cxn ang="0">
                    <a:pos x="657" y="104"/>
                  </a:cxn>
                  <a:cxn ang="0">
                    <a:pos x="682" y="78"/>
                  </a:cxn>
                  <a:cxn ang="0">
                    <a:pos x="721" y="52"/>
                  </a:cxn>
                  <a:cxn ang="0">
                    <a:pos x="747" y="52"/>
                  </a:cxn>
                  <a:cxn ang="0">
                    <a:pos x="773" y="39"/>
                  </a:cxn>
                  <a:cxn ang="0">
                    <a:pos x="785" y="39"/>
                  </a:cxn>
                  <a:cxn ang="0">
                    <a:pos x="785" y="0"/>
                  </a:cxn>
                  <a:cxn ang="0">
                    <a:pos x="528" y="0"/>
                  </a:cxn>
                  <a:cxn ang="0">
                    <a:pos x="528" y="39"/>
                  </a:cxn>
                  <a:cxn ang="0">
                    <a:pos x="579" y="65"/>
                  </a:cxn>
                  <a:cxn ang="0">
                    <a:pos x="605" y="117"/>
                  </a:cxn>
                  <a:cxn ang="0">
                    <a:pos x="605" y="130"/>
                  </a:cxn>
                  <a:cxn ang="0">
                    <a:pos x="592" y="143"/>
                  </a:cxn>
                  <a:cxn ang="0">
                    <a:pos x="592" y="156"/>
                  </a:cxn>
                  <a:cxn ang="0">
                    <a:pos x="425" y="544"/>
                  </a:cxn>
                  <a:cxn ang="0">
                    <a:pos x="258" y="117"/>
                  </a:cxn>
                  <a:cxn ang="0">
                    <a:pos x="245" y="104"/>
                  </a:cxn>
                  <a:cxn ang="0">
                    <a:pos x="245" y="65"/>
                  </a:cxn>
                  <a:cxn ang="0">
                    <a:pos x="271" y="52"/>
                  </a:cxn>
                  <a:cxn ang="0">
                    <a:pos x="283" y="52"/>
                  </a:cxn>
                  <a:cxn ang="0">
                    <a:pos x="309" y="39"/>
                  </a:cxn>
                  <a:cxn ang="0">
                    <a:pos x="335" y="39"/>
                  </a:cxn>
                  <a:cxn ang="0">
                    <a:pos x="335" y="0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52" y="39"/>
                  </a:cxn>
                  <a:cxn ang="0">
                    <a:pos x="90" y="52"/>
                  </a:cxn>
                  <a:cxn ang="0">
                    <a:pos x="116" y="65"/>
                  </a:cxn>
                  <a:cxn ang="0">
                    <a:pos x="129" y="104"/>
                  </a:cxn>
                  <a:cxn ang="0">
                    <a:pos x="373" y="687"/>
                  </a:cxn>
                  <a:cxn ang="0">
                    <a:pos x="361" y="713"/>
                  </a:cxn>
                  <a:cxn ang="0">
                    <a:pos x="361" y="739"/>
                  </a:cxn>
                  <a:cxn ang="0">
                    <a:pos x="348" y="765"/>
                  </a:cxn>
                  <a:cxn ang="0">
                    <a:pos x="335" y="777"/>
                  </a:cxn>
                  <a:cxn ang="0">
                    <a:pos x="322" y="816"/>
                  </a:cxn>
                  <a:cxn ang="0">
                    <a:pos x="296" y="855"/>
                  </a:cxn>
                  <a:cxn ang="0">
                    <a:pos x="283" y="894"/>
                  </a:cxn>
                  <a:cxn ang="0">
                    <a:pos x="258" y="933"/>
                  </a:cxn>
                  <a:cxn ang="0">
                    <a:pos x="232" y="959"/>
                  </a:cxn>
                  <a:cxn ang="0">
                    <a:pos x="155" y="985"/>
                  </a:cxn>
                  <a:cxn ang="0">
                    <a:pos x="142" y="985"/>
                  </a:cxn>
                  <a:cxn ang="0">
                    <a:pos x="103" y="972"/>
                  </a:cxn>
                  <a:cxn ang="0">
                    <a:pos x="77" y="946"/>
                  </a:cxn>
                  <a:cxn ang="0">
                    <a:pos x="103" y="946"/>
                  </a:cxn>
                  <a:cxn ang="0">
                    <a:pos x="142" y="907"/>
                  </a:cxn>
                  <a:cxn ang="0">
                    <a:pos x="142" y="881"/>
                  </a:cxn>
                  <a:cxn ang="0">
                    <a:pos x="116" y="829"/>
                  </a:cxn>
                  <a:cxn ang="0">
                    <a:pos x="103" y="816"/>
                  </a:cxn>
                  <a:cxn ang="0">
                    <a:pos x="52" y="816"/>
                  </a:cxn>
                  <a:cxn ang="0">
                    <a:pos x="26" y="829"/>
                  </a:cxn>
                  <a:cxn ang="0">
                    <a:pos x="0" y="881"/>
                  </a:cxn>
                  <a:cxn ang="0">
                    <a:pos x="13" y="920"/>
                  </a:cxn>
                  <a:cxn ang="0">
                    <a:pos x="39" y="959"/>
                  </a:cxn>
                  <a:cxn ang="0">
                    <a:pos x="65" y="985"/>
                  </a:cxn>
                  <a:cxn ang="0">
                    <a:pos x="103" y="1011"/>
                  </a:cxn>
                  <a:cxn ang="0">
                    <a:pos x="206" y="1011"/>
                  </a:cxn>
                  <a:cxn ang="0">
                    <a:pos x="283" y="959"/>
                  </a:cxn>
                  <a:cxn ang="0">
                    <a:pos x="335" y="881"/>
                  </a:cxn>
                  <a:cxn ang="0">
                    <a:pos x="361" y="829"/>
                  </a:cxn>
                  <a:cxn ang="0">
                    <a:pos x="631" y="143"/>
                  </a:cxn>
                </a:cxnLst>
                <a:rect l="0" t="0" r="r" b="b"/>
                <a:pathLst>
                  <a:path w="785" h="1011">
                    <a:moveTo>
                      <a:pt x="631" y="143"/>
                    </a:moveTo>
                    <a:lnTo>
                      <a:pt x="657" y="104"/>
                    </a:lnTo>
                    <a:lnTo>
                      <a:pt x="682" y="78"/>
                    </a:lnTo>
                    <a:lnTo>
                      <a:pt x="721" y="52"/>
                    </a:lnTo>
                    <a:lnTo>
                      <a:pt x="747" y="52"/>
                    </a:lnTo>
                    <a:lnTo>
                      <a:pt x="773" y="39"/>
                    </a:lnTo>
                    <a:lnTo>
                      <a:pt x="785" y="39"/>
                    </a:lnTo>
                    <a:lnTo>
                      <a:pt x="785" y="0"/>
                    </a:lnTo>
                    <a:lnTo>
                      <a:pt x="528" y="0"/>
                    </a:lnTo>
                    <a:lnTo>
                      <a:pt x="528" y="39"/>
                    </a:lnTo>
                    <a:lnTo>
                      <a:pt x="579" y="65"/>
                    </a:lnTo>
                    <a:lnTo>
                      <a:pt x="605" y="117"/>
                    </a:lnTo>
                    <a:lnTo>
                      <a:pt x="605" y="130"/>
                    </a:lnTo>
                    <a:lnTo>
                      <a:pt x="592" y="143"/>
                    </a:lnTo>
                    <a:lnTo>
                      <a:pt x="592" y="156"/>
                    </a:lnTo>
                    <a:lnTo>
                      <a:pt x="425" y="544"/>
                    </a:lnTo>
                    <a:lnTo>
                      <a:pt x="258" y="117"/>
                    </a:lnTo>
                    <a:lnTo>
                      <a:pt x="245" y="104"/>
                    </a:lnTo>
                    <a:lnTo>
                      <a:pt x="245" y="65"/>
                    </a:lnTo>
                    <a:lnTo>
                      <a:pt x="271" y="52"/>
                    </a:lnTo>
                    <a:lnTo>
                      <a:pt x="283" y="52"/>
                    </a:lnTo>
                    <a:lnTo>
                      <a:pt x="309" y="39"/>
                    </a:lnTo>
                    <a:lnTo>
                      <a:pt x="335" y="39"/>
                    </a:lnTo>
                    <a:lnTo>
                      <a:pt x="33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2" y="39"/>
                    </a:lnTo>
                    <a:lnTo>
                      <a:pt x="90" y="52"/>
                    </a:lnTo>
                    <a:lnTo>
                      <a:pt x="116" y="65"/>
                    </a:lnTo>
                    <a:lnTo>
                      <a:pt x="129" y="104"/>
                    </a:lnTo>
                    <a:lnTo>
                      <a:pt x="373" y="687"/>
                    </a:lnTo>
                    <a:lnTo>
                      <a:pt x="361" y="713"/>
                    </a:lnTo>
                    <a:lnTo>
                      <a:pt x="361" y="739"/>
                    </a:lnTo>
                    <a:lnTo>
                      <a:pt x="348" y="765"/>
                    </a:lnTo>
                    <a:lnTo>
                      <a:pt x="335" y="777"/>
                    </a:lnTo>
                    <a:lnTo>
                      <a:pt x="322" y="816"/>
                    </a:lnTo>
                    <a:lnTo>
                      <a:pt x="296" y="855"/>
                    </a:lnTo>
                    <a:lnTo>
                      <a:pt x="283" y="894"/>
                    </a:lnTo>
                    <a:lnTo>
                      <a:pt x="258" y="933"/>
                    </a:lnTo>
                    <a:lnTo>
                      <a:pt x="232" y="959"/>
                    </a:lnTo>
                    <a:lnTo>
                      <a:pt x="155" y="985"/>
                    </a:lnTo>
                    <a:lnTo>
                      <a:pt x="142" y="985"/>
                    </a:lnTo>
                    <a:lnTo>
                      <a:pt x="103" y="972"/>
                    </a:lnTo>
                    <a:lnTo>
                      <a:pt x="77" y="946"/>
                    </a:lnTo>
                    <a:lnTo>
                      <a:pt x="103" y="946"/>
                    </a:lnTo>
                    <a:lnTo>
                      <a:pt x="142" y="907"/>
                    </a:lnTo>
                    <a:lnTo>
                      <a:pt x="142" y="881"/>
                    </a:lnTo>
                    <a:lnTo>
                      <a:pt x="116" y="829"/>
                    </a:lnTo>
                    <a:lnTo>
                      <a:pt x="103" y="816"/>
                    </a:lnTo>
                    <a:lnTo>
                      <a:pt x="52" y="816"/>
                    </a:lnTo>
                    <a:lnTo>
                      <a:pt x="26" y="829"/>
                    </a:lnTo>
                    <a:lnTo>
                      <a:pt x="0" y="881"/>
                    </a:lnTo>
                    <a:lnTo>
                      <a:pt x="13" y="920"/>
                    </a:lnTo>
                    <a:lnTo>
                      <a:pt x="39" y="959"/>
                    </a:lnTo>
                    <a:lnTo>
                      <a:pt x="65" y="985"/>
                    </a:lnTo>
                    <a:lnTo>
                      <a:pt x="103" y="1011"/>
                    </a:lnTo>
                    <a:lnTo>
                      <a:pt x="206" y="1011"/>
                    </a:lnTo>
                    <a:lnTo>
                      <a:pt x="283" y="959"/>
                    </a:lnTo>
                    <a:lnTo>
                      <a:pt x="335" y="881"/>
                    </a:lnTo>
                    <a:lnTo>
                      <a:pt x="361" y="829"/>
                    </a:lnTo>
                    <a:lnTo>
                      <a:pt x="631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8" name="Freeform 1542"/>
              <p:cNvSpPr>
                <a:spLocks/>
              </p:cNvSpPr>
              <p:nvPr/>
            </p:nvSpPr>
            <p:spPr bwMode="auto">
              <a:xfrm>
                <a:off x="22779" y="14699"/>
                <a:ext cx="180" cy="480"/>
              </a:xfrm>
              <a:custGeom>
                <a:avLst/>
                <a:gdLst/>
                <a:ahLst/>
                <a:cxnLst>
                  <a:cxn ang="0">
                    <a:pos x="142" y="143"/>
                  </a:cxn>
                  <a:cxn ang="0">
                    <a:pos x="142" y="169"/>
                  </a:cxn>
                  <a:cxn ang="0">
                    <a:pos x="116" y="311"/>
                  </a:cxn>
                  <a:cxn ang="0">
                    <a:pos x="39" y="441"/>
                  </a:cxn>
                  <a:cxn ang="0">
                    <a:pos x="26" y="454"/>
                  </a:cxn>
                  <a:cxn ang="0">
                    <a:pos x="26" y="480"/>
                  </a:cxn>
                  <a:cxn ang="0">
                    <a:pos x="39" y="480"/>
                  </a:cxn>
                  <a:cxn ang="0">
                    <a:pos x="64" y="454"/>
                  </a:cxn>
                  <a:cxn ang="0">
                    <a:pos x="116" y="389"/>
                  </a:cxn>
                  <a:cxn ang="0">
                    <a:pos x="167" y="298"/>
                  </a:cxn>
                  <a:cxn ang="0">
                    <a:pos x="180" y="169"/>
                  </a:cxn>
                  <a:cxn ang="0">
                    <a:pos x="180" y="117"/>
                  </a:cxn>
                  <a:cxn ang="0">
                    <a:pos x="167" y="65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52" y="0"/>
                  </a:cxn>
                  <a:cxn ang="0">
                    <a:pos x="26" y="13"/>
                  </a:cxn>
                  <a:cxn ang="0">
                    <a:pos x="0" y="65"/>
                  </a:cxn>
                  <a:cxn ang="0">
                    <a:pos x="0" y="104"/>
                  </a:cxn>
                  <a:cxn ang="0">
                    <a:pos x="26" y="156"/>
                  </a:cxn>
                  <a:cxn ang="0">
                    <a:pos x="52" y="169"/>
                  </a:cxn>
                  <a:cxn ang="0">
                    <a:pos x="103" y="169"/>
                  </a:cxn>
                  <a:cxn ang="0">
                    <a:pos x="129" y="156"/>
                  </a:cxn>
                  <a:cxn ang="0">
                    <a:pos x="142" y="143"/>
                  </a:cxn>
                </a:cxnLst>
                <a:rect l="0" t="0" r="r" b="b"/>
                <a:pathLst>
                  <a:path w="180" h="480">
                    <a:moveTo>
                      <a:pt x="142" y="143"/>
                    </a:moveTo>
                    <a:lnTo>
                      <a:pt x="142" y="169"/>
                    </a:lnTo>
                    <a:lnTo>
                      <a:pt x="116" y="311"/>
                    </a:lnTo>
                    <a:lnTo>
                      <a:pt x="39" y="441"/>
                    </a:lnTo>
                    <a:lnTo>
                      <a:pt x="26" y="454"/>
                    </a:lnTo>
                    <a:lnTo>
                      <a:pt x="26" y="480"/>
                    </a:lnTo>
                    <a:lnTo>
                      <a:pt x="39" y="480"/>
                    </a:lnTo>
                    <a:lnTo>
                      <a:pt x="64" y="454"/>
                    </a:lnTo>
                    <a:lnTo>
                      <a:pt x="116" y="389"/>
                    </a:lnTo>
                    <a:lnTo>
                      <a:pt x="167" y="298"/>
                    </a:lnTo>
                    <a:lnTo>
                      <a:pt x="180" y="169"/>
                    </a:lnTo>
                    <a:lnTo>
                      <a:pt x="180" y="117"/>
                    </a:lnTo>
                    <a:lnTo>
                      <a:pt x="167" y="65"/>
                    </a:lnTo>
                    <a:lnTo>
                      <a:pt x="142" y="26"/>
                    </a:lnTo>
                    <a:lnTo>
                      <a:pt x="116" y="0"/>
                    </a:lnTo>
                    <a:lnTo>
                      <a:pt x="52" y="0"/>
                    </a:lnTo>
                    <a:lnTo>
                      <a:pt x="26" y="13"/>
                    </a:lnTo>
                    <a:lnTo>
                      <a:pt x="0" y="65"/>
                    </a:lnTo>
                    <a:lnTo>
                      <a:pt x="0" y="104"/>
                    </a:lnTo>
                    <a:lnTo>
                      <a:pt x="26" y="156"/>
                    </a:lnTo>
                    <a:lnTo>
                      <a:pt x="52" y="169"/>
                    </a:lnTo>
                    <a:lnTo>
                      <a:pt x="103" y="169"/>
                    </a:lnTo>
                    <a:lnTo>
                      <a:pt x="129" y="156"/>
                    </a:lnTo>
                    <a:lnTo>
                      <a:pt x="142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19" name="Freeform 1543"/>
              <p:cNvSpPr>
                <a:spLocks/>
              </p:cNvSpPr>
              <p:nvPr/>
            </p:nvSpPr>
            <p:spPr bwMode="auto">
              <a:xfrm>
                <a:off x="23667" y="13664"/>
                <a:ext cx="374" cy="1605"/>
              </a:xfrm>
              <a:custGeom>
                <a:avLst/>
                <a:gdLst/>
                <a:ahLst/>
                <a:cxnLst>
                  <a:cxn ang="0">
                    <a:pos x="374" y="1592"/>
                  </a:cxn>
                  <a:cxn ang="0">
                    <a:pos x="374" y="1579"/>
                  </a:cxn>
                  <a:cxn ang="0">
                    <a:pos x="348" y="1553"/>
                  </a:cxn>
                  <a:cxn ang="0">
                    <a:pos x="219" y="1385"/>
                  </a:cxn>
                  <a:cxn ang="0">
                    <a:pos x="142" y="1191"/>
                  </a:cxn>
                  <a:cxn ang="0">
                    <a:pos x="103" y="997"/>
                  </a:cxn>
                  <a:cxn ang="0">
                    <a:pos x="90" y="802"/>
                  </a:cxn>
                  <a:cxn ang="0">
                    <a:pos x="103" y="595"/>
                  </a:cxn>
                  <a:cxn ang="0">
                    <a:pos x="155" y="388"/>
                  </a:cxn>
                  <a:cxn ang="0">
                    <a:pos x="232" y="207"/>
                  </a:cxn>
                  <a:cxn ang="0">
                    <a:pos x="348" y="38"/>
                  </a:cxn>
                  <a:cxn ang="0">
                    <a:pos x="361" y="25"/>
                  </a:cxn>
                  <a:cxn ang="0">
                    <a:pos x="374" y="25"/>
                  </a:cxn>
                  <a:cxn ang="0">
                    <a:pos x="374" y="0"/>
                  </a:cxn>
                  <a:cxn ang="0">
                    <a:pos x="361" y="0"/>
                  </a:cxn>
                  <a:cxn ang="0">
                    <a:pos x="322" y="25"/>
                  </a:cxn>
                  <a:cxn ang="0">
                    <a:pos x="258" y="77"/>
                  </a:cxn>
                  <a:cxn ang="0">
                    <a:pos x="181" y="181"/>
                  </a:cxn>
                  <a:cxn ang="0">
                    <a:pos x="103" y="310"/>
                  </a:cxn>
                  <a:cxn ang="0">
                    <a:pos x="26" y="569"/>
                  </a:cxn>
                  <a:cxn ang="0">
                    <a:pos x="0" y="802"/>
                  </a:cxn>
                  <a:cxn ang="0">
                    <a:pos x="13" y="945"/>
                  </a:cxn>
                  <a:cxn ang="0">
                    <a:pos x="39" y="1126"/>
                  </a:cxn>
                  <a:cxn ang="0">
                    <a:pos x="103" y="1307"/>
                  </a:cxn>
                  <a:cxn ang="0">
                    <a:pos x="181" y="1437"/>
                  </a:cxn>
                  <a:cxn ang="0">
                    <a:pos x="258" y="1528"/>
                  </a:cxn>
                  <a:cxn ang="0">
                    <a:pos x="322" y="1592"/>
                  </a:cxn>
                  <a:cxn ang="0">
                    <a:pos x="361" y="1605"/>
                  </a:cxn>
                  <a:cxn ang="0">
                    <a:pos x="374" y="1605"/>
                  </a:cxn>
                  <a:cxn ang="0">
                    <a:pos x="374" y="1592"/>
                  </a:cxn>
                </a:cxnLst>
                <a:rect l="0" t="0" r="r" b="b"/>
                <a:pathLst>
                  <a:path w="374" h="1605">
                    <a:moveTo>
                      <a:pt x="374" y="1592"/>
                    </a:moveTo>
                    <a:lnTo>
                      <a:pt x="374" y="1579"/>
                    </a:lnTo>
                    <a:lnTo>
                      <a:pt x="348" y="1553"/>
                    </a:lnTo>
                    <a:lnTo>
                      <a:pt x="219" y="1385"/>
                    </a:lnTo>
                    <a:lnTo>
                      <a:pt x="142" y="1191"/>
                    </a:lnTo>
                    <a:lnTo>
                      <a:pt x="103" y="997"/>
                    </a:lnTo>
                    <a:lnTo>
                      <a:pt x="90" y="802"/>
                    </a:lnTo>
                    <a:lnTo>
                      <a:pt x="103" y="595"/>
                    </a:lnTo>
                    <a:lnTo>
                      <a:pt x="155" y="388"/>
                    </a:lnTo>
                    <a:lnTo>
                      <a:pt x="232" y="207"/>
                    </a:lnTo>
                    <a:lnTo>
                      <a:pt x="348" y="38"/>
                    </a:lnTo>
                    <a:lnTo>
                      <a:pt x="361" y="25"/>
                    </a:lnTo>
                    <a:lnTo>
                      <a:pt x="374" y="25"/>
                    </a:lnTo>
                    <a:lnTo>
                      <a:pt x="374" y="0"/>
                    </a:lnTo>
                    <a:lnTo>
                      <a:pt x="361" y="0"/>
                    </a:lnTo>
                    <a:lnTo>
                      <a:pt x="322" y="25"/>
                    </a:lnTo>
                    <a:lnTo>
                      <a:pt x="258" y="77"/>
                    </a:lnTo>
                    <a:lnTo>
                      <a:pt x="181" y="181"/>
                    </a:lnTo>
                    <a:lnTo>
                      <a:pt x="103" y="310"/>
                    </a:lnTo>
                    <a:lnTo>
                      <a:pt x="26" y="569"/>
                    </a:lnTo>
                    <a:lnTo>
                      <a:pt x="0" y="802"/>
                    </a:lnTo>
                    <a:lnTo>
                      <a:pt x="13" y="945"/>
                    </a:lnTo>
                    <a:lnTo>
                      <a:pt x="39" y="1126"/>
                    </a:lnTo>
                    <a:lnTo>
                      <a:pt x="103" y="1307"/>
                    </a:lnTo>
                    <a:lnTo>
                      <a:pt x="181" y="1437"/>
                    </a:lnTo>
                    <a:lnTo>
                      <a:pt x="258" y="1528"/>
                    </a:lnTo>
                    <a:lnTo>
                      <a:pt x="322" y="1592"/>
                    </a:lnTo>
                    <a:lnTo>
                      <a:pt x="361" y="1605"/>
                    </a:lnTo>
                    <a:lnTo>
                      <a:pt x="374" y="1605"/>
                    </a:lnTo>
                    <a:lnTo>
                      <a:pt x="374" y="159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0" name="Freeform 1544"/>
              <p:cNvSpPr>
                <a:spLocks/>
              </p:cNvSpPr>
              <p:nvPr/>
            </p:nvSpPr>
            <p:spPr bwMode="auto">
              <a:xfrm>
                <a:off x="24182" y="14156"/>
                <a:ext cx="811" cy="725"/>
              </a:xfrm>
              <a:custGeom>
                <a:avLst/>
                <a:gdLst/>
                <a:ahLst/>
                <a:cxnLst>
                  <a:cxn ang="0">
                    <a:pos x="554" y="699"/>
                  </a:cxn>
                  <a:cxn ang="0">
                    <a:pos x="683" y="725"/>
                  </a:cxn>
                  <a:cxn ang="0">
                    <a:pos x="773" y="647"/>
                  </a:cxn>
                  <a:cxn ang="0">
                    <a:pos x="798" y="582"/>
                  </a:cxn>
                  <a:cxn ang="0">
                    <a:pos x="811" y="518"/>
                  </a:cxn>
                  <a:cxn ang="0">
                    <a:pos x="786" y="466"/>
                  </a:cxn>
                  <a:cxn ang="0">
                    <a:pos x="773" y="492"/>
                  </a:cxn>
                  <a:cxn ang="0">
                    <a:pos x="747" y="582"/>
                  </a:cxn>
                  <a:cxn ang="0">
                    <a:pos x="683" y="686"/>
                  </a:cxn>
                  <a:cxn ang="0">
                    <a:pos x="631" y="686"/>
                  </a:cxn>
                  <a:cxn ang="0">
                    <a:pos x="605" y="582"/>
                  </a:cxn>
                  <a:cxn ang="0">
                    <a:pos x="631" y="492"/>
                  </a:cxn>
                  <a:cxn ang="0">
                    <a:pos x="657" y="362"/>
                  </a:cxn>
                  <a:cxn ang="0">
                    <a:pos x="683" y="259"/>
                  </a:cxn>
                  <a:cxn ang="0">
                    <a:pos x="708" y="194"/>
                  </a:cxn>
                  <a:cxn ang="0">
                    <a:pos x="721" y="142"/>
                  </a:cxn>
                  <a:cxn ang="0">
                    <a:pos x="734" y="77"/>
                  </a:cxn>
                  <a:cxn ang="0">
                    <a:pos x="721" y="38"/>
                  </a:cxn>
                  <a:cxn ang="0">
                    <a:pos x="670" y="25"/>
                  </a:cxn>
                  <a:cxn ang="0">
                    <a:pos x="631" y="51"/>
                  </a:cxn>
                  <a:cxn ang="0">
                    <a:pos x="593" y="194"/>
                  </a:cxn>
                  <a:cxn ang="0">
                    <a:pos x="528" y="466"/>
                  </a:cxn>
                  <a:cxn ang="0">
                    <a:pos x="502" y="569"/>
                  </a:cxn>
                  <a:cxn ang="0">
                    <a:pos x="438" y="647"/>
                  </a:cxn>
                  <a:cxn ang="0">
                    <a:pos x="374" y="686"/>
                  </a:cxn>
                  <a:cxn ang="0">
                    <a:pos x="284" y="686"/>
                  </a:cxn>
                  <a:cxn ang="0">
                    <a:pos x="219" y="595"/>
                  </a:cxn>
                  <a:cxn ang="0">
                    <a:pos x="232" y="466"/>
                  </a:cxn>
                  <a:cxn ang="0">
                    <a:pos x="335" y="168"/>
                  </a:cxn>
                  <a:cxn ang="0">
                    <a:pos x="309" y="51"/>
                  </a:cxn>
                  <a:cxn ang="0">
                    <a:pos x="206" y="0"/>
                  </a:cxn>
                  <a:cxn ang="0">
                    <a:pos x="65" y="90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03"/>
                  </a:cxn>
                  <a:cxn ang="0">
                    <a:pos x="168" y="38"/>
                  </a:cxn>
                  <a:cxn ang="0">
                    <a:pos x="232" y="51"/>
                  </a:cxn>
                  <a:cxn ang="0">
                    <a:pos x="245" y="90"/>
                  </a:cxn>
                  <a:cxn ang="0">
                    <a:pos x="219" y="194"/>
                  </a:cxn>
                  <a:cxn ang="0">
                    <a:pos x="129" y="453"/>
                  </a:cxn>
                  <a:cxn ang="0">
                    <a:pos x="142" y="634"/>
                  </a:cxn>
                  <a:cxn ang="0">
                    <a:pos x="181" y="686"/>
                  </a:cxn>
                  <a:cxn ang="0">
                    <a:pos x="245" y="725"/>
                  </a:cxn>
                  <a:cxn ang="0">
                    <a:pos x="412" y="712"/>
                  </a:cxn>
                  <a:cxn ang="0">
                    <a:pos x="490" y="647"/>
                  </a:cxn>
                </a:cxnLst>
                <a:rect l="0" t="0" r="r" b="b"/>
                <a:pathLst>
                  <a:path w="811" h="725">
                    <a:moveTo>
                      <a:pt x="502" y="621"/>
                    </a:moveTo>
                    <a:lnTo>
                      <a:pt x="554" y="699"/>
                    </a:lnTo>
                    <a:lnTo>
                      <a:pt x="605" y="725"/>
                    </a:lnTo>
                    <a:lnTo>
                      <a:pt x="683" y="725"/>
                    </a:lnTo>
                    <a:lnTo>
                      <a:pt x="721" y="699"/>
                    </a:lnTo>
                    <a:lnTo>
                      <a:pt x="773" y="647"/>
                    </a:lnTo>
                    <a:lnTo>
                      <a:pt x="786" y="608"/>
                    </a:lnTo>
                    <a:lnTo>
                      <a:pt x="798" y="582"/>
                    </a:lnTo>
                    <a:lnTo>
                      <a:pt x="798" y="543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6" y="466"/>
                    </a:lnTo>
                    <a:lnTo>
                      <a:pt x="773" y="479"/>
                    </a:lnTo>
                    <a:lnTo>
                      <a:pt x="773" y="492"/>
                    </a:lnTo>
                    <a:lnTo>
                      <a:pt x="760" y="543"/>
                    </a:lnTo>
                    <a:lnTo>
                      <a:pt x="747" y="582"/>
                    </a:lnTo>
                    <a:lnTo>
                      <a:pt x="734" y="634"/>
                    </a:lnTo>
                    <a:lnTo>
                      <a:pt x="683" y="686"/>
                    </a:lnTo>
                    <a:lnTo>
                      <a:pt x="657" y="699"/>
                    </a:lnTo>
                    <a:lnTo>
                      <a:pt x="631" y="686"/>
                    </a:lnTo>
                    <a:lnTo>
                      <a:pt x="605" y="660"/>
                    </a:lnTo>
                    <a:lnTo>
                      <a:pt x="605" y="582"/>
                    </a:lnTo>
                    <a:lnTo>
                      <a:pt x="618" y="543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7" y="362"/>
                    </a:lnTo>
                    <a:lnTo>
                      <a:pt x="683" y="284"/>
                    </a:lnTo>
                    <a:lnTo>
                      <a:pt x="683" y="259"/>
                    </a:lnTo>
                    <a:lnTo>
                      <a:pt x="696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1" y="142"/>
                    </a:lnTo>
                    <a:lnTo>
                      <a:pt x="721" y="103"/>
                    </a:lnTo>
                    <a:lnTo>
                      <a:pt x="734" y="77"/>
                    </a:lnTo>
                    <a:lnTo>
                      <a:pt x="734" y="64"/>
                    </a:lnTo>
                    <a:lnTo>
                      <a:pt x="721" y="38"/>
                    </a:lnTo>
                    <a:lnTo>
                      <a:pt x="708" y="25"/>
                    </a:lnTo>
                    <a:lnTo>
                      <a:pt x="670" y="25"/>
                    </a:lnTo>
                    <a:lnTo>
                      <a:pt x="644" y="38"/>
                    </a:lnTo>
                    <a:lnTo>
                      <a:pt x="631" y="51"/>
                    </a:lnTo>
                    <a:lnTo>
                      <a:pt x="618" y="77"/>
                    </a:lnTo>
                    <a:lnTo>
                      <a:pt x="593" y="194"/>
                    </a:lnTo>
                    <a:lnTo>
                      <a:pt x="554" y="323"/>
                    </a:lnTo>
                    <a:lnTo>
                      <a:pt x="528" y="466"/>
                    </a:lnTo>
                    <a:lnTo>
                      <a:pt x="502" y="556"/>
                    </a:lnTo>
                    <a:lnTo>
                      <a:pt x="502" y="569"/>
                    </a:lnTo>
                    <a:lnTo>
                      <a:pt x="464" y="608"/>
                    </a:lnTo>
                    <a:lnTo>
                      <a:pt x="438" y="647"/>
                    </a:lnTo>
                    <a:lnTo>
                      <a:pt x="412" y="673"/>
                    </a:lnTo>
                    <a:lnTo>
                      <a:pt x="374" y="686"/>
                    </a:lnTo>
                    <a:lnTo>
                      <a:pt x="322" y="699"/>
                    </a:lnTo>
                    <a:lnTo>
                      <a:pt x="284" y="686"/>
                    </a:lnTo>
                    <a:lnTo>
                      <a:pt x="258" y="673"/>
                    </a:lnTo>
                    <a:lnTo>
                      <a:pt x="219" y="595"/>
                    </a:lnTo>
                    <a:lnTo>
                      <a:pt x="219" y="556"/>
                    </a:lnTo>
                    <a:lnTo>
                      <a:pt x="232" y="466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0"/>
                    </a:lnTo>
                    <a:lnTo>
                      <a:pt x="309" y="51"/>
                    </a:lnTo>
                    <a:lnTo>
                      <a:pt x="284" y="25"/>
                    </a:lnTo>
                    <a:lnTo>
                      <a:pt x="206" y="0"/>
                    </a:lnTo>
                    <a:lnTo>
                      <a:pt x="129" y="25"/>
                    </a:lnTo>
                    <a:lnTo>
                      <a:pt x="65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5" y="155"/>
                    </a:lnTo>
                    <a:lnTo>
                      <a:pt x="90" y="103"/>
                    </a:lnTo>
                    <a:lnTo>
                      <a:pt x="129" y="64"/>
                    </a:lnTo>
                    <a:lnTo>
                      <a:pt x="168" y="38"/>
                    </a:lnTo>
                    <a:lnTo>
                      <a:pt x="219" y="38"/>
                    </a:lnTo>
                    <a:lnTo>
                      <a:pt x="232" y="51"/>
                    </a:lnTo>
                    <a:lnTo>
                      <a:pt x="232" y="64"/>
                    </a:lnTo>
                    <a:lnTo>
                      <a:pt x="245" y="90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8" y="336"/>
                    </a:lnTo>
                    <a:lnTo>
                      <a:pt x="129" y="453"/>
                    </a:lnTo>
                    <a:lnTo>
                      <a:pt x="116" y="531"/>
                    </a:lnTo>
                    <a:lnTo>
                      <a:pt x="142" y="634"/>
                    </a:lnTo>
                    <a:lnTo>
                      <a:pt x="155" y="660"/>
                    </a:lnTo>
                    <a:lnTo>
                      <a:pt x="181" y="686"/>
                    </a:lnTo>
                    <a:lnTo>
                      <a:pt x="219" y="712"/>
                    </a:lnTo>
                    <a:lnTo>
                      <a:pt x="245" y="725"/>
                    </a:lnTo>
                    <a:lnTo>
                      <a:pt x="374" y="725"/>
                    </a:lnTo>
                    <a:lnTo>
                      <a:pt x="412" y="712"/>
                    </a:lnTo>
                    <a:lnTo>
                      <a:pt x="464" y="660"/>
                    </a:lnTo>
                    <a:lnTo>
                      <a:pt x="490" y="647"/>
                    </a:lnTo>
                    <a:lnTo>
                      <a:pt x="502" y="6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1" name="Freeform 1545"/>
              <p:cNvSpPr>
                <a:spLocks/>
              </p:cNvSpPr>
              <p:nvPr/>
            </p:nvSpPr>
            <p:spPr bwMode="auto">
              <a:xfrm>
                <a:off x="25186" y="14699"/>
                <a:ext cx="181" cy="480"/>
              </a:xfrm>
              <a:custGeom>
                <a:avLst/>
                <a:gdLst/>
                <a:ahLst/>
                <a:cxnLst>
                  <a:cxn ang="0">
                    <a:pos x="181" y="169"/>
                  </a:cxn>
                  <a:cxn ang="0">
                    <a:pos x="181" y="104"/>
                  </a:cxn>
                  <a:cxn ang="0">
                    <a:pos x="168" y="65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39" y="0"/>
                  </a:cxn>
                  <a:cxn ang="0">
                    <a:pos x="13" y="26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13" y="143"/>
                  </a:cxn>
                  <a:cxn ang="0">
                    <a:pos x="52" y="156"/>
                  </a:cxn>
                  <a:cxn ang="0">
                    <a:pos x="78" y="169"/>
                  </a:cxn>
                  <a:cxn ang="0">
                    <a:pos x="103" y="169"/>
                  </a:cxn>
                  <a:cxn ang="0">
                    <a:pos x="142" y="143"/>
                  </a:cxn>
                  <a:cxn ang="0">
                    <a:pos x="142" y="169"/>
                  </a:cxn>
                  <a:cxn ang="0">
                    <a:pos x="129" y="272"/>
                  </a:cxn>
                  <a:cxn ang="0">
                    <a:pos x="91" y="363"/>
                  </a:cxn>
                  <a:cxn ang="0">
                    <a:pos x="39" y="441"/>
                  </a:cxn>
                  <a:cxn ang="0">
                    <a:pos x="26" y="454"/>
                  </a:cxn>
                  <a:cxn ang="0">
                    <a:pos x="26" y="480"/>
                  </a:cxn>
                  <a:cxn ang="0">
                    <a:pos x="39" y="480"/>
                  </a:cxn>
                  <a:cxn ang="0">
                    <a:pos x="65" y="454"/>
                  </a:cxn>
                  <a:cxn ang="0">
                    <a:pos x="116" y="389"/>
                  </a:cxn>
                  <a:cxn ang="0">
                    <a:pos x="168" y="298"/>
                  </a:cxn>
                  <a:cxn ang="0">
                    <a:pos x="181" y="169"/>
                  </a:cxn>
                </a:cxnLst>
                <a:rect l="0" t="0" r="r" b="b"/>
                <a:pathLst>
                  <a:path w="181" h="480">
                    <a:moveTo>
                      <a:pt x="181" y="169"/>
                    </a:moveTo>
                    <a:lnTo>
                      <a:pt x="181" y="104"/>
                    </a:lnTo>
                    <a:lnTo>
                      <a:pt x="168" y="65"/>
                    </a:lnTo>
                    <a:lnTo>
                      <a:pt x="142" y="26"/>
                    </a:lnTo>
                    <a:lnTo>
                      <a:pt x="116" y="0"/>
                    </a:lnTo>
                    <a:lnTo>
                      <a:pt x="39" y="0"/>
                    </a:lnTo>
                    <a:lnTo>
                      <a:pt x="13" y="26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13" y="143"/>
                    </a:lnTo>
                    <a:lnTo>
                      <a:pt x="52" y="156"/>
                    </a:lnTo>
                    <a:lnTo>
                      <a:pt x="78" y="169"/>
                    </a:lnTo>
                    <a:lnTo>
                      <a:pt x="103" y="169"/>
                    </a:lnTo>
                    <a:lnTo>
                      <a:pt x="142" y="143"/>
                    </a:lnTo>
                    <a:lnTo>
                      <a:pt x="142" y="169"/>
                    </a:lnTo>
                    <a:lnTo>
                      <a:pt x="129" y="272"/>
                    </a:lnTo>
                    <a:lnTo>
                      <a:pt x="91" y="363"/>
                    </a:lnTo>
                    <a:lnTo>
                      <a:pt x="39" y="441"/>
                    </a:lnTo>
                    <a:lnTo>
                      <a:pt x="26" y="454"/>
                    </a:lnTo>
                    <a:lnTo>
                      <a:pt x="26" y="480"/>
                    </a:lnTo>
                    <a:lnTo>
                      <a:pt x="39" y="480"/>
                    </a:lnTo>
                    <a:lnTo>
                      <a:pt x="65" y="454"/>
                    </a:lnTo>
                    <a:lnTo>
                      <a:pt x="116" y="389"/>
                    </a:lnTo>
                    <a:lnTo>
                      <a:pt x="168" y="298"/>
                    </a:lnTo>
                    <a:lnTo>
                      <a:pt x="181" y="16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2" name="Freeform 1546"/>
              <p:cNvSpPr>
                <a:spLocks/>
              </p:cNvSpPr>
              <p:nvPr/>
            </p:nvSpPr>
            <p:spPr bwMode="auto">
              <a:xfrm>
                <a:off x="25804" y="14156"/>
                <a:ext cx="1056" cy="725"/>
              </a:xfrm>
              <a:custGeom>
                <a:avLst/>
                <a:gdLst/>
                <a:ahLst/>
                <a:cxnLst>
                  <a:cxn ang="0">
                    <a:pos x="696" y="142"/>
                  </a:cxn>
                  <a:cxn ang="0">
                    <a:pos x="708" y="77"/>
                  </a:cxn>
                  <a:cxn ang="0">
                    <a:pos x="696" y="25"/>
                  </a:cxn>
                  <a:cxn ang="0">
                    <a:pos x="618" y="38"/>
                  </a:cxn>
                  <a:cxn ang="0">
                    <a:pos x="593" y="103"/>
                  </a:cxn>
                  <a:cxn ang="0">
                    <a:pos x="554" y="284"/>
                  </a:cxn>
                  <a:cxn ang="0">
                    <a:pos x="515" y="427"/>
                  </a:cxn>
                  <a:cxn ang="0">
                    <a:pos x="503" y="556"/>
                  </a:cxn>
                  <a:cxn ang="0">
                    <a:pos x="438" y="660"/>
                  </a:cxn>
                  <a:cxn ang="0">
                    <a:pos x="361" y="699"/>
                  </a:cxn>
                  <a:cxn ang="0">
                    <a:pos x="258" y="660"/>
                  </a:cxn>
                  <a:cxn ang="0">
                    <a:pos x="232" y="505"/>
                  </a:cxn>
                  <a:cxn ang="0">
                    <a:pos x="271" y="362"/>
                  </a:cxn>
                  <a:cxn ang="0">
                    <a:pos x="322" y="194"/>
                  </a:cxn>
                  <a:cxn ang="0">
                    <a:pos x="335" y="90"/>
                  </a:cxn>
                  <a:cxn ang="0">
                    <a:pos x="284" y="25"/>
                  </a:cxn>
                  <a:cxn ang="0">
                    <a:pos x="129" y="25"/>
                  </a:cxn>
                  <a:cxn ang="0">
                    <a:pos x="26" y="155"/>
                  </a:cxn>
                  <a:cxn ang="0">
                    <a:pos x="0" y="259"/>
                  </a:cxn>
                  <a:cxn ang="0">
                    <a:pos x="13" y="272"/>
                  </a:cxn>
                  <a:cxn ang="0">
                    <a:pos x="39" y="259"/>
                  </a:cxn>
                  <a:cxn ang="0">
                    <a:pos x="65" y="168"/>
                  </a:cxn>
                  <a:cxn ang="0">
                    <a:pos x="116" y="77"/>
                  </a:cxn>
                  <a:cxn ang="0">
                    <a:pos x="168" y="38"/>
                  </a:cxn>
                  <a:cxn ang="0">
                    <a:pos x="232" y="51"/>
                  </a:cxn>
                  <a:cxn ang="0">
                    <a:pos x="245" y="90"/>
                  </a:cxn>
                  <a:cxn ang="0">
                    <a:pos x="142" y="414"/>
                  </a:cxn>
                  <a:cxn ang="0">
                    <a:pos x="129" y="531"/>
                  </a:cxn>
                  <a:cxn ang="0">
                    <a:pos x="194" y="686"/>
                  </a:cxn>
                  <a:cxn ang="0">
                    <a:pos x="387" y="725"/>
                  </a:cxn>
                  <a:cxn ang="0">
                    <a:pos x="451" y="699"/>
                  </a:cxn>
                  <a:cxn ang="0">
                    <a:pos x="515" y="621"/>
                  </a:cxn>
                  <a:cxn ang="0">
                    <a:pos x="567" y="686"/>
                  </a:cxn>
                  <a:cxn ang="0">
                    <a:pos x="631" y="712"/>
                  </a:cxn>
                  <a:cxn ang="0">
                    <a:pos x="721" y="725"/>
                  </a:cxn>
                  <a:cxn ang="0">
                    <a:pos x="902" y="621"/>
                  </a:cxn>
                  <a:cxn ang="0">
                    <a:pos x="992" y="427"/>
                  </a:cxn>
                  <a:cxn ang="0">
                    <a:pos x="1056" y="116"/>
                  </a:cxn>
                  <a:cxn ang="0">
                    <a:pos x="1030" y="38"/>
                  </a:cxn>
                  <a:cxn ang="0">
                    <a:pos x="1005" y="0"/>
                  </a:cxn>
                  <a:cxn ang="0">
                    <a:pos x="927" y="25"/>
                  </a:cxn>
                  <a:cxn ang="0">
                    <a:pos x="902" y="90"/>
                  </a:cxn>
                  <a:cxn ang="0">
                    <a:pos x="927" y="116"/>
                  </a:cxn>
                  <a:cxn ang="0">
                    <a:pos x="966" y="181"/>
                  </a:cxn>
                  <a:cxn ang="0">
                    <a:pos x="979" y="259"/>
                  </a:cxn>
                  <a:cxn ang="0">
                    <a:pos x="940" y="453"/>
                  </a:cxn>
                  <a:cxn ang="0">
                    <a:pos x="876" y="608"/>
                  </a:cxn>
                  <a:cxn ang="0">
                    <a:pos x="799" y="673"/>
                  </a:cxn>
                  <a:cxn ang="0">
                    <a:pos x="644" y="673"/>
                  </a:cxn>
                  <a:cxn ang="0">
                    <a:pos x="605" y="608"/>
                  </a:cxn>
                  <a:cxn ang="0">
                    <a:pos x="618" y="466"/>
                  </a:cxn>
                  <a:cxn ang="0">
                    <a:pos x="683" y="168"/>
                  </a:cxn>
                </a:cxnLst>
                <a:rect l="0" t="0" r="r" b="b"/>
                <a:pathLst>
                  <a:path w="1056" h="725">
                    <a:moveTo>
                      <a:pt x="683" y="168"/>
                    </a:moveTo>
                    <a:lnTo>
                      <a:pt x="696" y="142"/>
                    </a:lnTo>
                    <a:lnTo>
                      <a:pt x="696" y="103"/>
                    </a:lnTo>
                    <a:lnTo>
                      <a:pt x="708" y="77"/>
                    </a:lnTo>
                    <a:lnTo>
                      <a:pt x="708" y="38"/>
                    </a:lnTo>
                    <a:lnTo>
                      <a:pt x="696" y="25"/>
                    </a:lnTo>
                    <a:lnTo>
                      <a:pt x="644" y="25"/>
                    </a:lnTo>
                    <a:lnTo>
                      <a:pt x="618" y="38"/>
                    </a:lnTo>
                    <a:lnTo>
                      <a:pt x="605" y="64"/>
                    </a:lnTo>
                    <a:lnTo>
                      <a:pt x="593" y="103"/>
                    </a:lnTo>
                    <a:lnTo>
                      <a:pt x="580" y="181"/>
                    </a:lnTo>
                    <a:lnTo>
                      <a:pt x="554" y="284"/>
                    </a:lnTo>
                    <a:lnTo>
                      <a:pt x="528" y="375"/>
                    </a:lnTo>
                    <a:lnTo>
                      <a:pt x="515" y="427"/>
                    </a:lnTo>
                    <a:lnTo>
                      <a:pt x="503" y="466"/>
                    </a:lnTo>
                    <a:lnTo>
                      <a:pt x="503" y="556"/>
                    </a:lnTo>
                    <a:lnTo>
                      <a:pt x="477" y="621"/>
                    </a:lnTo>
                    <a:lnTo>
                      <a:pt x="438" y="660"/>
                    </a:lnTo>
                    <a:lnTo>
                      <a:pt x="400" y="686"/>
                    </a:lnTo>
                    <a:lnTo>
                      <a:pt x="361" y="699"/>
                    </a:lnTo>
                    <a:lnTo>
                      <a:pt x="284" y="673"/>
                    </a:lnTo>
                    <a:lnTo>
                      <a:pt x="258" y="660"/>
                    </a:lnTo>
                    <a:lnTo>
                      <a:pt x="232" y="608"/>
                    </a:lnTo>
                    <a:lnTo>
                      <a:pt x="232" y="505"/>
                    </a:lnTo>
                    <a:lnTo>
                      <a:pt x="245" y="453"/>
                    </a:lnTo>
                    <a:lnTo>
                      <a:pt x="271" y="362"/>
                    </a:lnTo>
                    <a:lnTo>
                      <a:pt x="309" y="233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0"/>
                    </a:lnTo>
                    <a:lnTo>
                      <a:pt x="309" y="51"/>
                    </a:lnTo>
                    <a:lnTo>
                      <a:pt x="284" y="25"/>
                    </a:lnTo>
                    <a:lnTo>
                      <a:pt x="206" y="0"/>
                    </a:lnTo>
                    <a:lnTo>
                      <a:pt x="129" y="25"/>
                    </a:lnTo>
                    <a:lnTo>
                      <a:pt x="65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5" y="168"/>
                    </a:lnTo>
                    <a:lnTo>
                      <a:pt x="91" y="116"/>
                    </a:lnTo>
                    <a:lnTo>
                      <a:pt x="116" y="77"/>
                    </a:lnTo>
                    <a:lnTo>
                      <a:pt x="142" y="51"/>
                    </a:lnTo>
                    <a:lnTo>
                      <a:pt x="168" y="38"/>
                    </a:lnTo>
                    <a:lnTo>
                      <a:pt x="219" y="38"/>
                    </a:lnTo>
                    <a:lnTo>
                      <a:pt x="232" y="51"/>
                    </a:lnTo>
                    <a:lnTo>
                      <a:pt x="232" y="64"/>
                    </a:lnTo>
                    <a:lnTo>
                      <a:pt x="245" y="90"/>
                    </a:lnTo>
                    <a:lnTo>
                      <a:pt x="168" y="323"/>
                    </a:lnTo>
                    <a:lnTo>
                      <a:pt x="142" y="414"/>
                    </a:lnTo>
                    <a:lnTo>
                      <a:pt x="129" y="479"/>
                    </a:lnTo>
                    <a:lnTo>
                      <a:pt x="129" y="531"/>
                    </a:lnTo>
                    <a:lnTo>
                      <a:pt x="142" y="621"/>
                    </a:lnTo>
                    <a:lnTo>
                      <a:pt x="194" y="686"/>
                    </a:lnTo>
                    <a:lnTo>
                      <a:pt x="258" y="725"/>
                    </a:lnTo>
                    <a:lnTo>
                      <a:pt x="387" y="725"/>
                    </a:lnTo>
                    <a:lnTo>
                      <a:pt x="425" y="712"/>
                    </a:lnTo>
                    <a:lnTo>
                      <a:pt x="451" y="699"/>
                    </a:lnTo>
                    <a:lnTo>
                      <a:pt x="490" y="660"/>
                    </a:lnTo>
                    <a:lnTo>
                      <a:pt x="515" y="621"/>
                    </a:lnTo>
                    <a:lnTo>
                      <a:pt x="541" y="660"/>
                    </a:lnTo>
                    <a:lnTo>
                      <a:pt x="567" y="686"/>
                    </a:lnTo>
                    <a:lnTo>
                      <a:pt x="593" y="699"/>
                    </a:lnTo>
                    <a:lnTo>
                      <a:pt x="631" y="712"/>
                    </a:lnTo>
                    <a:lnTo>
                      <a:pt x="657" y="725"/>
                    </a:lnTo>
                    <a:lnTo>
                      <a:pt x="721" y="725"/>
                    </a:lnTo>
                    <a:lnTo>
                      <a:pt x="824" y="699"/>
                    </a:lnTo>
                    <a:lnTo>
                      <a:pt x="902" y="621"/>
                    </a:lnTo>
                    <a:lnTo>
                      <a:pt x="953" y="531"/>
                    </a:lnTo>
                    <a:lnTo>
                      <a:pt x="992" y="427"/>
                    </a:lnTo>
                    <a:lnTo>
                      <a:pt x="1043" y="194"/>
                    </a:lnTo>
                    <a:lnTo>
                      <a:pt x="1056" y="116"/>
                    </a:lnTo>
                    <a:lnTo>
                      <a:pt x="1056" y="64"/>
                    </a:lnTo>
                    <a:lnTo>
                      <a:pt x="1030" y="38"/>
                    </a:lnTo>
                    <a:lnTo>
                      <a:pt x="1017" y="13"/>
                    </a:lnTo>
                    <a:lnTo>
                      <a:pt x="1005" y="0"/>
                    </a:lnTo>
                    <a:lnTo>
                      <a:pt x="979" y="0"/>
                    </a:lnTo>
                    <a:lnTo>
                      <a:pt x="927" y="25"/>
                    </a:lnTo>
                    <a:lnTo>
                      <a:pt x="902" y="77"/>
                    </a:lnTo>
                    <a:lnTo>
                      <a:pt x="902" y="90"/>
                    </a:lnTo>
                    <a:lnTo>
                      <a:pt x="914" y="116"/>
                    </a:lnTo>
                    <a:lnTo>
                      <a:pt x="927" y="116"/>
                    </a:lnTo>
                    <a:lnTo>
                      <a:pt x="940" y="129"/>
                    </a:lnTo>
                    <a:lnTo>
                      <a:pt x="966" y="181"/>
                    </a:lnTo>
                    <a:lnTo>
                      <a:pt x="979" y="220"/>
                    </a:lnTo>
                    <a:lnTo>
                      <a:pt x="979" y="259"/>
                    </a:lnTo>
                    <a:lnTo>
                      <a:pt x="966" y="336"/>
                    </a:lnTo>
                    <a:lnTo>
                      <a:pt x="940" y="453"/>
                    </a:lnTo>
                    <a:lnTo>
                      <a:pt x="902" y="556"/>
                    </a:lnTo>
                    <a:lnTo>
                      <a:pt x="876" y="608"/>
                    </a:lnTo>
                    <a:lnTo>
                      <a:pt x="837" y="634"/>
                    </a:lnTo>
                    <a:lnTo>
                      <a:pt x="799" y="673"/>
                    </a:lnTo>
                    <a:lnTo>
                      <a:pt x="721" y="699"/>
                    </a:lnTo>
                    <a:lnTo>
                      <a:pt x="644" y="673"/>
                    </a:lnTo>
                    <a:lnTo>
                      <a:pt x="618" y="647"/>
                    </a:lnTo>
                    <a:lnTo>
                      <a:pt x="605" y="608"/>
                    </a:lnTo>
                    <a:lnTo>
                      <a:pt x="605" y="505"/>
                    </a:lnTo>
                    <a:lnTo>
                      <a:pt x="618" y="466"/>
                    </a:lnTo>
                    <a:lnTo>
                      <a:pt x="618" y="440"/>
                    </a:lnTo>
                    <a:lnTo>
                      <a:pt x="683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3" name="Freeform 1547"/>
              <p:cNvSpPr>
                <a:spLocks/>
              </p:cNvSpPr>
              <p:nvPr/>
            </p:nvSpPr>
            <p:spPr bwMode="auto">
              <a:xfrm>
                <a:off x="27027" y="13664"/>
                <a:ext cx="374" cy="1605"/>
              </a:xfrm>
              <a:custGeom>
                <a:avLst/>
                <a:gdLst/>
                <a:ahLst/>
                <a:cxnLst>
                  <a:cxn ang="0">
                    <a:pos x="374" y="802"/>
                  </a:cxn>
                  <a:cxn ang="0">
                    <a:pos x="361" y="660"/>
                  </a:cxn>
                  <a:cxn ang="0">
                    <a:pos x="335" y="479"/>
                  </a:cxn>
                  <a:cxn ang="0">
                    <a:pos x="271" y="297"/>
                  </a:cxn>
                  <a:cxn ang="0">
                    <a:pos x="194" y="168"/>
                  </a:cxn>
                  <a:cxn ang="0">
                    <a:pos x="116" y="77"/>
                  </a:cxn>
                  <a:cxn ang="0">
                    <a:pos x="52" y="12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6" y="51"/>
                  </a:cxn>
                  <a:cxn ang="0">
                    <a:pos x="129" y="194"/>
                  </a:cxn>
                  <a:cxn ang="0">
                    <a:pos x="219" y="362"/>
                  </a:cxn>
                  <a:cxn ang="0">
                    <a:pos x="258" y="569"/>
                  </a:cxn>
                  <a:cxn ang="0">
                    <a:pos x="284" y="802"/>
                  </a:cxn>
                  <a:cxn ang="0">
                    <a:pos x="271" y="1010"/>
                  </a:cxn>
                  <a:cxn ang="0">
                    <a:pos x="219" y="1204"/>
                  </a:cxn>
                  <a:cxn ang="0">
                    <a:pos x="142" y="1398"/>
                  </a:cxn>
                  <a:cxn ang="0">
                    <a:pos x="26" y="1566"/>
                  </a:cxn>
                  <a:cxn ang="0">
                    <a:pos x="13" y="1579"/>
                  </a:cxn>
                  <a:cxn ang="0">
                    <a:pos x="0" y="1579"/>
                  </a:cxn>
                  <a:cxn ang="0">
                    <a:pos x="0" y="1605"/>
                  </a:cxn>
                  <a:cxn ang="0">
                    <a:pos x="13" y="1605"/>
                  </a:cxn>
                  <a:cxn ang="0">
                    <a:pos x="52" y="1579"/>
                  </a:cxn>
                  <a:cxn ang="0">
                    <a:pos x="116" y="1528"/>
                  </a:cxn>
                  <a:cxn ang="0">
                    <a:pos x="194" y="1424"/>
                  </a:cxn>
                  <a:cxn ang="0">
                    <a:pos x="271" y="1294"/>
                  </a:cxn>
                  <a:cxn ang="0">
                    <a:pos x="348" y="1035"/>
                  </a:cxn>
                  <a:cxn ang="0">
                    <a:pos x="374" y="802"/>
                  </a:cxn>
                </a:cxnLst>
                <a:rect l="0" t="0" r="r" b="b"/>
                <a:pathLst>
                  <a:path w="374" h="1605">
                    <a:moveTo>
                      <a:pt x="374" y="802"/>
                    </a:moveTo>
                    <a:lnTo>
                      <a:pt x="361" y="660"/>
                    </a:lnTo>
                    <a:lnTo>
                      <a:pt x="335" y="479"/>
                    </a:lnTo>
                    <a:lnTo>
                      <a:pt x="271" y="297"/>
                    </a:lnTo>
                    <a:lnTo>
                      <a:pt x="194" y="168"/>
                    </a:lnTo>
                    <a:lnTo>
                      <a:pt x="116" y="77"/>
                    </a:lnTo>
                    <a:lnTo>
                      <a:pt x="52" y="12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6" y="51"/>
                    </a:lnTo>
                    <a:lnTo>
                      <a:pt x="129" y="194"/>
                    </a:lnTo>
                    <a:lnTo>
                      <a:pt x="219" y="362"/>
                    </a:lnTo>
                    <a:lnTo>
                      <a:pt x="258" y="569"/>
                    </a:lnTo>
                    <a:lnTo>
                      <a:pt x="284" y="802"/>
                    </a:lnTo>
                    <a:lnTo>
                      <a:pt x="271" y="1010"/>
                    </a:lnTo>
                    <a:lnTo>
                      <a:pt x="219" y="1204"/>
                    </a:lnTo>
                    <a:lnTo>
                      <a:pt x="142" y="1398"/>
                    </a:lnTo>
                    <a:lnTo>
                      <a:pt x="26" y="1566"/>
                    </a:lnTo>
                    <a:lnTo>
                      <a:pt x="13" y="1579"/>
                    </a:lnTo>
                    <a:lnTo>
                      <a:pt x="0" y="1579"/>
                    </a:lnTo>
                    <a:lnTo>
                      <a:pt x="0" y="1605"/>
                    </a:lnTo>
                    <a:lnTo>
                      <a:pt x="13" y="1605"/>
                    </a:lnTo>
                    <a:lnTo>
                      <a:pt x="52" y="1579"/>
                    </a:lnTo>
                    <a:lnTo>
                      <a:pt x="116" y="1528"/>
                    </a:lnTo>
                    <a:lnTo>
                      <a:pt x="194" y="1424"/>
                    </a:lnTo>
                    <a:lnTo>
                      <a:pt x="271" y="1294"/>
                    </a:lnTo>
                    <a:lnTo>
                      <a:pt x="348" y="1035"/>
                    </a:lnTo>
                    <a:lnTo>
                      <a:pt x="374" y="8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4" name="Freeform 1548"/>
              <p:cNvSpPr>
                <a:spLocks noEditPoints="1"/>
              </p:cNvSpPr>
              <p:nvPr/>
            </p:nvSpPr>
            <p:spPr bwMode="auto">
              <a:xfrm>
                <a:off x="28019" y="13793"/>
                <a:ext cx="347" cy="1075"/>
              </a:xfrm>
              <a:custGeom>
                <a:avLst/>
                <a:gdLst/>
                <a:ahLst/>
                <a:cxnLst>
                  <a:cxn ang="0">
                    <a:pos x="231" y="363"/>
                  </a:cxn>
                  <a:cxn ang="0">
                    <a:pos x="13" y="388"/>
                  </a:cxn>
                  <a:cxn ang="0">
                    <a:pos x="13" y="427"/>
                  </a:cxn>
                  <a:cxn ang="0">
                    <a:pos x="64" y="427"/>
                  </a:cxn>
                  <a:cxn ang="0">
                    <a:pos x="116" y="453"/>
                  </a:cxn>
                  <a:cxn ang="0">
                    <a:pos x="128" y="479"/>
                  </a:cxn>
                  <a:cxn ang="0">
                    <a:pos x="128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7" y="1075"/>
                  </a:cxn>
                  <a:cxn ang="0">
                    <a:pos x="347" y="1023"/>
                  </a:cxn>
                  <a:cxn ang="0">
                    <a:pos x="270" y="1023"/>
                  </a:cxn>
                  <a:cxn ang="0">
                    <a:pos x="244" y="1010"/>
                  </a:cxn>
                  <a:cxn ang="0">
                    <a:pos x="231" y="997"/>
                  </a:cxn>
                  <a:cxn ang="0">
                    <a:pos x="231" y="958"/>
                  </a:cxn>
                  <a:cxn ang="0">
                    <a:pos x="231" y="363"/>
                  </a:cxn>
                  <a:cxn ang="0">
                    <a:pos x="231" y="91"/>
                  </a:cxn>
                  <a:cxn ang="0">
                    <a:pos x="231" y="65"/>
                  </a:cxn>
                  <a:cxn ang="0">
                    <a:pos x="206" y="13"/>
                  </a:cxn>
                  <a:cxn ang="0">
                    <a:pos x="180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4" y="91"/>
                  </a:cxn>
                  <a:cxn ang="0">
                    <a:pos x="90" y="142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1" y="117"/>
                  </a:cxn>
                  <a:cxn ang="0">
                    <a:pos x="231" y="91"/>
                  </a:cxn>
                </a:cxnLst>
                <a:rect l="0" t="0" r="r" b="b"/>
                <a:pathLst>
                  <a:path w="347" h="1075">
                    <a:moveTo>
                      <a:pt x="231" y="363"/>
                    </a:moveTo>
                    <a:lnTo>
                      <a:pt x="13" y="388"/>
                    </a:lnTo>
                    <a:lnTo>
                      <a:pt x="13" y="427"/>
                    </a:lnTo>
                    <a:lnTo>
                      <a:pt x="64" y="427"/>
                    </a:lnTo>
                    <a:lnTo>
                      <a:pt x="116" y="453"/>
                    </a:lnTo>
                    <a:lnTo>
                      <a:pt x="128" y="479"/>
                    </a:lnTo>
                    <a:lnTo>
                      <a:pt x="128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7" y="1075"/>
                    </a:lnTo>
                    <a:lnTo>
                      <a:pt x="347" y="1023"/>
                    </a:lnTo>
                    <a:lnTo>
                      <a:pt x="270" y="1023"/>
                    </a:lnTo>
                    <a:lnTo>
                      <a:pt x="244" y="1010"/>
                    </a:lnTo>
                    <a:lnTo>
                      <a:pt x="231" y="997"/>
                    </a:lnTo>
                    <a:lnTo>
                      <a:pt x="231" y="958"/>
                    </a:lnTo>
                    <a:lnTo>
                      <a:pt x="231" y="363"/>
                    </a:lnTo>
                    <a:close/>
                    <a:moveTo>
                      <a:pt x="231" y="91"/>
                    </a:moveTo>
                    <a:lnTo>
                      <a:pt x="231" y="65"/>
                    </a:lnTo>
                    <a:lnTo>
                      <a:pt x="206" y="13"/>
                    </a:lnTo>
                    <a:lnTo>
                      <a:pt x="180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4" y="91"/>
                    </a:lnTo>
                    <a:lnTo>
                      <a:pt x="90" y="142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1" y="117"/>
                    </a:lnTo>
                    <a:lnTo>
                      <a:pt x="231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5" name="Freeform 1549"/>
              <p:cNvSpPr>
                <a:spLocks/>
              </p:cNvSpPr>
              <p:nvPr/>
            </p:nvSpPr>
            <p:spPr bwMode="auto">
              <a:xfrm>
                <a:off x="28456" y="14156"/>
                <a:ext cx="811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1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0"/>
                  </a:cxn>
                  <a:cxn ang="0">
                    <a:pos x="271" y="660"/>
                  </a:cxn>
                  <a:cxn ang="0">
                    <a:pos x="258" y="647"/>
                  </a:cxn>
                  <a:cxn ang="0">
                    <a:pos x="245" y="621"/>
                  </a:cxn>
                  <a:cxn ang="0">
                    <a:pos x="245" y="297"/>
                  </a:cxn>
                  <a:cxn ang="0">
                    <a:pos x="258" y="181"/>
                  </a:cxn>
                  <a:cxn ang="0">
                    <a:pos x="309" y="103"/>
                  </a:cxn>
                  <a:cxn ang="0">
                    <a:pos x="374" y="51"/>
                  </a:cxn>
                  <a:cxn ang="0">
                    <a:pos x="451" y="38"/>
                  </a:cxn>
                  <a:cxn ang="0">
                    <a:pos x="490" y="38"/>
                  </a:cxn>
                  <a:cxn ang="0">
                    <a:pos x="528" y="51"/>
                  </a:cxn>
                  <a:cxn ang="0">
                    <a:pos x="554" y="103"/>
                  </a:cxn>
                  <a:cxn ang="0">
                    <a:pos x="567" y="142"/>
                  </a:cxn>
                  <a:cxn ang="0">
                    <a:pos x="567" y="181"/>
                  </a:cxn>
                  <a:cxn ang="0">
                    <a:pos x="580" y="220"/>
                  </a:cxn>
                  <a:cxn ang="0">
                    <a:pos x="580" y="634"/>
                  </a:cxn>
                  <a:cxn ang="0">
                    <a:pos x="567" y="647"/>
                  </a:cxn>
                  <a:cxn ang="0">
                    <a:pos x="541" y="660"/>
                  </a:cxn>
                  <a:cxn ang="0">
                    <a:pos x="451" y="660"/>
                  </a:cxn>
                  <a:cxn ang="0">
                    <a:pos x="451" y="712"/>
                  </a:cxn>
                  <a:cxn ang="0">
                    <a:pos x="811" y="712"/>
                  </a:cxn>
                  <a:cxn ang="0">
                    <a:pos x="811" y="660"/>
                  </a:cxn>
                  <a:cxn ang="0">
                    <a:pos x="734" y="660"/>
                  </a:cxn>
                  <a:cxn ang="0">
                    <a:pos x="708" y="647"/>
                  </a:cxn>
                  <a:cxn ang="0">
                    <a:pos x="696" y="634"/>
                  </a:cxn>
                  <a:cxn ang="0">
                    <a:pos x="683" y="608"/>
                  </a:cxn>
                  <a:cxn ang="0">
                    <a:pos x="683" y="194"/>
                  </a:cxn>
                  <a:cxn ang="0">
                    <a:pos x="670" y="116"/>
                  </a:cxn>
                  <a:cxn ang="0">
                    <a:pos x="631" y="64"/>
                  </a:cxn>
                  <a:cxn ang="0">
                    <a:pos x="593" y="25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5"/>
                  </a:cxn>
                  <a:cxn ang="0">
                    <a:pos x="284" y="77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1" y="77"/>
                  </a:cxn>
                  <a:cxn ang="0">
                    <a:pos x="103" y="90"/>
                  </a:cxn>
                  <a:cxn ang="0">
                    <a:pos x="129" y="103"/>
                  </a:cxn>
                  <a:cxn ang="0">
                    <a:pos x="129" y="155"/>
                  </a:cxn>
                </a:cxnLst>
                <a:rect l="0" t="0" r="r" b="b"/>
                <a:pathLst>
                  <a:path w="811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1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0"/>
                    </a:lnTo>
                    <a:lnTo>
                      <a:pt x="271" y="660"/>
                    </a:lnTo>
                    <a:lnTo>
                      <a:pt x="258" y="647"/>
                    </a:lnTo>
                    <a:lnTo>
                      <a:pt x="245" y="621"/>
                    </a:lnTo>
                    <a:lnTo>
                      <a:pt x="245" y="297"/>
                    </a:lnTo>
                    <a:lnTo>
                      <a:pt x="258" y="181"/>
                    </a:lnTo>
                    <a:lnTo>
                      <a:pt x="309" y="103"/>
                    </a:lnTo>
                    <a:lnTo>
                      <a:pt x="374" y="51"/>
                    </a:lnTo>
                    <a:lnTo>
                      <a:pt x="451" y="38"/>
                    </a:lnTo>
                    <a:lnTo>
                      <a:pt x="490" y="38"/>
                    </a:lnTo>
                    <a:lnTo>
                      <a:pt x="528" y="51"/>
                    </a:lnTo>
                    <a:lnTo>
                      <a:pt x="554" y="103"/>
                    </a:lnTo>
                    <a:lnTo>
                      <a:pt x="567" y="142"/>
                    </a:lnTo>
                    <a:lnTo>
                      <a:pt x="567" y="181"/>
                    </a:lnTo>
                    <a:lnTo>
                      <a:pt x="580" y="220"/>
                    </a:lnTo>
                    <a:lnTo>
                      <a:pt x="580" y="634"/>
                    </a:lnTo>
                    <a:lnTo>
                      <a:pt x="567" y="647"/>
                    </a:lnTo>
                    <a:lnTo>
                      <a:pt x="541" y="660"/>
                    </a:lnTo>
                    <a:lnTo>
                      <a:pt x="451" y="660"/>
                    </a:lnTo>
                    <a:lnTo>
                      <a:pt x="451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34" y="660"/>
                    </a:lnTo>
                    <a:lnTo>
                      <a:pt x="708" y="647"/>
                    </a:lnTo>
                    <a:lnTo>
                      <a:pt x="696" y="634"/>
                    </a:lnTo>
                    <a:lnTo>
                      <a:pt x="683" y="608"/>
                    </a:lnTo>
                    <a:lnTo>
                      <a:pt x="683" y="194"/>
                    </a:lnTo>
                    <a:lnTo>
                      <a:pt x="670" y="116"/>
                    </a:lnTo>
                    <a:lnTo>
                      <a:pt x="631" y="64"/>
                    </a:lnTo>
                    <a:lnTo>
                      <a:pt x="593" y="25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5"/>
                    </a:lnTo>
                    <a:lnTo>
                      <a:pt x="284" y="77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1" y="77"/>
                    </a:lnTo>
                    <a:lnTo>
                      <a:pt x="103" y="90"/>
                    </a:lnTo>
                    <a:lnTo>
                      <a:pt x="129" y="103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6" name="Freeform 1550"/>
              <p:cNvSpPr>
                <a:spLocks/>
              </p:cNvSpPr>
              <p:nvPr/>
            </p:nvSpPr>
            <p:spPr bwMode="auto">
              <a:xfrm>
                <a:off x="29782" y="13741"/>
                <a:ext cx="1133" cy="1166"/>
              </a:xfrm>
              <a:custGeom>
                <a:avLst/>
                <a:gdLst/>
                <a:ahLst/>
                <a:cxnLst>
                  <a:cxn ang="0">
                    <a:pos x="1133" y="13"/>
                  </a:cxn>
                  <a:cxn ang="0">
                    <a:pos x="1133" y="0"/>
                  </a:cxn>
                  <a:cxn ang="0">
                    <a:pos x="1108" y="0"/>
                  </a:cxn>
                  <a:cxn ang="0">
                    <a:pos x="1095" y="13"/>
                  </a:cxn>
                  <a:cxn ang="0">
                    <a:pos x="979" y="143"/>
                  </a:cxn>
                  <a:cxn ang="0">
                    <a:pos x="953" y="104"/>
                  </a:cxn>
                  <a:cxn ang="0">
                    <a:pos x="914" y="52"/>
                  </a:cxn>
                  <a:cxn ang="0">
                    <a:pos x="837" y="13"/>
                  </a:cxn>
                  <a:cxn ang="0">
                    <a:pos x="721" y="0"/>
                  </a:cxn>
                  <a:cxn ang="0">
                    <a:pos x="503" y="39"/>
                  </a:cxn>
                  <a:cxn ang="0">
                    <a:pos x="309" y="143"/>
                  </a:cxn>
                  <a:cxn ang="0">
                    <a:pos x="155" y="311"/>
                  </a:cxn>
                  <a:cxn ang="0">
                    <a:pos x="39" y="505"/>
                  </a:cxn>
                  <a:cxn ang="0">
                    <a:pos x="0" y="725"/>
                  </a:cxn>
                  <a:cxn ang="0">
                    <a:pos x="39" y="907"/>
                  </a:cxn>
                  <a:cxn ang="0">
                    <a:pos x="129" y="1036"/>
                  </a:cxn>
                  <a:cxn ang="0">
                    <a:pos x="271" y="1127"/>
                  </a:cxn>
                  <a:cxn ang="0">
                    <a:pos x="438" y="1166"/>
                  </a:cxn>
                  <a:cxn ang="0">
                    <a:pos x="567" y="1140"/>
                  </a:cxn>
                  <a:cxn ang="0">
                    <a:pos x="683" y="1088"/>
                  </a:cxn>
                  <a:cxn ang="0">
                    <a:pos x="786" y="1023"/>
                  </a:cxn>
                  <a:cxn ang="0">
                    <a:pos x="876" y="920"/>
                  </a:cxn>
                  <a:cxn ang="0">
                    <a:pos x="927" y="829"/>
                  </a:cxn>
                  <a:cxn ang="0">
                    <a:pos x="953" y="764"/>
                  </a:cxn>
                  <a:cxn ang="0">
                    <a:pos x="953" y="725"/>
                  </a:cxn>
                  <a:cxn ang="0">
                    <a:pos x="927" y="725"/>
                  </a:cxn>
                  <a:cxn ang="0">
                    <a:pos x="914" y="738"/>
                  </a:cxn>
                  <a:cxn ang="0">
                    <a:pos x="889" y="803"/>
                  </a:cxn>
                  <a:cxn ang="0">
                    <a:pos x="837" y="894"/>
                  </a:cxn>
                  <a:cxn ang="0">
                    <a:pos x="760" y="997"/>
                  </a:cxn>
                  <a:cxn ang="0">
                    <a:pos x="644" y="1062"/>
                  </a:cxn>
                  <a:cxn ang="0">
                    <a:pos x="554" y="1101"/>
                  </a:cxn>
                  <a:cxn ang="0">
                    <a:pos x="464" y="1114"/>
                  </a:cxn>
                  <a:cxn ang="0">
                    <a:pos x="374" y="1101"/>
                  </a:cxn>
                  <a:cxn ang="0">
                    <a:pos x="284" y="1062"/>
                  </a:cxn>
                  <a:cxn ang="0">
                    <a:pos x="219" y="1010"/>
                  </a:cxn>
                  <a:cxn ang="0">
                    <a:pos x="168" y="907"/>
                  </a:cxn>
                  <a:cxn ang="0">
                    <a:pos x="142" y="777"/>
                  </a:cxn>
                  <a:cxn ang="0">
                    <a:pos x="155" y="687"/>
                  </a:cxn>
                  <a:cxn ang="0">
                    <a:pos x="181" y="544"/>
                  </a:cxn>
                  <a:cxn ang="0">
                    <a:pos x="245" y="389"/>
                  </a:cxn>
                  <a:cxn ang="0">
                    <a:pos x="348" y="233"/>
                  </a:cxn>
                  <a:cxn ang="0">
                    <a:pos x="451" y="130"/>
                  </a:cxn>
                  <a:cxn ang="0">
                    <a:pos x="593" y="65"/>
                  </a:cxn>
                  <a:cxn ang="0">
                    <a:pos x="734" y="39"/>
                  </a:cxn>
                  <a:cxn ang="0">
                    <a:pos x="837" y="65"/>
                  </a:cxn>
                  <a:cxn ang="0">
                    <a:pos x="927" y="130"/>
                  </a:cxn>
                  <a:cxn ang="0">
                    <a:pos x="966" y="233"/>
                  </a:cxn>
                  <a:cxn ang="0">
                    <a:pos x="992" y="350"/>
                  </a:cxn>
                  <a:cxn ang="0">
                    <a:pos x="992" y="415"/>
                  </a:cxn>
                  <a:cxn ang="0">
                    <a:pos x="979" y="428"/>
                  </a:cxn>
                  <a:cxn ang="0">
                    <a:pos x="979" y="440"/>
                  </a:cxn>
                  <a:cxn ang="0">
                    <a:pos x="992" y="453"/>
                  </a:cxn>
                  <a:cxn ang="0">
                    <a:pos x="1017" y="453"/>
                  </a:cxn>
                  <a:cxn ang="0">
                    <a:pos x="1030" y="440"/>
                  </a:cxn>
                  <a:cxn ang="0">
                    <a:pos x="1030" y="415"/>
                  </a:cxn>
                  <a:cxn ang="0">
                    <a:pos x="1133" y="13"/>
                  </a:cxn>
                </a:cxnLst>
                <a:rect l="0" t="0" r="r" b="b"/>
                <a:pathLst>
                  <a:path w="1133" h="1166">
                    <a:moveTo>
                      <a:pt x="1133" y="13"/>
                    </a:moveTo>
                    <a:lnTo>
                      <a:pt x="1133" y="0"/>
                    </a:lnTo>
                    <a:lnTo>
                      <a:pt x="1108" y="0"/>
                    </a:lnTo>
                    <a:lnTo>
                      <a:pt x="1095" y="13"/>
                    </a:lnTo>
                    <a:lnTo>
                      <a:pt x="979" y="143"/>
                    </a:lnTo>
                    <a:lnTo>
                      <a:pt x="953" y="104"/>
                    </a:lnTo>
                    <a:lnTo>
                      <a:pt x="914" y="52"/>
                    </a:lnTo>
                    <a:lnTo>
                      <a:pt x="837" y="13"/>
                    </a:lnTo>
                    <a:lnTo>
                      <a:pt x="721" y="0"/>
                    </a:lnTo>
                    <a:lnTo>
                      <a:pt x="503" y="39"/>
                    </a:lnTo>
                    <a:lnTo>
                      <a:pt x="309" y="143"/>
                    </a:lnTo>
                    <a:lnTo>
                      <a:pt x="155" y="311"/>
                    </a:lnTo>
                    <a:lnTo>
                      <a:pt x="39" y="505"/>
                    </a:lnTo>
                    <a:lnTo>
                      <a:pt x="0" y="725"/>
                    </a:lnTo>
                    <a:lnTo>
                      <a:pt x="39" y="907"/>
                    </a:lnTo>
                    <a:lnTo>
                      <a:pt x="129" y="1036"/>
                    </a:lnTo>
                    <a:lnTo>
                      <a:pt x="271" y="1127"/>
                    </a:lnTo>
                    <a:lnTo>
                      <a:pt x="438" y="1166"/>
                    </a:lnTo>
                    <a:lnTo>
                      <a:pt x="567" y="1140"/>
                    </a:lnTo>
                    <a:lnTo>
                      <a:pt x="683" y="1088"/>
                    </a:lnTo>
                    <a:lnTo>
                      <a:pt x="786" y="1023"/>
                    </a:lnTo>
                    <a:lnTo>
                      <a:pt x="876" y="920"/>
                    </a:lnTo>
                    <a:lnTo>
                      <a:pt x="927" y="829"/>
                    </a:lnTo>
                    <a:lnTo>
                      <a:pt x="953" y="764"/>
                    </a:lnTo>
                    <a:lnTo>
                      <a:pt x="953" y="725"/>
                    </a:lnTo>
                    <a:lnTo>
                      <a:pt x="927" y="725"/>
                    </a:lnTo>
                    <a:lnTo>
                      <a:pt x="914" y="738"/>
                    </a:lnTo>
                    <a:lnTo>
                      <a:pt x="889" y="803"/>
                    </a:lnTo>
                    <a:lnTo>
                      <a:pt x="837" y="894"/>
                    </a:lnTo>
                    <a:lnTo>
                      <a:pt x="760" y="997"/>
                    </a:lnTo>
                    <a:lnTo>
                      <a:pt x="644" y="1062"/>
                    </a:lnTo>
                    <a:lnTo>
                      <a:pt x="554" y="1101"/>
                    </a:lnTo>
                    <a:lnTo>
                      <a:pt x="464" y="1114"/>
                    </a:lnTo>
                    <a:lnTo>
                      <a:pt x="374" y="1101"/>
                    </a:lnTo>
                    <a:lnTo>
                      <a:pt x="284" y="1062"/>
                    </a:lnTo>
                    <a:lnTo>
                      <a:pt x="219" y="1010"/>
                    </a:lnTo>
                    <a:lnTo>
                      <a:pt x="168" y="907"/>
                    </a:lnTo>
                    <a:lnTo>
                      <a:pt x="142" y="777"/>
                    </a:lnTo>
                    <a:lnTo>
                      <a:pt x="155" y="687"/>
                    </a:lnTo>
                    <a:lnTo>
                      <a:pt x="181" y="544"/>
                    </a:lnTo>
                    <a:lnTo>
                      <a:pt x="245" y="389"/>
                    </a:lnTo>
                    <a:lnTo>
                      <a:pt x="348" y="233"/>
                    </a:lnTo>
                    <a:lnTo>
                      <a:pt x="451" y="130"/>
                    </a:lnTo>
                    <a:lnTo>
                      <a:pt x="593" y="65"/>
                    </a:lnTo>
                    <a:lnTo>
                      <a:pt x="734" y="39"/>
                    </a:lnTo>
                    <a:lnTo>
                      <a:pt x="837" y="65"/>
                    </a:lnTo>
                    <a:lnTo>
                      <a:pt x="927" y="130"/>
                    </a:lnTo>
                    <a:lnTo>
                      <a:pt x="966" y="233"/>
                    </a:lnTo>
                    <a:lnTo>
                      <a:pt x="992" y="350"/>
                    </a:lnTo>
                    <a:lnTo>
                      <a:pt x="992" y="415"/>
                    </a:lnTo>
                    <a:lnTo>
                      <a:pt x="979" y="428"/>
                    </a:lnTo>
                    <a:lnTo>
                      <a:pt x="979" y="440"/>
                    </a:lnTo>
                    <a:lnTo>
                      <a:pt x="992" y="453"/>
                    </a:lnTo>
                    <a:lnTo>
                      <a:pt x="1017" y="453"/>
                    </a:lnTo>
                    <a:lnTo>
                      <a:pt x="1030" y="440"/>
                    </a:lnTo>
                    <a:lnTo>
                      <a:pt x="1030" y="415"/>
                    </a:lnTo>
                    <a:lnTo>
                      <a:pt x="1133" y="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7" name="Freeform 1551"/>
              <p:cNvSpPr>
                <a:spLocks/>
              </p:cNvSpPr>
              <p:nvPr/>
            </p:nvSpPr>
            <p:spPr bwMode="auto">
              <a:xfrm>
                <a:off x="31108" y="14699"/>
                <a:ext cx="168" cy="169"/>
              </a:xfrm>
              <a:custGeom>
                <a:avLst/>
                <a:gdLst/>
                <a:ahLst/>
                <a:cxnLst>
                  <a:cxn ang="0">
                    <a:pos x="168" y="78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52" y="0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26" y="143"/>
                  </a:cxn>
                  <a:cxn ang="0">
                    <a:pos x="78" y="169"/>
                  </a:cxn>
                  <a:cxn ang="0">
                    <a:pos x="116" y="156"/>
                  </a:cxn>
                  <a:cxn ang="0">
                    <a:pos x="142" y="143"/>
                  </a:cxn>
                  <a:cxn ang="0">
                    <a:pos x="155" y="117"/>
                  </a:cxn>
                  <a:cxn ang="0">
                    <a:pos x="168" y="78"/>
                  </a:cxn>
                </a:cxnLst>
                <a:rect l="0" t="0" r="r" b="b"/>
                <a:pathLst>
                  <a:path w="168" h="169">
                    <a:moveTo>
                      <a:pt x="168" y="78"/>
                    </a:moveTo>
                    <a:lnTo>
                      <a:pt x="142" y="26"/>
                    </a:lnTo>
                    <a:lnTo>
                      <a:pt x="116" y="0"/>
                    </a:lnTo>
                    <a:lnTo>
                      <a:pt x="52" y="0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26" y="143"/>
                    </a:lnTo>
                    <a:lnTo>
                      <a:pt x="78" y="169"/>
                    </a:lnTo>
                    <a:lnTo>
                      <a:pt x="116" y="156"/>
                    </a:lnTo>
                    <a:lnTo>
                      <a:pt x="142" y="143"/>
                    </a:lnTo>
                    <a:lnTo>
                      <a:pt x="155" y="117"/>
                    </a:lnTo>
                    <a:lnTo>
                      <a:pt x="168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8" name="Freeform 1552"/>
              <p:cNvSpPr>
                <a:spLocks noEditPoints="1"/>
              </p:cNvSpPr>
              <p:nvPr/>
            </p:nvSpPr>
            <p:spPr bwMode="auto">
              <a:xfrm>
                <a:off x="32125" y="13767"/>
                <a:ext cx="992" cy="1101"/>
              </a:xfrm>
              <a:custGeom>
                <a:avLst/>
                <a:gdLst/>
                <a:ahLst/>
                <a:cxnLst>
                  <a:cxn ang="0">
                    <a:pos x="309" y="518"/>
                  </a:cxn>
                  <a:cxn ang="0">
                    <a:pos x="309" y="78"/>
                  </a:cxn>
                  <a:cxn ang="0">
                    <a:pos x="322" y="65"/>
                  </a:cxn>
                  <a:cxn ang="0">
                    <a:pos x="348" y="52"/>
                  </a:cxn>
                  <a:cxn ang="0">
                    <a:pos x="580" y="52"/>
                  </a:cxn>
                  <a:cxn ang="0">
                    <a:pos x="683" y="78"/>
                  </a:cxn>
                  <a:cxn ang="0">
                    <a:pos x="747" y="130"/>
                  </a:cxn>
                  <a:cxn ang="0">
                    <a:pos x="786" y="207"/>
                  </a:cxn>
                  <a:cxn ang="0">
                    <a:pos x="786" y="272"/>
                  </a:cxn>
                  <a:cxn ang="0">
                    <a:pos x="773" y="350"/>
                  </a:cxn>
                  <a:cxn ang="0">
                    <a:pos x="734" y="427"/>
                  </a:cxn>
                  <a:cxn ang="0">
                    <a:pos x="644" y="492"/>
                  </a:cxn>
                  <a:cxn ang="0">
                    <a:pos x="541" y="518"/>
                  </a:cxn>
                  <a:cxn ang="0">
                    <a:pos x="309" y="518"/>
                  </a:cxn>
                  <a:cxn ang="0">
                    <a:pos x="683" y="531"/>
                  </a:cxn>
                  <a:cxn ang="0">
                    <a:pos x="824" y="479"/>
                  </a:cxn>
                  <a:cxn ang="0">
                    <a:pos x="915" y="389"/>
                  </a:cxn>
                  <a:cxn ang="0">
                    <a:pos x="940" y="272"/>
                  </a:cxn>
                  <a:cxn ang="0">
                    <a:pos x="915" y="168"/>
                  </a:cxn>
                  <a:cxn ang="0">
                    <a:pos x="850" y="91"/>
                  </a:cxn>
                  <a:cxn ang="0">
                    <a:pos x="734" y="26"/>
                  </a:cxn>
                  <a:cxn ang="0">
                    <a:pos x="593" y="0"/>
                  </a:cxn>
                  <a:cxn ang="0">
                    <a:pos x="0" y="0"/>
                  </a:cxn>
                  <a:cxn ang="0">
                    <a:pos x="0" y="52"/>
                  </a:cxn>
                  <a:cxn ang="0">
                    <a:pos x="91" y="52"/>
                  </a:cxn>
                  <a:cxn ang="0">
                    <a:pos x="129" y="65"/>
                  </a:cxn>
                  <a:cxn ang="0">
                    <a:pos x="155" y="65"/>
                  </a:cxn>
                  <a:cxn ang="0">
                    <a:pos x="168" y="78"/>
                  </a:cxn>
                  <a:cxn ang="0">
                    <a:pos x="168" y="1023"/>
                  </a:cxn>
                  <a:cxn ang="0">
                    <a:pos x="155" y="1036"/>
                  </a:cxn>
                  <a:cxn ang="0">
                    <a:pos x="129" y="1049"/>
                  </a:cxn>
                  <a:cxn ang="0">
                    <a:pos x="0" y="1049"/>
                  </a:cxn>
                  <a:cxn ang="0">
                    <a:pos x="0" y="1101"/>
                  </a:cxn>
                  <a:cxn ang="0">
                    <a:pos x="631" y="1101"/>
                  </a:cxn>
                  <a:cxn ang="0">
                    <a:pos x="773" y="1075"/>
                  </a:cxn>
                  <a:cxn ang="0">
                    <a:pos x="889" y="1010"/>
                  </a:cxn>
                  <a:cxn ang="0">
                    <a:pos x="966" y="920"/>
                  </a:cxn>
                  <a:cxn ang="0">
                    <a:pos x="992" y="803"/>
                  </a:cxn>
                  <a:cxn ang="0">
                    <a:pos x="953" y="673"/>
                  </a:cxn>
                  <a:cxn ang="0">
                    <a:pos x="837" y="583"/>
                  </a:cxn>
                  <a:cxn ang="0">
                    <a:pos x="683" y="531"/>
                  </a:cxn>
                  <a:cxn ang="0">
                    <a:pos x="580" y="1049"/>
                  </a:cxn>
                  <a:cxn ang="0">
                    <a:pos x="322" y="1049"/>
                  </a:cxn>
                  <a:cxn ang="0">
                    <a:pos x="309" y="1036"/>
                  </a:cxn>
                  <a:cxn ang="0">
                    <a:pos x="309" y="544"/>
                  </a:cxn>
                  <a:cxn ang="0">
                    <a:pos x="606" y="544"/>
                  </a:cxn>
                  <a:cxn ang="0">
                    <a:pos x="709" y="570"/>
                  </a:cxn>
                  <a:cxn ang="0">
                    <a:pos x="773" y="635"/>
                  </a:cxn>
                  <a:cxn ang="0">
                    <a:pos x="812" y="725"/>
                  </a:cxn>
                  <a:cxn ang="0">
                    <a:pos x="824" y="803"/>
                  </a:cxn>
                  <a:cxn ang="0">
                    <a:pos x="812" y="894"/>
                  </a:cxn>
                  <a:cxn ang="0">
                    <a:pos x="760" y="971"/>
                  </a:cxn>
                  <a:cxn ang="0">
                    <a:pos x="696" y="1023"/>
                  </a:cxn>
                  <a:cxn ang="0">
                    <a:pos x="580" y="1049"/>
                  </a:cxn>
                </a:cxnLst>
                <a:rect l="0" t="0" r="r" b="b"/>
                <a:pathLst>
                  <a:path w="992" h="1101">
                    <a:moveTo>
                      <a:pt x="309" y="518"/>
                    </a:moveTo>
                    <a:lnTo>
                      <a:pt x="309" y="78"/>
                    </a:lnTo>
                    <a:lnTo>
                      <a:pt x="322" y="65"/>
                    </a:lnTo>
                    <a:lnTo>
                      <a:pt x="348" y="52"/>
                    </a:lnTo>
                    <a:lnTo>
                      <a:pt x="580" y="52"/>
                    </a:lnTo>
                    <a:lnTo>
                      <a:pt x="683" y="78"/>
                    </a:lnTo>
                    <a:lnTo>
                      <a:pt x="747" y="130"/>
                    </a:lnTo>
                    <a:lnTo>
                      <a:pt x="786" y="207"/>
                    </a:lnTo>
                    <a:lnTo>
                      <a:pt x="786" y="272"/>
                    </a:lnTo>
                    <a:lnTo>
                      <a:pt x="773" y="350"/>
                    </a:lnTo>
                    <a:lnTo>
                      <a:pt x="734" y="427"/>
                    </a:lnTo>
                    <a:lnTo>
                      <a:pt x="644" y="492"/>
                    </a:lnTo>
                    <a:lnTo>
                      <a:pt x="541" y="518"/>
                    </a:lnTo>
                    <a:lnTo>
                      <a:pt x="309" y="518"/>
                    </a:lnTo>
                    <a:close/>
                    <a:moveTo>
                      <a:pt x="683" y="531"/>
                    </a:moveTo>
                    <a:lnTo>
                      <a:pt x="824" y="479"/>
                    </a:lnTo>
                    <a:lnTo>
                      <a:pt x="915" y="389"/>
                    </a:lnTo>
                    <a:lnTo>
                      <a:pt x="940" y="272"/>
                    </a:lnTo>
                    <a:lnTo>
                      <a:pt x="915" y="168"/>
                    </a:lnTo>
                    <a:lnTo>
                      <a:pt x="850" y="91"/>
                    </a:lnTo>
                    <a:lnTo>
                      <a:pt x="734" y="26"/>
                    </a:lnTo>
                    <a:lnTo>
                      <a:pt x="593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91" y="52"/>
                    </a:lnTo>
                    <a:lnTo>
                      <a:pt x="129" y="65"/>
                    </a:lnTo>
                    <a:lnTo>
                      <a:pt x="155" y="65"/>
                    </a:lnTo>
                    <a:lnTo>
                      <a:pt x="168" y="78"/>
                    </a:lnTo>
                    <a:lnTo>
                      <a:pt x="168" y="1023"/>
                    </a:lnTo>
                    <a:lnTo>
                      <a:pt x="155" y="1036"/>
                    </a:lnTo>
                    <a:lnTo>
                      <a:pt x="129" y="1049"/>
                    </a:lnTo>
                    <a:lnTo>
                      <a:pt x="0" y="1049"/>
                    </a:lnTo>
                    <a:lnTo>
                      <a:pt x="0" y="1101"/>
                    </a:lnTo>
                    <a:lnTo>
                      <a:pt x="631" y="1101"/>
                    </a:lnTo>
                    <a:lnTo>
                      <a:pt x="773" y="1075"/>
                    </a:lnTo>
                    <a:lnTo>
                      <a:pt x="889" y="1010"/>
                    </a:lnTo>
                    <a:lnTo>
                      <a:pt x="966" y="920"/>
                    </a:lnTo>
                    <a:lnTo>
                      <a:pt x="992" y="803"/>
                    </a:lnTo>
                    <a:lnTo>
                      <a:pt x="953" y="673"/>
                    </a:lnTo>
                    <a:lnTo>
                      <a:pt x="837" y="583"/>
                    </a:lnTo>
                    <a:lnTo>
                      <a:pt x="683" y="531"/>
                    </a:lnTo>
                    <a:close/>
                    <a:moveTo>
                      <a:pt x="580" y="1049"/>
                    </a:moveTo>
                    <a:lnTo>
                      <a:pt x="322" y="1049"/>
                    </a:lnTo>
                    <a:lnTo>
                      <a:pt x="309" y="1036"/>
                    </a:lnTo>
                    <a:lnTo>
                      <a:pt x="309" y="544"/>
                    </a:lnTo>
                    <a:lnTo>
                      <a:pt x="606" y="544"/>
                    </a:lnTo>
                    <a:lnTo>
                      <a:pt x="709" y="570"/>
                    </a:lnTo>
                    <a:lnTo>
                      <a:pt x="773" y="635"/>
                    </a:lnTo>
                    <a:lnTo>
                      <a:pt x="812" y="725"/>
                    </a:lnTo>
                    <a:lnTo>
                      <a:pt x="824" y="803"/>
                    </a:lnTo>
                    <a:lnTo>
                      <a:pt x="812" y="894"/>
                    </a:lnTo>
                    <a:lnTo>
                      <a:pt x="760" y="971"/>
                    </a:lnTo>
                    <a:lnTo>
                      <a:pt x="696" y="1023"/>
                    </a:lnTo>
                    <a:lnTo>
                      <a:pt x="580" y="104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29" name="Freeform 1553"/>
              <p:cNvSpPr>
                <a:spLocks/>
              </p:cNvSpPr>
              <p:nvPr/>
            </p:nvSpPr>
            <p:spPr bwMode="auto">
              <a:xfrm>
                <a:off x="33233" y="14181"/>
                <a:ext cx="785" cy="1011"/>
              </a:xfrm>
              <a:custGeom>
                <a:avLst/>
                <a:gdLst/>
                <a:ahLst/>
                <a:cxnLst>
                  <a:cxn ang="0">
                    <a:pos x="630" y="143"/>
                  </a:cxn>
                  <a:cxn ang="0">
                    <a:pos x="656" y="104"/>
                  </a:cxn>
                  <a:cxn ang="0">
                    <a:pos x="682" y="78"/>
                  </a:cxn>
                  <a:cxn ang="0">
                    <a:pos x="721" y="52"/>
                  </a:cxn>
                  <a:cxn ang="0">
                    <a:pos x="746" y="52"/>
                  </a:cxn>
                  <a:cxn ang="0">
                    <a:pos x="772" y="39"/>
                  </a:cxn>
                  <a:cxn ang="0">
                    <a:pos x="785" y="39"/>
                  </a:cxn>
                  <a:cxn ang="0">
                    <a:pos x="785" y="0"/>
                  </a:cxn>
                  <a:cxn ang="0">
                    <a:pos x="527" y="0"/>
                  </a:cxn>
                  <a:cxn ang="0">
                    <a:pos x="527" y="39"/>
                  </a:cxn>
                  <a:cxn ang="0">
                    <a:pos x="579" y="65"/>
                  </a:cxn>
                  <a:cxn ang="0">
                    <a:pos x="605" y="117"/>
                  </a:cxn>
                  <a:cxn ang="0">
                    <a:pos x="605" y="130"/>
                  </a:cxn>
                  <a:cxn ang="0">
                    <a:pos x="592" y="143"/>
                  </a:cxn>
                  <a:cxn ang="0">
                    <a:pos x="592" y="156"/>
                  </a:cxn>
                  <a:cxn ang="0">
                    <a:pos x="424" y="544"/>
                  </a:cxn>
                  <a:cxn ang="0">
                    <a:pos x="257" y="117"/>
                  </a:cxn>
                  <a:cxn ang="0">
                    <a:pos x="244" y="104"/>
                  </a:cxn>
                  <a:cxn ang="0">
                    <a:pos x="244" y="65"/>
                  </a:cxn>
                  <a:cxn ang="0">
                    <a:pos x="257" y="52"/>
                  </a:cxn>
                  <a:cxn ang="0">
                    <a:pos x="296" y="52"/>
                  </a:cxn>
                  <a:cxn ang="0">
                    <a:pos x="309" y="39"/>
                  </a:cxn>
                  <a:cxn ang="0">
                    <a:pos x="334" y="39"/>
                  </a:cxn>
                  <a:cxn ang="0">
                    <a:pos x="334" y="0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51" y="39"/>
                  </a:cxn>
                  <a:cxn ang="0">
                    <a:pos x="90" y="52"/>
                  </a:cxn>
                  <a:cxn ang="0">
                    <a:pos x="115" y="65"/>
                  </a:cxn>
                  <a:cxn ang="0">
                    <a:pos x="128" y="104"/>
                  </a:cxn>
                  <a:cxn ang="0">
                    <a:pos x="373" y="687"/>
                  </a:cxn>
                  <a:cxn ang="0">
                    <a:pos x="347" y="739"/>
                  </a:cxn>
                  <a:cxn ang="0">
                    <a:pos x="347" y="765"/>
                  </a:cxn>
                  <a:cxn ang="0">
                    <a:pos x="334" y="777"/>
                  </a:cxn>
                  <a:cxn ang="0">
                    <a:pos x="321" y="816"/>
                  </a:cxn>
                  <a:cxn ang="0">
                    <a:pos x="296" y="855"/>
                  </a:cxn>
                  <a:cxn ang="0">
                    <a:pos x="283" y="894"/>
                  </a:cxn>
                  <a:cxn ang="0">
                    <a:pos x="257" y="933"/>
                  </a:cxn>
                  <a:cxn ang="0">
                    <a:pos x="218" y="959"/>
                  </a:cxn>
                  <a:cxn ang="0">
                    <a:pos x="193" y="972"/>
                  </a:cxn>
                  <a:cxn ang="0">
                    <a:pos x="154" y="985"/>
                  </a:cxn>
                  <a:cxn ang="0">
                    <a:pos x="128" y="985"/>
                  </a:cxn>
                  <a:cxn ang="0">
                    <a:pos x="103" y="972"/>
                  </a:cxn>
                  <a:cxn ang="0">
                    <a:pos x="77" y="946"/>
                  </a:cxn>
                  <a:cxn ang="0">
                    <a:pos x="103" y="946"/>
                  </a:cxn>
                  <a:cxn ang="0">
                    <a:pos x="141" y="907"/>
                  </a:cxn>
                  <a:cxn ang="0">
                    <a:pos x="141" y="881"/>
                  </a:cxn>
                  <a:cxn ang="0">
                    <a:pos x="128" y="842"/>
                  </a:cxn>
                  <a:cxn ang="0">
                    <a:pos x="103" y="829"/>
                  </a:cxn>
                  <a:cxn ang="0">
                    <a:pos x="64" y="816"/>
                  </a:cxn>
                  <a:cxn ang="0">
                    <a:pos x="38" y="816"/>
                  </a:cxn>
                  <a:cxn ang="0">
                    <a:pos x="25" y="829"/>
                  </a:cxn>
                  <a:cxn ang="0">
                    <a:pos x="0" y="881"/>
                  </a:cxn>
                  <a:cxn ang="0">
                    <a:pos x="25" y="959"/>
                  </a:cxn>
                  <a:cxn ang="0">
                    <a:pos x="103" y="1011"/>
                  </a:cxn>
                  <a:cxn ang="0">
                    <a:pos x="206" y="1011"/>
                  </a:cxn>
                  <a:cxn ang="0">
                    <a:pos x="244" y="985"/>
                  </a:cxn>
                  <a:cxn ang="0">
                    <a:pos x="309" y="920"/>
                  </a:cxn>
                  <a:cxn ang="0">
                    <a:pos x="334" y="881"/>
                  </a:cxn>
                  <a:cxn ang="0">
                    <a:pos x="360" y="829"/>
                  </a:cxn>
                  <a:cxn ang="0">
                    <a:pos x="630" y="143"/>
                  </a:cxn>
                </a:cxnLst>
                <a:rect l="0" t="0" r="r" b="b"/>
                <a:pathLst>
                  <a:path w="785" h="1011">
                    <a:moveTo>
                      <a:pt x="630" y="143"/>
                    </a:moveTo>
                    <a:lnTo>
                      <a:pt x="656" y="104"/>
                    </a:lnTo>
                    <a:lnTo>
                      <a:pt x="682" y="78"/>
                    </a:lnTo>
                    <a:lnTo>
                      <a:pt x="721" y="52"/>
                    </a:lnTo>
                    <a:lnTo>
                      <a:pt x="746" y="52"/>
                    </a:lnTo>
                    <a:lnTo>
                      <a:pt x="772" y="39"/>
                    </a:lnTo>
                    <a:lnTo>
                      <a:pt x="785" y="39"/>
                    </a:lnTo>
                    <a:lnTo>
                      <a:pt x="785" y="0"/>
                    </a:lnTo>
                    <a:lnTo>
                      <a:pt x="527" y="0"/>
                    </a:lnTo>
                    <a:lnTo>
                      <a:pt x="527" y="39"/>
                    </a:lnTo>
                    <a:lnTo>
                      <a:pt x="579" y="65"/>
                    </a:lnTo>
                    <a:lnTo>
                      <a:pt x="605" y="117"/>
                    </a:lnTo>
                    <a:lnTo>
                      <a:pt x="605" y="130"/>
                    </a:lnTo>
                    <a:lnTo>
                      <a:pt x="592" y="143"/>
                    </a:lnTo>
                    <a:lnTo>
                      <a:pt x="592" y="156"/>
                    </a:lnTo>
                    <a:lnTo>
                      <a:pt x="424" y="544"/>
                    </a:lnTo>
                    <a:lnTo>
                      <a:pt x="257" y="117"/>
                    </a:lnTo>
                    <a:lnTo>
                      <a:pt x="244" y="104"/>
                    </a:lnTo>
                    <a:lnTo>
                      <a:pt x="244" y="65"/>
                    </a:lnTo>
                    <a:lnTo>
                      <a:pt x="257" y="52"/>
                    </a:lnTo>
                    <a:lnTo>
                      <a:pt x="296" y="52"/>
                    </a:lnTo>
                    <a:lnTo>
                      <a:pt x="309" y="39"/>
                    </a:lnTo>
                    <a:lnTo>
                      <a:pt x="334" y="39"/>
                    </a:lnTo>
                    <a:lnTo>
                      <a:pt x="334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1" y="39"/>
                    </a:lnTo>
                    <a:lnTo>
                      <a:pt x="90" y="52"/>
                    </a:lnTo>
                    <a:lnTo>
                      <a:pt x="115" y="65"/>
                    </a:lnTo>
                    <a:lnTo>
                      <a:pt x="128" y="104"/>
                    </a:lnTo>
                    <a:lnTo>
                      <a:pt x="373" y="687"/>
                    </a:lnTo>
                    <a:lnTo>
                      <a:pt x="347" y="739"/>
                    </a:lnTo>
                    <a:lnTo>
                      <a:pt x="347" y="765"/>
                    </a:lnTo>
                    <a:lnTo>
                      <a:pt x="334" y="777"/>
                    </a:lnTo>
                    <a:lnTo>
                      <a:pt x="321" y="816"/>
                    </a:lnTo>
                    <a:lnTo>
                      <a:pt x="296" y="855"/>
                    </a:lnTo>
                    <a:lnTo>
                      <a:pt x="283" y="894"/>
                    </a:lnTo>
                    <a:lnTo>
                      <a:pt x="257" y="933"/>
                    </a:lnTo>
                    <a:lnTo>
                      <a:pt x="218" y="959"/>
                    </a:lnTo>
                    <a:lnTo>
                      <a:pt x="193" y="972"/>
                    </a:lnTo>
                    <a:lnTo>
                      <a:pt x="154" y="985"/>
                    </a:lnTo>
                    <a:lnTo>
                      <a:pt x="128" y="985"/>
                    </a:lnTo>
                    <a:lnTo>
                      <a:pt x="103" y="972"/>
                    </a:lnTo>
                    <a:lnTo>
                      <a:pt x="77" y="946"/>
                    </a:lnTo>
                    <a:lnTo>
                      <a:pt x="103" y="946"/>
                    </a:lnTo>
                    <a:lnTo>
                      <a:pt x="141" y="907"/>
                    </a:lnTo>
                    <a:lnTo>
                      <a:pt x="141" y="881"/>
                    </a:lnTo>
                    <a:lnTo>
                      <a:pt x="128" y="842"/>
                    </a:lnTo>
                    <a:lnTo>
                      <a:pt x="103" y="829"/>
                    </a:lnTo>
                    <a:lnTo>
                      <a:pt x="64" y="816"/>
                    </a:lnTo>
                    <a:lnTo>
                      <a:pt x="38" y="816"/>
                    </a:lnTo>
                    <a:lnTo>
                      <a:pt x="25" y="829"/>
                    </a:lnTo>
                    <a:lnTo>
                      <a:pt x="0" y="881"/>
                    </a:lnTo>
                    <a:lnTo>
                      <a:pt x="25" y="959"/>
                    </a:lnTo>
                    <a:lnTo>
                      <a:pt x="103" y="1011"/>
                    </a:lnTo>
                    <a:lnTo>
                      <a:pt x="206" y="1011"/>
                    </a:lnTo>
                    <a:lnTo>
                      <a:pt x="244" y="985"/>
                    </a:lnTo>
                    <a:lnTo>
                      <a:pt x="309" y="920"/>
                    </a:lnTo>
                    <a:lnTo>
                      <a:pt x="334" y="881"/>
                    </a:lnTo>
                    <a:lnTo>
                      <a:pt x="360" y="829"/>
                    </a:lnTo>
                    <a:lnTo>
                      <a:pt x="630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0" name="Freeform 1554"/>
              <p:cNvSpPr>
                <a:spLocks noEditPoints="1"/>
              </p:cNvSpPr>
              <p:nvPr/>
            </p:nvSpPr>
            <p:spPr bwMode="auto">
              <a:xfrm>
                <a:off x="34507" y="13754"/>
                <a:ext cx="785" cy="1127"/>
              </a:xfrm>
              <a:custGeom>
                <a:avLst/>
                <a:gdLst/>
                <a:ahLst/>
                <a:cxnLst>
                  <a:cxn ang="0">
                    <a:pos x="554" y="1023"/>
                  </a:cxn>
                  <a:cxn ang="0">
                    <a:pos x="554" y="1127"/>
                  </a:cxn>
                  <a:cxn ang="0">
                    <a:pos x="785" y="1114"/>
                  </a:cxn>
                  <a:cxn ang="0">
                    <a:pos x="785" y="1062"/>
                  </a:cxn>
                  <a:cxn ang="0">
                    <a:pos x="734" y="1062"/>
                  </a:cxn>
                  <a:cxn ang="0">
                    <a:pos x="695" y="1049"/>
                  </a:cxn>
                  <a:cxn ang="0">
                    <a:pos x="682" y="1036"/>
                  </a:cxn>
                  <a:cxn ang="0">
                    <a:pos x="670" y="1010"/>
                  </a:cxn>
                  <a:cxn ang="0">
                    <a:pos x="670" y="0"/>
                  </a:cxn>
                  <a:cxn ang="0">
                    <a:pos x="438" y="13"/>
                  </a:cxn>
                  <a:cxn ang="0">
                    <a:pos x="438" y="65"/>
                  </a:cxn>
                  <a:cxn ang="0">
                    <a:pos x="489" y="65"/>
                  </a:cxn>
                  <a:cxn ang="0">
                    <a:pos x="528" y="78"/>
                  </a:cxn>
                  <a:cxn ang="0">
                    <a:pos x="554" y="91"/>
                  </a:cxn>
                  <a:cxn ang="0">
                    <a:pos x="554" y="117"/>
                  </a:cxn>
                  <a:cxn ang="0">
                    <a:pos x="567" y="156"/>
                  </a:cxn>
                  <a:cxn ang="0">
                    <a:pos x="567" y="505"/>
                  </a:cxn>
                  <a:cxn ang="0">
                    <a:pos x="476" y="427"/>
                  </a:cxn>
                  <a:cxn ang="0">
                    <a:pos x="361" y="402"/>
                  </a:cxn>
                  <a:cxn ang="0">
                    <a:pos x="219" y="427"/>
                  </a:cxn>
                  <a:cxn ang="0">
                    <a:pos x="116" y="505"/>
                  </a:cxn>
                  <a:cxn ang="0">
                    <a:pos x="26" y="622"/>
                  </a:cxn>
                  <a:cxn ang="0">
                    <a:pos x="0" y="764"/>
                  </a:cxn>
                  <a:cxn ang="0">
                    <a:pos x="26" y="907"/>
                  </a:cxn>
                  <a:cxn ang="0">
                    <a:pos x="103" y="1023"/>
                  </a:cxn>
                  <a:cxn ang="0">
                    <a:pos x="206" y="1101"/>
                  </a:cxn>
                  <a:cxn ang="0">
                    <a:pos x="348" y="1127"/>
                  </a:cxn>
                  <a:cxn ang="0">
                    <a:pos x="438" y="1114"/>
                  </a:cxn>
                  <a:cxn ang="0">
                    <a:pos x="502" y="1075"/>
                  </a:cxn>
                  <a:cxn ang="0">
                    <a:pos x="554" y="1023"/>
                  </a:cxn>
                  <a:cxn ang="0">
                    <a:pos x="554" y="596"/>
                  </a:cxn>
                  <a:cxn ang="0">
                    <a:pos x="554" y="971"/>
                  </a:cxn>
                  <a:cxn ang="0">
                    <a:pos x="541" y="984"/>
                  </a:cxn>
                  <a:cxn ang="0">
                    <a:pos x="502" y="1036"/>
                  </a:cxn>
                  <a:cxn ang="0">
                    <a:pos x="451" y="1075"/>
                  </a:cxn>
                  <a:cxn ang="0">
                    <a:pos x="348" y="1101"/>
                  </a:cxn>
                  <a:cxn ang="0">
                    <a:pos x="296" y="1088"/>
                  </a:cxn>
                  <a:cxn ang="0">
                    <a:pos x="219" y="1036"/>
                  </a:cxn>
                  <a:cxn ang="0">
                    <a:pos x="180" y="997"/>
                  </a:cxn>
                  <a:cxn ang="0">
                    <a:pos x="142" y="881"/>
                  </a:cxn>
                  <a:cxn ang="0">
                    <a:pos x="142" y="661"/>
                  </a:cxn>
                  <a:cxn ang="0">
                    <a:pos x="180" y="544"/>
                  </a:cxn>
                  <a:cxn ang="0">
                    <a:pos x="206" y="518"/>
                  </a:cxn>
                  <a:cxn ang="0">
                    <a:pos x="232" y="479"/>
                  </a:cxn>
                  <a:cxn ang="0">
                    <a:pos x="270" y="466"/>
                  </a:cxn>
                  <a:cxn ang="0">
                    <a:pos x="322" y="440"/>
                  </a:cxn>
                  <a:cxn ang="0">
                    <a:pos x="412" y="440"/>
                  </a:cxn>
                  <a:cxn ang="0">
                    <a:pos x="451" y="466"/>
                  </a:cxn>
                  <a:cxn ang="0">
                    <a:pos x="502" y="492"/>
                  </a:cxn>
                  <a:cxn ang="0">
                    <a:pos x="554" y="544"/>
                  </a:cxn>
                  <a:cxn ang="0">
                    <a:pos x="554" y="596"/>
                  </a:cxn>
                </a:cxnLst>
                <a:rect l="0" t="0" r="r" b="b"/>
                <a:pathLst>
                  <a:path w="785" h="1127">
                    <a:moveTo>
                      <a:pt x="554" y="1023"/>
                    </a:moveTo>
                    <a:lnTo>
                      <a:pt x="554" y="1127"/>
                    </a:lnTo>
                    <a:lnTo>
                      <a:pt x="785" y="1114"/>
                    </a:lnTo>
                    <a:lnTo>
                      <a:pt x="785" y="1062"/>
                    </a:lnTo>
                    <a:lnTo>
                      <a:pt x="734" y="1062"/>
                    </a:lnTo>
                    <a:lnTo>
                      <a:pt x="695" y="1049"/>
                    </a:lnTo>
                    <a:lnTo>
                      <a:pt x="682" y="1036"/>
                    </a:lnTo>
                    <a:lnTo>
                      <a:pt x="670" y="1010"/>
                    </a:lnTo>
                    <a:lnTo>
                      <a:pt x="670" y="0"/>
                    </a:lnTo>
                    <a:lnTo>
                      <a:pt x="438" y="13"/>
                    </a:lnTo>
                    <a:lnTo>
                      <a:pt x="438" y="65"/>
                    </a:lnTo>
                    <a:lnTo>
                      <a:pt x="489" y="65"/>
                    </a:lnTo>
                    <a:lnTo>
                      <a:pt x="528" y="78"/>
                    </a:lnTo>
                    <a:lnTo>
                      <a:pt x="554" y="91"/>
                    </a:lnTo>
                    <a:lnTo>
                      <a:pt x="554" y="117"/>
                    </a:lnTo>
                    <a:lnTo>
                      <a:pt x="567" y="156"/>
                    </a:lnTo>
                    <a:lnTo>
                      <a:pt x="567" y="505"/>
                    </a:lnTo>
                    <a:lnTo>
                      <a:pt x="476" y="427"/>
                    </a:lnTo>
                    <a:lnTo>
                      <a:pt x="361" y="402"/>
                    </a:lnTo>
                    <a:lnTo>
                      <a:pt x="219" y="427"/>
                    </a:lnTo>
                    <a:lnTo>
                      <a:pt x="116" y="505"/>
                    </a:lnTo>
                    <a:lnTo>
                      <a:pt x="26" y="622"/>
                    </a:lnTo>
                    <a:lnTo>
                      <a:pt x="0" y="764"/>
                    </a:lnTo>
                    <a:lnTo>
                      <a:pt x="26" y="907"/>
                    </a:lnTo>
                    <a:lnTo>
                      <a:pt x="103" y="1023"/>
                    </a:lnTo>
                    <a:lnTo>
                      <a:pt x="206" y="1101"/>
                    </a:lnTo>
                    <a:lnTo>
                      <a:pt x="348" y="1127"/>
                    </a:lnTo>
                    <a:lnTo>
                      <a:pt x="438" y="1114"/>
                    </a:lnTo>
                    <a:lnTo>
                      <a:pt x="502" y="1075"/>
                    </a:lnTo>
                    <a:lnTo>
                      <a:pt x="554" y="1023"/>
                    </a:lnTo>
                    <a:close/>
                    <a:moveTo>
                      <a:pt x="554" y="596"/>
                    </a:moveTo>
                    <a:lnTo>
                      <a:pt x="554" y="971"/>
                    </a:lnTo>
                    <a:lnTo>
                      <a:pt x="541" y="984"/>
                    </a:lnTo>
                    <a:lnTo>
                      <a:pt x="502" y="1036"/>
                    </a:lnTo>
                    <a:lnTo>
                      <a:pt x="451" y="1075"/>
                    </a:lnTo>
                    <a:lnTo>
                      <a:pt x="348" y="1101"/>
                    </a:lnTo>
                    <a:lnTo>
                      <a:pt x="296" y="1088"/>
                    </a:lnTo>
                    <a:lnTo>
                      <a:pt x="219" y="1036"/>
                    </a:lnTo>
                    <a:lnTo>
                      <a:pt x="180" y="997"/>
                    </a:lnTo>
                    <a:lnTo>
                      <a:pt x="142" y="881"/>
                    </a:lnTo>
                    <a:lnTo>
                      <a:pt x="142" y="661"/>
                    </a:lnTo>
                    <a:lnTo>
                      <a:pt x="180" y="544"/>
                    </a:lnTo>
                    <a:lnTo>
                      <a:pt x="206" y="518"/>
                    </a:lnTo>
                    <a:lnTo>
                      <a:pt x="232" y="479"/>
                    </a:lnTo>
                    <a:lnTo>
                      <a:pt x="270" y="466"/>
                    </a:lnTo>
                    <a:lnTo>
                      <a:pt x="322" y="440"/>
                    </a:lnTo>
                    <a:lnTo>
                      <a:pt x="412" y="440"/>
                    </a:lnTo>
                    <a:lnTo>
                      <a:pt x="451" y="466"/>
                    </a:lnTo>
                    <a:lnTo>
                      <a:pt x="502" y="492"/>
                    </a:lnTo>
                    <a:lnTo>
                      <a:pt x="554" y="544"/>
                    </a:lnTo>
                    <a:lnTo>
                      <a:pt x="554" y="5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1" name="Freeform 1555"/>
              <p:cNvSpPr>
                <a:spLocks noEditPoints="1"/>
              </p:cNvSpPr>
              <p:nvPr/>
            </p:nvSpPr>
            <p:spPr bwMode="auto">
              <a:xfrm>
                <a:off x="35383" y="14143"/>
                <a:ext cx="617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7" y="349"/>
                  </a:cxn>
                  <a:cxn ang="0">
                    <a:pos x="617" y="323"/>
                  </a:cxn>
                  <a:cxn ang="0">
                    <a:pos x="605" y="207"/>
                  </a:cxn>
                  <a:cxn ang="0">
                    <a:pos x="553" y="103"/>
                  </a:cxn>
                  <a:cxn ang="0">
                    <a:pos x="463" y="26"/>
                  </a:cxn>
                  <a:cxn ang="0">
                    <a:pos x="334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5" y="233"/>
                  </a:cxn>
                  <a:cxn ang="0">
                    <a:pos x="0" y="375"/>
                  </a:cxn>
                  <a:cxn ang="0">
                    <a:pos x="25" y="518"/>
                  </a:cxn>
                  <a:cxn ang="0">
                    <a:pos x="115" y="634"/>
                  </a:cxn>
                  <a:cxn ang="0">
                    <a:pos x="218" y="712"/>
                  </a:cxn>
                  <a:cxn ang="0">
                    <a:pos x="360" y="738"/>
                  </a:cxn>
                  <a:cxn ang="0">
                    <a:pos x="463" y="725"/>
                  </a:cxn>
                  <a:cxn ang="0">
                    <a:pos x="540" y="673"/>
                  </a:cxn>
                  <a:cxn ang="0">
                    <a:pos x="617" y="569"/>
                  </a:cxn>
                  <a:cxn ang="0">
                    <a:pos x="617" y="518"/>
                  </a:cxn>
                  <a:cxn ang="0">
                    <a:pos x="592" y="518"/>
                  </a:cxn>
                  <a:cxn ang="0">
                    <a:pos x="579" y="531"/>
                  </a:cxn>
                  <a:cxn ang="0">
                    <a:pos x="527" y="634"/>
                  </a:cxn>
                  <a:cxn ang="0">
                    <a:pos x="463" y="686"/>
                  </a:cxn>
                  <a:cxn ang="0">
                    <a:pos x="399" y="699"/>
                  </a:cxn>
                  <a:cxn ang="0">
                    <a:pos x="360" y="699"/>
                  </a:cxn>
                  <a:cxn ang="0">
                    <a:pos x="257" y="673"/>
                  </a:cxn>
                  <a:cxn ang="0">
                    <a:pos x="180" y="595"/>
                  </a:cxn>
                  <a:cxn ang="0">
                    <a:pos x="154" y="505"/>
                  </a:cxn>
                  <a:cxn ang="0">
                    <a:pos x="141" y="427"/>
                  </a:cxn>
                  <a:cxn ang="0">
                    <a:pos x="141" y="349"/>
                  </a:cxn>
                  <a:cxn ang="0">
                    <a:pos x="579" y="349"/>
                  </a:cxn>
                  <a:cxn ang="0">
                    <a:pos x="141" y="323"/>
                  </a:cxn>
                  <a:cxn ang="0">
                    <a:pos x="154" y="207"/>
                  </a:cxn>
                  <a:cxn ang="0">
                    <a:pos x="193" y="116"/>
                  </a:cxn>
                  <a:cxn ang="0">
                    <a:pos x="244" y="64"/>
                  </a:cxn>
                  <a:cxn ang="0">
                    <a:pos x="296" y="51"/>
                  </a:cxn>
                  <a:cxn ang="0">
                    <a:pos x="334" y="38"/>
                  </a:cxn>
                  <a:cxn ang="0">
                    <a:pos x="412" y="64"/>
                  </a:cxn>
                  <a:cxn ang="0">
                    <a:pos x="476" y="116"/>
                  </a:cxn>
                  <a:cxn ang="0">
                    <a:pos x="502" y="194"/>
                  </a:cxn>
                  <a:cxn ang="0">
                    <a:pos x="514" y="272"/>
                  </a:cxn>
                  <a:cxn ang="0">
                    <a:pos x="514" y="323"/>
                  </a:cxn>
                  <a:cxn ang="0">
                    <a:pos x="141" y="323"/>
                  </a:cxn>
                </a:cxnLst>
                <a:rect l="0" t="0" r="r" b="b"/>
                <a:pathLst>
                  <a:path w="617" h="738">
                    <a:moveTo>
                      <a:pt x="579" y="349"/>
                    </a:moveTo>
                    <a:lnTo>
                      <a:pt x="617" y="349"/>
                    </a:lnTo>
                    <a:lnTo>
                      <a:pt x="617" y="323"/>
                    </a:lnTo>
                    <a:lnTo>
                      <a:pt x="605" y="207"/>
                    </a:lnTo>
                    <a:lnTo>
                      <a:pt x="553" y="103"/>
                    </a:lnTo>
                    <a:lnTo>
                      <a:pt x="463" y="26"/>
                    </a:lnTo>
                    <a:lnTo>
                      <a:pt x="334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5" y="233"/>
                    </a:lnTo>
                    <a:lnTo>
                      <a:pt x="0" y="375"/>
                    </a:lnTo>
                    <a:lnTo>
                      <a:pt x="25" y="518"/>
                    </a:lnTo>
                    <a:lnTo>
                      <a:pt x="115" y="634"/>
                    </a:lnTo>
                    <a:lnTo>
                      <a:pt x="218" y="712"/>
                    </a:lnTo>
                    <a:lnTo>
                      <a:pt x="360" y="738"/>
                    </a:lnTo>
                    <a:lnTo>
                      <a:pt x="463" y="725"/>
                    </a:lnTo>
                    <a:lnTo>
                      <a:pt x="540" y="673"/>
                    </a:lnTo>
                    <a:lnTo>
                      <a:pt x="617" y="569"/>
                    </a:lnTo>
                    <a:lnTo>
                      <a:pt x="617" y="518"/>
                    </a:lnTo>
                    <a:lnTo>
                      <a:pt x="592" y="518"/>
                    </a:lnTo>
                    <a:lnTo>
                      <a:pt x="579" y="531"/>
                    </a:lnTo>
                    <a:lnTo>
                      <a:pt x="527" y="634"/>
                    </a:lnTo>
                    <a:lnTo>
                      <a:pt x="463" y="686"/>
                    </a:lnTo>
                    <a:lnTo>
                      <a:pt x="399" y="699"/>
                    </a:lnTo>
                    <a:lnTo>
                      <a:pt x="360" y="699"/>
                    </a:lnTo>
                    <a:lnTo>
                      <a:pt x="257" y="673"/>
                    </a:lnTo>
                    <a:lnTo>
                      <a:pt x="180" y="595"/>
                    </a:lnTo>
                    <a:lnTo>
                      <a:pt x="154" y="505"/>
                    </a:lnTo>
                    <a:lnTo>
                      <a:pt x="141" y="427"/>
                    </a:lnTo>
                    <a:lnTo>
                      <a:pt x="141" y="349"/>
                    </a:lnTo>
                    <a:lnTo>
                      <a:pt x="579" y="349"/>
                    </a:lnTo>
                    <a:close/>
                    <a:moveTo>
                      <a:pt x="141" y="323"/>
                    </a:moveTo>
                    <a:lnTo>
                      <a:pt x="154" y="207"/>
                    </a:lnTo>
                    <a:lnTo>
                      <a:pt x="193" y="116"/>
                    </a:lnTo>
                    <a:lnTo>
                      <a:pt x="244" y="64"/>
                    </a:lnTo>
                    <a:lnTo>
                      <a:pt x="296" y="51"/>
                    </a:lnTo>
                    <a:lnTo>
                      <a:pt x="334" y="38"/>
                    </a:lnTo>
                    <a:lnTo>
                      <a:pt x="412" y="64"/>
                    </a:lnTo>
                    <a:lnTo>
                      <a:pt x="476" y="116"/>
                    </a:lnTo>
                    <a:lnTo>
                      <a:pt x="502" y="194"/>
                    </a:lnTo>
                    <a:lnTo>
                      <a:pt x="514" y="272"/>
                    </a:lnTo>
                    <a:lnTo>
                      <a:pt x="514" y="323"/>
                    </a:lnTo>
                    <a:lnTo>
                      <a:pt x="141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2" name="Freeform 1556"/>
              <p:cNvSpPr>
                <a:spLocks/>
              </p:cNvSpPr>
              <p:nvPr/>
            </p:nvSpPr>
            <p:spPr bwMode="auto">
              <a:xfrm>
                <a:off x="36091" y="13741"/>
                <a:ext cx="798" cy="1127"/>
              </a:xfrm>
              <a:custGeom>
                <a:avLst/>
                <a:gdLst/>
                <a:ahLst/>
                <a:cxnLst>
                  <a:cxn ang="0">
                    <a:pos x="527" y="479"/>
                  </a:cxn>
                  <a:cxn ang="0">
                    <a:pos x="566" y="505"/>
                  </a:cxn>
                  <a:cxn ang="0">
                    <a:pos x="579" y="570"/>
                  </a:cxn>
                  <a:cxn ang="0">
                    <a:pos x="566" y="1062"/>
                  </a:cxn>
                  <a:cxn ang="0">
                    <a:pos x="450" y="1075"/>
                  </a:cxn>
                  <a:cxn ang="0">
                    <a:pos x="798" y="1127"/>
                  </a:cxn>
                  <a:cxn ang="0">
                    <a:pos x="708" y="1075"/>
                  </a:cxn>
                  <a:cxn ang="0">
                    <a:pos x="682" y="1036"/>
                  </a:cxn>
                  <a:cxn ang="0">
                    <a:pos x="476" y="428"/>
                  </a:cxn>
                  <a:cxn ang="0">
                    <a:pos x="437" y="440"/>
                  </a:cxn>
                  <a:cxn ang="0">
                    <a:pos x="231" y="259"/>
                  </a:cxn>
                  <a:cxn ang="0">
                    <a:pos x="309" y="78"/>
                  </a:cxn>
                  <a:cxn ang="0">
                    <a:pos x="463" y="26"/>
                  </a:cxn>
                  <a:cxn ang="0">
                    <a:pos x="540" y="39"/>
                  </a:cxn>
                  <a:cxn ang="0">
                    <a:pos x="605" y="78"/>
                  </a:cxn>
                  <a:cxn ang="0">
                    <a:pos x="540" y="117"/>
                  </a:cxn>
                  <a:cxn ang="0">
                    <a:pos x="527" y="181"/>
                  </a:cxn>
                  <a:cxn ang="0">
                    <a:pos x="566" y="220"/>
                  </a:cxn>
                  <a:cxn ang="0">
                    <a:pos x="630" y="233"/>
                  </a:cxn>
                  <a:cxn ang="0">
                    <a:pos x="682" y="156"/>
                  </a:cxn>
                  <a:cxn ang="0">
                    <a:pos x="579" y="13"/>
                  </a:cxn>
                  <a:cxn ang="0">
                    <a:pos x="386" y="13"/>
                  </a:cxn>
                  <a:cxn ang="0">
                    <a:pos x="206" y="91"/>
                  </a:cxn>
                  <a:cxn ang="0">
                    <a:pos x="128" y="246"/>
                  </a:cxn>
                  <a:cxn ang="0">
                    <a:pos x="0" y="440"/>
                  </a:cxn>
                  <a:cxn ang="0">
                    <a:pos x="128" y="479"/>
                  </a:cxn>
                  <a:cxn ang="0">
                    <a:pos x="103" y="1075"/>
                  </a:cxn>
                  <a:cxn ang="0">
                    <a:pos x="12" y="1127"/>
                  </a:cxn>
                  <a:cxn ang="0">
                    <a:pos x="360" y="1075"/>
                  </a:cxn>
                  <a:cxn ang="0">
                    <a:pos x="244" y="1062"/>
                  </a:cxn>
                  <a:cxn ang="0">
                    <a:pos x="231" y="1010"/>
                  </a:cxn>
                  <a:cxn ang="0">
                    <a:pos x="489" y="479"/>
                  </a:cxn>
                </a:cxnLst>
                <a:rect l="0" t="0" r="r" b="b"/>
                <a:pathLst>
                  <a:path w="798" h="1127">
                    <a:moveTo>
                      <a:pt x="489" y="479"/>
                    </a:moveTo>
                    <a:lnTo>
                      <a:pt x="527" y="479"/>
                    </a:lnTo>
                    <a:lnTo>
                      <a:pt x="553" y="492"/>
                    </a:lnTo>
                    <a:lnTo>
                      <a:pt x="566" y="505"/>
                    </a:lnTo>
                    <a:lnTo>
                      <a:pt x="566" y="531"/>
                    </a:lnTo>
                    <a:lnTo>
                      <a:pt x="579" y="570"/>
                    </a:lnTo>
                    <a:lnTo>
                      <a:pt x="579" y="1049"/>
                    </a:lnTo>
                    <a:lnTo>
                      <a:pt x="566" y="1062"/>
                    </a:lnTo>
                    <a:lnTo>
                      <a:pt x="540" y="1075"/>
                    </a:lnTo>
                    <a:lnTo>
                      <a:pt x="450" y="1075"/>
                    </a:lnTo>
                    <a:lnTo>
                      <a:pt x="450" y="1127"/>
                    </a:lnTo>
                    <a:lnTo>
                      <a:pt x="798" y="1127"/>
                    </a:lnTo>
                    <a:lnTo>
                      <a:pt x="798" y="1075"/>
                    </a:lnTo>
                    <a:lnTo>
                      <a:pt x="708" y="1075"/>
                    </a:lnTo>
                    <a:lnTo>
                      <a:pt x="695" y="1062"/>
                    </a:lnTo>
                    <a:lnTo>
                      <a:pt x="682" y="1036"/>
                    </a:lnTo>
                    <a:lnTo>
                      <a:pt x="682" y="415"/>
                    </a:lnTo>
                    <a:lnTo>
                      <a:pt x="476" y="428"/>
                    </a:lnTo>
                    <a:lnTo>
                      <a:pt x="450" y="428"/>
                    </a:lnTo>
                    <a:lnTo>
                      <a:pt x="437" y="440"/>
                    </a:lnTo>
                    <a:lnTo>
                      <a:pt x="231" y="440"/>
                    </a:lnTo>
                    <a:lnTo>
                      <a:pt x="231" y="259"/>
                    </a:lnTo>
                    <a:lnTo>
                      <a:pt x="257" y="156"/>
                    </a:lnTo>
                    <a:lnTo>
                      <a:pt x="309" y="78"/>
                    </a:lnTo>
                    <a:lnTo>
                      <a:pt x="386" y="39"/>
                    </a:lnTo>
                    <a:lnTo>
                      <a:pt x="463" y="26"/>
                    </a:lnTo>
                    <a:lnTo>
                      <a:pt x="502" y="26"/>
                    </a:lnTo>
                    <a:lnTo>
                      <a:pt x="540" y="39"/>
                    </a:lnTo>
                    <a:lnTo>
                      <a:pt x="579" y="65"/>
                    </a:lnTo>
                    <a:lnTo>
                      <a:pt x="605" y="78"/>
                    </a:lnTo>
                    <a:lnTo>
                      <a:pt x="566" y="91"/>
                    </a:lnTo>
                    <a:lnTo>
                      <a:pt x="540" y="117"/>
                    </a:lnTo>
                    <a:lnTo>
                      <a:pt x="527" y="143"/>
                    </a:lnTo>
                    <a:lnTo>
                      <a:pt x="527" y="181"/>
                    </a:lnTo>
                    <a:lnTo>
                      <a:pt x="540" y="207"/>
                    </a:lnTo>
                    <a:lnTo>
                      <a:pt x="566" y="220"/>
                    </a:lnTo>
                    <a:lnTo>
                      <a:pt x="579" y="233"/>
                    </a:lnTo>
                    <a:lnTo>
                      <a:pt x="630" y="233"/>
                    </a:lnTo>
                    <a:lnTo>
                      <a:pt x="669" y="194"/>
                    </a:lnTo>
                    <a:lnTo>
                      <a:pt x="682" y="156"/>
                    </a:lnTo>
                    <a:lnTo>
                      <a:pt x="656" y="78"/>
                    </a:lnTo>
                    <a:lnTo>
                      <a:pt x="579" y="13"/>
                    </a:lnTo>
                    <a:lnTo>
                      <a:pt x="476" y="0"/>
                    </a:lnTo>
                    <a:lnTo>
                      <a:pt x="386" y="13"/>
                    </a:lnTo>
                    <a:lnTo>
                      <a:pt x="283" y="39"/>
                    </a:lnTo>
                    <a:lnTo>
                      <a:pt x="206" y="91"/>
                    </a:lnTo>
                    <a:lnTo>
                      <a:pt x="154" y="156"/>
                    </a:lnTo>
                    <a:lnTo>
                      <a:pt x="128" y="246"/>
                    </a:lnTo>
                    <a:lnTo>
                      <a:pt x="128" y="440"/>
                    </a:lnTo>
                    <a:lnTo>
                      <a:pt x="0" y="440"/>
                    </a:lnTo>
                    <a:lnTo>
                      <a:pt x="0" y="479"/>
                    </a:lnTo>
                    <a:lnTo>
                      <a:pt x="128" y="479"/>
                    </a:lnTo>
                    <a:lnTo>
                      <a:pt x="128" y="1049"/>
                    </a:lnTo>
                    <a:lnTo>
                      <a:pt x="103" y="1075"/>
                    </a:lnTo>
                    <a:lnTo>
                      <a:pt x="12" y="1075"/>
                    </a:lnTo>
                    <a:lnTo>
                      <a:pt x="12" y="1127"/>
                    </a:lnTo>
                    <a:lnTo>
                      <a:pt x="360" y="1127"/>
                    </a:lnTo>
                    <a:lnTo>
                      <a:pt x="360" y="1075"/>
                    </a:lnTo>
                    <a:lnTo>
                      <a:pt x="270" y="1075"/>
                    </a:lnTo>
                    <a:lnTo>
                      <a:pt x="244" y="1062"/>
                    </a:lnTo>
                    <a:lnTo>
                      <a:pt x="244" y="1036"/>
                    </a:lnTo>
                    <a:lnTo>
                      <a:pt x="231" y="1010"/>
                    </a:lnTo>
                    <a:lnTo>
                      <a:pt x="231" y="479"/>
                    </a:lnTo>
                    <a:lnTo>
                      <a:pt x="489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3" name="Freeform 1557"/>
              <p:cNvSpPr>
                <a:spLocks/>
              </p:cNvSpPr>
              <p:nvPr/>
            </p:nvSpPr>
            <p:spPr bwMode="auto">
              <a:xfrm>
                <a:off x="36992" y="14156"/>
                <a:ext cx="798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4" y="647"/>
                  </a:cxn>
                  <a:cxn ang="0">
                    <a:pos x="232" y="621"/>
                  </a:cxn>
                  <a:cxn ang="0">
                    <a:pos x="232" y="297"/>
                  </a:cxn>
                  <a:cxn ang="0">
                    <a:pos x="257" y="181"/>
                  </a:cxn>
                  <a:cxn ang="0">
                    <a:pos x="309" y="103"/>
                  </a:cxn>
                  <a:cxn ang="0">
                    <a:pos x="373" y="51"/>
                  </a:cxn>
                  <a:cxn ang="0">
                    <a:pos x="450" y="38"/>
                  </a:cxn>
                  <a:cxn ang="0">
                    <a:pos x="489" y="38"/>
                  </a:cxn>
                  <a:cxn ang="0">
                    <a:pos x="515" y="51"/>
                  </a:cxn>
                  <a:cxn ang="0">
                    <a:pos x="540" y="77"/>
                  </a:cxn>
                  <a:cxn ang="0">
                    <a:pos x="553" y="103"/>
                  </a:cxn>
                  <a:cxn ang="0">
                    <a:pos x="566" y="142"/>
                  </a:cxn>
                  <a:cxn ang="0">
                    <a:pos x="566" y="634"/>
                  </a:cxn>
                  <a:cxn ang="0">
                    <a:pos x="553" y="647"/>
                  </a:cxn>
                  <a:cxn ang="0">
                    <a:pos x="528" y="660"/>
                  </a:cxn>
                  <a:cxn ang="0">
                    <a:pos x="437" y="660"/>
                  </a:cxn>
                  <a:cxn ang="0">
                    <a:pos x="437" y="712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69" y="116"/>
                  </a:cxn>
                  <a:cxn ang="0">
                    <a:pos x="631" y="64"/>
                  </a:cxn>
                  <a:cxn ang="0">
                    <a:pos x="592" y="25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5"/>
                  </a:cxn>
                  <a:cxn ang="0">
                    <a:pos x="283" y="77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116"/>
                  </a:cxn>
                  <a:cxn ang="0">
                    <a:pos x="129" y="155"/>
                  </a:cxn>
                </a:cxnLst>
                <a:rect l="0" t="0" r="r" b="b"/>
                <a:pathLst>
                  <a:path w="798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7"/>
                    </a:lnTo>
                    <a:lnTo>
                      <a:pt x="232" y="621"/>
                    </a:lnTo>
                    <a:lnTo>
                      <a:pt x="232" y="297"/>
                    </a:lnTo>
                    <a:lnTo>
                      <a:pt x="257" y="181"/>
                    </a:lnTo>
                    <a:lnTo>
                      <a:pt x="309" y="103"/>
                    </a:lnTo>
                    <a:lnTo>
                      <a:pt x="373" y="51"/>
                    </a:lnTo>
                    <a:lnTo>
                      <a:pt x="450" y="38"/>
                    </a:lnTo>
                    <a:lnTo>
                      <a:pt x="489" y="38"/>
                    </a:lnTo>
                    <a:lnTo>
                      <a:pt x="515" y="51"/>
                    </a:lnTo>
                    <a:lnTo>
                      <a:pt x="540" y="77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634"/>
                    </a:lnTo>
                    <a:lnTo>
                      <a:pt x="553" y="647"/>
                    </a:lnTo>
                    <a:lnTo>
                      <a:pt x="528" y="660"/>
                    </a:lnTo>
                    <a:lnTo>
                      <a:pt x="437" y="660"/>
                    </a:lnTo>
                    <a:lnTo>
                      <a:pt x="437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69" y="116"/>
                    </a:lnTo>
                    <a:lnTo>
                      <a:pt x="631" y="64"/>
                    </a:lnTo>
                    <a:lnTo>
                      <a:pt x="592" y="25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5"/>
                    </a:lnTo>
                    <a:lnTo>
                      <a:pt x="283" y="77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116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4" name="Freeform 1558"/>
              <p:cNvSpPr>
                <a:spLocks noEditPoints="1"/>
              </p:cNvSpPr>
              <p:nvPr/>
            </p:nvSpPr>
            <p:spPr bwMode="auto">
              <a:xfrm>
                <a:off x="37880" y="13793"/>
                <a:ext cx="348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13" y="388"/>
                  </a:cxn>
                  <a:cxn ang="0">
                    <a:pos x="13" y="427"/>
                  </a:cxn>
                  <a:cxn ang="0">
                    <a:pos x="64" y="427"/>
                  </a:cxn>
                  <a:cxn ang="0">
                    <a:pos x="116" y="453"/>
                  </a:cxn>
                  <a:cxn ang="0">
                    <a:pos x="129" y="479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8" y="1075"/>
                  </a:cxn>
                  <a:cxn ang="0">
                    <a:pos x="348" y="1023"/>
                  </a:cxn>
                  <a:cxn ang="0">
                    <a:pos x="270" y="1023"/>
                  </a:cxn>
                  <a:cxn ang="0">
                    <a:pos x="245" y="1010"/>
                  </a:cxn>
                  <a:cxn ang="0">
                    <a:pos x="232" y="997"/>
                  </a:cxn>
                  <a:cxn ang="0">
                    <a:pos x="232" y="958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52"/>
                  </a:cxn>
                  <a:cxn ang="0">
                    <a:pos x="180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4" y="91"/>
                  </a:cxn>
                  <a:cxn ang="0">
                    <a:pos x="90" y="142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48" h="1075">
                    <a:moveTo>
                      <a:pt x="232" y="363"/>
                    </a:moveTo>
                    <a:lnTo>
                      <a:pt x="13" y="388"/>
                    </a:lnTo>
                    <a:lnTo>
                      <a:pt x="13" y="427"/>
                    </a:lnTo>
                    <a:lnTo>
                      <a:pt x="64" y="427"/>
                    </a:lnTo>
                    <a:lnTo>
                      <a:pt x="116" y="453"/>
                    </a:lnTo>
                    <a:lnTo>
                      <a:pt x="129" y="479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8" y="1075"/>
                    </a:lnTo>
                    <a:lnTo>
                      <a:pt x="348" y="1023"/>
                    </a:lnTo>
                    <a:lnTo>
                      <a:pt x="270" y="1023"/>
                    </a:lnTo>
                    <a:lnTo>
                      <a:pt x="245" y="1010"/>
                    </a:lnTo>
                    <a:lnTo>
                      <a:pt x="232" y="997"/>
                    </a:lnTo>
                    <a:lnTo>
                      <a:pt x="232" y="958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52"/>
                    </a:lnTo>
                    <a:lnTo>
                      <a:pt x="180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4" y="91"/>
                    </a:lnTo>
                    <a:lnTo>
                      <a:pt x="90" y="142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5" name="Freeform 1559"/>
              <p:cNvSpPr>
                <a:spLocks/>
              </p:cNvSpPr>
              <p:nvPr/>
            </p:nvSpPr>
            <p:spPr bwMode="auto">
              <a:xfrm>
                <a:off x="38305" y="13884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6" y="336"/>
                  </a:cxn>
                  <a:cxn ang="0">
                    <a:pos x="476" y="297"/>
                  </a:cxn>
                  <a:cxn ang="0">
                    <a:pos x="245" y="297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54" y="194"/>
                  </a:cxn>
                  <a:cxn ang="0">
                    <a:pos x="90" y="272"/>
                  </a:cxn>
                  <a:cxn ang="0">
                    <a:pos x="0" y="310"/>
                  </a:cxn>
                  <a:cxn ang="0">
                    <a:pos x="0" y="336"/>
                  </a:cxn>
                  <a:cxn ang="0">
                    <a:pos x="129" y="336"/>
                  </a:cxn>
                  <a:cxn ang="0">
                    <a:pos x="129" y="790"/>
                  </a:cxn>
                  <a:cxn ang="0">
                    <a:pos x="142" y="880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296" y="997"/>
                  </a:cxn>
                  <a:cxn ang="0">
                    <a:pos x="335" y="997"/>
                  </a:cxn>
                  <a:cxn ang="0">
                    <a:pos x="412" y="984"/>
                  </a:cxn>
                  <a:cxn ang="0">
                    <a:pos x="463" y="932"/>
                  </a:cxn>
                  <a:cxn ang="0">
                    <a:pos x="489" y="867"/>
                  </a:cxn>
                  <a:cxn ang="0">
                    <a:pos x="502" y="790"/>
                  </a:cxn>
                  <a:cxn ang="0">
                    <a:pos x="502" y="699"/>
                  </a:cxn>
                  <a:cxn ang="0">
                    <a:pos x="450" y="699"/>
                  </a:cxn>
                  <a:cxn ang="0">
                    <a:pos x="450" y="828"/>
                  </a:cxn>
                  <a:cxn ang="0">
                    <a:pos x="438" y="880"/>
                  </a:cxn>
                  <a:cxn ang="0">
                    <a:pos x="425" y="919"/>
                  </a:cxn>
                  <a:cxn ang="0">
                    <a:pos x="399" y="945"/>
                  </a:cxn>
                  <a:cxn ang="0">
                    <a:pos x="373" y="958"/>
                  </a:cxn>
                  <a:cxn ang="0">
                    <a:pos x="309" y="958"/>
                  </a:cxn>
                  <a:cxn ang="0">
                    <a:pos x="270" y="919"/>
                  </a:cxn>
                  <a:cxn ang="0">
                    <a:pos x="257" y="880"/>
                  </a:cxn>
                  <a:cxn ang="0">
                    <a:pos x="245" y="854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6" y="336"/>
                    </a:lnTo>
                    <a:lnTo>
                      <a:pt x="476" y="297"/>
                    </a:lnTo>
                    <a:lnTo>
                      <a:pt x="245" y="297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54" y="194"/>
                    </a:lnTo>
                    <a:lnTo>
                      <a:pt x="90" y="272"/>
                    </a:lnTo>
                    <a:lnTo>
                      <a:pt x="0" y="310"/>
                    </a:lnTo>
                    <a:lnTo>
                      <a:pt x="0" y="336"/>
                    </a:lnTo>
                    <a:lnTo>
                      <a:pt x="129" y="336"/>
                    </a:lnTo>
                    <a:lnTo>
                      <a:pt x="129" y="790"/>
                    </a:lnTo>
                    <a:lnTo>
                      <a:pt x="142" y="880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296" y="997"/>
                    </a:lnTo>
                    <a:lnTo>
                      <a:pt x="335" y="997"/>
                    </a:lnTo>
                    <a:lnTo>
                      <a:pt x="412" y="984"/>
                    </a:lnTo>
                    <a:lnTo>
                      <a:pt x="463" y="932"/>
                    </a:lnTo>
                    <a:lnTo>
                      <a:pt x="489" y="867"/>
                    </a:lnTo>
                    <a:lnTo>
                      <a:pt x="502" y="790"/>
                    </a:lnTo>
                    <a:lnTo>
                      <a:pt x="502" y="699"/>
                    </a:lnTo>
                    <a:lnTo>
                      <a:pt x="450" y="699"/>
                    </a:lnTo>
                    <a:lnTo>
                      <a:pt x="450" y="828"/>
                    </a:lnTo>
                    <a:lnTo>
                      <a:pt x="438" y="880"/>
                    </a:lnTo>
                    <a:lnTo>
                      <a:pt x="425" y="919"/>
                    </a:lnTo>
                    <a:lnTo>
                      <a:pt x="399" y="945"/>
                    </a:lnTo>
                    <a:lnTo>
                      <a:pt x="373" y="958"/>
                    </a:lnTo>
                    <a:lnTo>
                      <a:pt x="309" y="958"/>
                    </a:lnTo>
                    <a:lnTo>
                      <a:pt x="270" y="919"/>
                    </a:lnTo>
                    <a:lnTo>
                      <a:pt x="257" y="880"/>
                    </a:lnTo>
                    <a:lnTo>
                      <a:pt x="245" y="854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6" name="Freeform 1560"/>
              <p:cNvSpPr>
                <a:spLocks noEditPoints="1"/>
              </p:cNvSpPr>
              <p:nvPr/>
            </p:nvSpPr>
            <p:spPr bwMode="auto">
              <a:xfrm>
                <a:off x="38949" y="13793"/>
                <a:ext cx="334" cy="1075"/>
              </a:xfrm>
              <a:custGeom>
                <a:avLst/>
                <a:gdLst/>
                <a:ahLst/>
                <a:cxnLst>
                  <a:cxn ang="0">
                    <a:pos x="231" y="363"/>
                  </a:cxn>
                  <a:cxn ang="0">
                    <a:pos x="0" y="388"/>
                  </a:cxn>
                  <a:cxn ang="0">
                    <a:pos x="0" y="427"/>
                  </a:cxn>
                  <a:cxn ang="0">
                    <a:pos x="51" y="427"/>
                  </a:cxn>
                  <a:cxn ang="0">
                    <a:pos x="90" y="440"/>
                  </a:cxn>
                  <a:cxn ang="0">
                    <a:pos x="103" y="453"/>
                  </a:cxn>
                  <a:cxn ang="0">
                    <a:pos x="115" y="479"/>
                  </a:cxn>
                  <a:cxn ang="0">
                    <a:pos x="115" y="997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4" y="1075"/>
                  </a:cxn>
                  <a:cxn ang="0">
                    <a:pos x="334" y="1023"/>
                  </a:cxn>
                  <a:cxn ang="0">
                    <a:pos x="257" y="1023"/>
                  </a:cxn>
                  <a:cxn ang="0">
                    <a:pos x="231" y="1010"/>
                  </a:cxn>
                  <a:cxn ang="0">
                    <a:pos x="231" y="958"/>
                  </a:cxn>
                  <a:cxn ang="0">
                    <a:pos x="231" y="363"/>
                  </a:cxn>
                  <a:cxn ang="0">
                    <a:pos x="231" y="91"/>
                  </a:cxn>
                  <a:cxn ang="0">
                    <a:pos x="231" y="52"/>
                  </a:cxn>
                  <a:cxn ang="0">
                    <a:pos x="180" y="0"/>
                  </a:cxn>
                  <a:cxn ang="0">
                    <a:pos x="141" y="0"/>
                  </a:cxn>
                  <a:cxn ang="0">
                    <a:pos x="90" y="26"/>
                  </a:cxn>
                  <a:cxn ang="0">
                    <a:pos x="64" y="52"/>
                  </a:cxn>
                  <a:cxn ang="0">
                    <a:pos x="64" y="117"/>
                  </a:cxn>
                  <a:cxn ang="0">
                    <a:pos x="115" y="168"/>
                  </a:cxn>
                  <a:cxn ang="0">
                    <a:pos x="180" y="168"/>
                  </a:cxn>
                  <a:cxn ang="0">
                    <a:pos x="231" y="117"/>
                  </a:cxn>
                  <a:cxn ang="0">
                    <a:pos x="231" y="91"/>
                  </a:cxn>
                </a:cxnLst>
                <a:rect l="0" t="0" r="r" b="b"/>
                <a:pathLst>
                  <a:path w="334" h="1075">
                    <a:moveTo>
                      <a:pt x="231" y="363"/>
                    </a:moveTo>
                    <a:lnTo>
                      <a:pt x="0" y="388"/>
                    </a:lnTo>
                    <a:lnTo>
                      <a:pt x="0" y="427"/>
                    </a:lnTo>
                    <a:lnTo>
                      <a:pt x="51" y="427"/>
                    </a:lnTo>
                    <a:lnTo>
                      <a:pt x="90" y="440"/>
                    </a:lnTo>
                    <a:lnTo>
                      <a:pt x="103" y="453"/>
                    </a:lnTo>
                    <a:lnTo>
                      <a:pt x="115" y="479"/>
                    </a:lnTo>
                    <a:lnTo>
                      <a:pt x="115" y="997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4" y="1075"/>
                    </a:lnTo>
                    <a:lnTo>
                      <a:pt x="334" y="1023"/>
                    </a:lnTo>
                    <a:lnTo>
                      <a:pt x="257" y="1023"/>
                    </a:lnTo>
                    <a:lnTo>
                      <a:pt x="231" y="1010"/>
                    </a:lnTo>
                    <a:lnTo>
                      <a:pt x="231" y="958"/>
                    </a:lnTo>
                    <a:lnTo>
                      <a:pt x="231" y="363"/>
                    </a:lnTo>
                    <a:close/>
                    <a:moveTo>
                      <a:pt x="231" y="91"/>
                    </a:moveTo>
                    <a:lnTo>
                      <a:pt x="231" y="52"/>
                    </a:lnTo>
                    <a:lnTo>
                      <a:pt x="180" y="0"/>
                    </a:lnTo>
                    <a:lnTo>
                      <a:pt x="141" y="0"/>
                    </a:lnTo>
                    <a:lnTo>
                      <a:pt x="90" y="26"/>
                    </a:lnTo>
                    <a:lnTo>
                      <a:pt x="64" y="52"/>
                    </a:lnTo>
                    <a:lnTo>
                      <a:pt x="64" y="117"/>
                    </a:lnTo>
                    <a:lnTo>
                      <a:pt x="115" y="168"/>
                    </a:lnTo>
                    <a:lnTo>
                      <a:pt x="180" y="168"/>
                    </a:lnTo>
                    <a:lnTo>
                      <a:pt x="231" y="117"/>
                    </a:lnTo>
                    <a:lnTo>
                      <a:pt x="231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7" name="Freeform 1561"/>
              <p:cNvSpPr>
                <a:spLocks noEditPoints="1"/>
              </p:cNvSpPr>
              <p:nvPr/>
            </p:nvSpPr>
            <p:spPr bwMode="auto">
              <a:xfrm>
                <a:off x="39386" y="14143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5"/>
                  </a:cxn>
                  <a:cxn ang="0">
                    <a:pos x="683" y="233"/>
                  </a:cxn>
                  <a:cxn ang="0">
                    <a:pos x="592" y="116"/>
                  </a:cxn>
                  <a:cxn ang="0">
                    <a:pos x="490" y="38"/>
                  </a:cxn>
                  <a:cxn ang="0">
                    <a:pos x="348" y="0"/>
                  </a:cxn>
                  <a:cxn ang="0">
                    <a:pos x="206" y="38"/>
                  </a:cxn>
                  <a:cxn ang="0">
                    <a:pos x="90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90" y="712"/>
                  </a:cxn>
                  <a:cxn ang="0">
                    <a:pos x="592" y="634"/>
                  </a:cxn>
                  <a:cxn ang="0">
                    <a:pos x="670" y="518"/>
                  </a:cxn>
                  <a:cxn ang="0">
                    <a:pos x="708" y="375"/>
                  </a:cxn>
                  <a:cxn ang="0">
                    <a:pos x="348" y="699"/>
                  </a:cxn>
                  <a:cxn ang="0">
                    <a:pos x="296" y="699"/>
                  </a:cxn>
                  <a:cxn ang="0">
                    <a:pos x="245" y="673"/>
                  </a:cxn>
                  <a:cxn ang="0">
                    <a:pos x="206" y="647"/>
                  </a:cxn>
                  <a:cxn ang="0">
                    <a:pos x="168" y="595"/>
                  </a:cxn>
                  <a:cxn ang="0">
                    <a:pos x="129" y="479"/>
                  </a:cxn>
                  <a:cxn ang="0">
                    <a:pos x="129" y="259"/>
                  </a:cxn>
                  <a:cxn ang="0">
                    <a:pos x="168" y="142"/>
                  </a:cxn>
                  <a:cxn ang="0">
                    <a:pos x="245" y="64"/>
                  </a:cxn>
                  <a:cxn ang="0">
                    <a:pos x="348" y="38"/>
                  </a:cxn>
                  <a:cxn ang="0">
                    <a:pos x="451" y="64"/>
                  </a:cxn>
                  <a:cxn ang="0">
                    <a:pos x="528" y="142"/>
                  </a:cxn>
                  <a:cxn ang="0">
                    <a:pos x="567" y="259"/>
                  </a:cxn>
                  <a:cxn ang="0">
                    <a:pos x="567" y="466"/>
                  </a:cxn>
                  <a:cxn ang="0">
                    <a:pos x="528" y="582"/>
                  </a:cxn>
                  <a:cxn ang="0">
                    <a:pos x="502" y="634"/>
                  </a:cxn>
                  <a:cxn ang="0">
                    <a:pos x="464" y="673"/>
                  </a:cxn>
                  <a:cxn ang="0">
                    <a:pos x="412" y="699"/>
                  </a:cxn>
                  <a:cxn ang="0">
                    <a:pos x="348" y="699"/>
                  </a:cxn>
                </a:cxnLst>
                <a:rect l="0" t="0" r="r" b="b"/>
                <a:pathLst>
                  <a:path w="708" h="738">
                    <a:moveTo>
                      <a:pt x="708" y="375"/>
                    </a:moveTo>
                    <a:lnTo>
                      <a:pt x="683" y="233"/>
                    </a:lnTo>
                    <a:lnTo>
                      <a:pt x="592" y="116"/>
                    </a:lnTo>
                    <a:lnTo>
                      <a:pt x="490" y="38"/>
                    </a:lnTo>
                    <a:lnTo>
                      <a:pt x="348" y="0"/>
                    </a:lnTo>
                    <a:lnTo>
                      <a:pt x="206" y="38"/>
                    </a:lnTo>
                    <a:lnTo>
                      <a:pt x="90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90" y="712"/>
                    </a:lnTo>
                    <a:lnTo>
                      <a:pt x="592" y="634"/>
                    </a:lnTo>
                    <a:lnTo>
                      <a:pt x="670" y="518"/>
                    </a:lnTo>
                    <a:lnTo>
                      <a:pt x="708" y="375"/>
                    </a:lnTo>
                    <a:close/>
                    <a:moveTo>
                      <a:pt x="348" y="699"/>
                    </a:moveTo>
                    <a:lnTo>
                      <a:pt x="296" y="699"/>
                    </a:lnTo>
                    <a:lnTo>
                      <a:pt x="245" y="673"/>
                    </a:lnTo>
                    <a:lnTo>
                      <a:pt x="206" y="647"/>
                    </a:lnTo>
                    <a:lnTo>
                      <a:pt x="168" y="595"/>
                    </a:lnTo>
                    <a:lnTo>
                      <a:pt x="129" y="479"/>
                    </a:lnTo>
                    <a:lnTo>
                      <a:pt x="129" y="259"/>
                    </a:lnTo>
                    <a:lnTo>
                      <a:pt x="168" y="142"/>
                    </a:lnTo>
                    <a:lnTo>
                      <a:pt x="245" y="64"/>
                    </a:lnTo>
                    <a:lnTo>
                      <a:pt x="348" y="38"/>
                    </a:lnTo>
                    <a:lnTo>
                      <a:pt x="451" y="64"/>
                    </a:lnTo>
                    <a:lnTo>
                      <a:pt x="528" y="142"/>
                    </a:lnTo>
                    <a:lnTo>
                      <a:pt x="567" y="259"/>
                    </a:lnTo>
                    <a:lnTo>
                      <a:pt x="567" y="466"/>
                    </a:lnTo>
                    <a:lnTo>
                      <a:pt x="528" y="582"/>
                    </a:lnTo>
                    <a:lnTo>
                      <a:pt x="502" y="634"/>
                    </a:lnTo>
                    <a:lnTo>
                      <a:pt x="464" y="673"/>
                    </a:lnTo>
                    <a:lnTo>
                      <a:pt x="412" y="699"/>
                    </a:lnTo>
                    <a:lnTo>
                      <a:pt x="348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8" name="Freeform 1562"/>
              <p:cNvSpPr>
                <a:spLocks/>
              </p:cNvSpPr>
              <p:nvPr/>
            </p:nvSpPr>
            <p:spPr bwMode="auto">
              <a:xfrm>
                <a:off x="40184" y="14156"/>
                <a:ext cx="799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1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0"/>
                  </a:cxn>
                  <a:cxn ang="0">
                    <a:pos x="271" y="660"/>
                  </a:cxn>
                  <a:cxn ang="0">
                    <a:pos x="245" y="647"/>
                  </a:cxn>
                  <a:cxn ang="0">
                    <a:pos x="245" y="621"/>
                  </a:cxn>
                  <a:cxn ang="0">
                    <a:pos x="232" y="595"/>
                  </a:cxn>
                  <a:cxn ang="0">
                    <a:pos x="232" y="297"/>
                  </a:cxn>
                  <a:cxn ang="0">
                    <a:pos x="258" y="181"/>
                  </a:cxn>
                  <a:cxn ang="0">
                    <a:pos x="309" y="103"/>
                  </a:cxn>
                  <a:cxn ang="0">
                    <a:pos x="374" y="51"/>
                  </a:cxn>
                  <a:cxn ang="0">
                    <a:pos x="451" y="38"/>
                  </a:cxn>
                  <a:cxn ang="0">
                    <a:pos x="490" y="38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4" y="103"/>
                  </a:cxn>
                  <a:cxn ang="0">
                    <a:pos x="567" y="142"/>
                  </a:cxn>
                  <a:cxn ang="0">
                    <a:pos x="567" y="634"/>
                  </a:cxn>
                  <a:cxn ang="0">
                    <a:pos x="541" y="660"/>
                  </a:cxn>
                  <a:cxn ang="0">
                    <a:pos x="451" y="660"/>
                  </a:cxn>
                  <a:cxn ang="0">
                    <a:pos x="451" y="712"/>
                  </a:cxn>
                  <a:cxn ang="0">
                    <a:pos x="799" y="712"/>
                  </a:cxn>
                  <a:cxn ang="0">
                    <a:pos x="799" y="660"/>
                  </a:cxn>
                  <a:cxn ang="0">
                    <a:pos x="721" y="660"/>
                  </a:cxn>
                  <a:cxn ang="0">
                    <a:pos x="696" y="647"/>
                  </a:cxn>
                  <a:cxn ang="0">
                    <a:pos x="683" y="634"/>
                  </a:cxn>
                  <a:cxn ang="0">
                    <a:pos x="683" y="194"/>
                  </a:cxn>
                  <a:cxn ang="0">
                    <a:pos x="670" y="116"/>
                  </a:cxn>
                  <a:cxn ang="0">
                    <a:pos x="631" y="64"/>
                  </a:cxn>
                  <a:cxn ang="0">
                    <a:pos x="593" y="25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5"/>
                  </a:cxn>
                  <a:cxn ang="0">
                    <a:pos x="284" y="77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5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1" y="77"/>
                  </a:cxn>
                  <a:cxn ang="0">
                    <a:pos x="116" y="90"/>
                  </a:cxn>
                  <a:cxn ang="0">
                    <a:pos x="129" y="116"/>
                  </a:cxn>
                  <a:cxn ang="0">
                    <a:pos x="129" y="155"/>
                  </a:cxn>
                </a:cxnLst>
                <a:rect l="0" t="0" r="r" b="b"/>
                <a:pathLst>
                  <a:path w="799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1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0"/>
                    </a:lnTo>
                    <a:lnTo>
                      <a:pt x="271" y="660"/>
                    </a:lnTo>
                    <a:lnTo>
                      <a:pt x="245" y="647"/>
                    </a:lnTo>
                    <a:lnTo>
                      <a:pt x="245" y="621"/>
                    </a:lnTo>
                    <a:lnTo>
                      <a:pt x="232" y="595"/>
                    </a:lnTo>
                    <a:lnTo>
                      <a:pt x="232" y="297"/>
                    </a:lnTo>
                    <a:lnTo>
                      <a:pt x="258" y="181"/>
                    </a:lnTo>
                    <a:lnTo>
                      <a:pt x="309" y="103"/>
                    </a:lnTo>
                    <a:lnTo>
                      <a:pt x="374" y="51"/>
                    </a:lnTo>
                    <a:lnTo>
                      <a:pt x="451" y="38"/>
                    </a:lnTo>
                    <a:lnTo>
                      <a:pt x="490" y="38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4" y="103"/>
                    </a:lnTo>
                    <a:lnTo>
                      <a:pt x="567" y="142"/>
                    </a:lnTo>
                    <a:lnTo>
                      <a:pt x="567" y="634"/>
                    </a:lnTo>
                    <a:lnTo>
                      <a:pt x="541" y="660"/>
                    </a:lnTo>
                    <a:lnTo>
                      <a:pt x="451" y="660"/>
                    </a:lnTo>
                    <a:lnTo>
                      <a:pt x="451" y="712"/>
                    </a:lnTo>
                    <a:lnTo>
                      <a:pt x="799" y="712"/>
                    </a:lnTo>
                    <a:lnTo>
                      <a:pt x="799" y="660"/>
                    </a:lnTo>
                    <a:lnTo>
                      <a:pt x="721" y="660"/>
                    </a:lnTo>
                    <a:lnTo>
                      <a:pt x="696" y="647"/>
                    </a:lnTo>
                    <a:lnTo>
                      <a:pt x="683" y="634"/>
                    </a:lnTo>
                    <a:lnTo>
                      <a:pt x="683" y="194"/>
                    </a:lnTo>
                    <a:lnTo>
                      <a:pt x="670" y="116"/>
                    </a:lnTo>
                    <a:lnTo>
                      <a:pt x="631" y="64"/>
                    </a:lnTo>
                    <a:lnTo>
                      <a:pt x="593" y="25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5"/>
                    </a:lnTo>
                    <a:lnTo>
                      <a:pt x="284" y="77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5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1" y="77"/>
                    </a:lnTo>
                    <a:lnTo>
                      <a:pt x="116" y="90"/>
                    </a:lnTo>
                    <a:lnTo>
                      <a:pt x="129" y="116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39" name="Freeform 1563"/>
              <p:cNvSpPr>
                <a:spLocks noEditPoints="1"/>
              </p:cNvSpPr>
              <p:nvPr/>
            </p:nvSpPr>
            <p:spPr bwMode="auto">
              <a:xfrm>
                <a:off x="41472" y="14143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5"/>
                  </a:cxn>
                  <a:cxn ang="0">
                    <a:pos x="682" y="233"/>
                  </a:cxn>
                  <a:cxn ang="0">
                    <a:pos x="605" y="116"/>
                  </a:cxn>
                  <a:cxn ang="0">
                    <a:pos x="502" y="38"/>
                  </a:cxn>
                  <a:cxn ang="0">
                    <a:pos x="360" y="0"/>
                  </a:cxn>
                  <a:cxn ang="0">
                    <a:pos x="219" y="38"/>
                  </a:cxn>
                  <a:cxn ang="0">
                    <a:pos x="103" y="116"/>
                  </a:cxn>
                  <a:cxn ang="0">
                    <a:pos x="38" y="233"/>
                  </a:cxn>
                  <a:cxn ang="0">
                    <a:pos x="0" y="375"/>
                  </a:cxn>
                  <a:cxn ang="0">
                    <a:pos x="38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0" y="738"/>
                  </a:cxn>
                  <a:cxn ang="0">
                    <a:pos x="502" y="712"/>
                  </a:cxn>
                  <a:cxn ang="0">
                    <a:pos x="605" y="634"/>
                  </a:cxn>
                  <a:cxn ang="0">
                    <a:pos x="682" y="518"/>
                  </a:cxn>
                  <a:cxn ang="0">
                    <a:pos x="708" y="375"/>
                  </a:cxn>
                  <a:cxn ang="0">
                    <a:pos x="360" y="699"/>
                  </a:cxn>
                  <a:cxn ang="0">
                    <a:pos x="309" y="699"/>
                  </a:cxn>
                  <a:cxn ang="0">
                    <a:pos x="257" y="673"/>
                  </a:cxn>
                  <a:cxn ang="0">
                    <a:pos x="219" y="647"/>
                  </a:cxn>
                  <a:cxn ang="0">
                    <a:pos x="180" y="595"/>
                  </a:cxn>
                  <a:cxn ang="0">
                    <a:pos x="141" y="479"/>
                  </a:cxn>
                  <a:cxn ang="0">
                    <a:pos x="141" y="259"/>
                  </a:cxn>
                  <a:cxn ang="0">
                    <a:pos x="180" y="142"/>
                  </a:cxn>
                  <a:cxn ang="0">
                    <a:pos x="206" y="103"/>
                  </a:cxn>
                  <a:cxn ang="0">
                    <a:pos x="283" y="51"/>
                  </a:cxn>
                  <a:cxn ang="0">
                    <a:pos x="322" y="38"/>
                  </a:cxn>
                  <a:cxn ang="0">
                    <a:pos x="360" y="38"/>
                  </a:cxn>
                  <a:cxn ang="0">
                    <a:pos x="463" y="64"/>
                  </a:cxn>
                  <a:cxn ang="0">
                    <a:pos x="541" y="142"/>
                  </a:cxn>
                  <a:cxn ang="0">
                    <a:pos x="579" y="259"/>
                  </a:cxn>
                  <a:cxn ang="0">
                    <a:pos x="579" y="466"/>
                  </a:cxn>
                  <a:cxn ang="0">
                    <a:pos x="541" y="582"/>
                  </a:cxn>
                  <a:cxn ang="0">
                    <a:pos x="515" y="634"/>
                  </a:cxn>
                  <a:cxn ang="0">
                    <a:pos x="463" y="673"/>
                  </a:cxn>
                  <a:cxn ang="0">
                    <a:pos x="412" y="699"/>
                  </a:cxn>
                  <a:cxn ang="0">
                    <a:pos x="360" y="699"/>
                  </a:cxn>
                </a:cxnLst>
                <a:rect l="0" t="0" r="r" b="b"/>
                <a:pathLst>
                  <a:path w="708" h="738">
                    <a:moveTo>
                      <a:pt x="708" y="375"/>
                    </a:moveTo>
                    <a:lnTo>
                      <a:pt x="682" y="233"/>
                    </a:lnTo>
                    <a:lnTo>
                      <a:pt x="605" y="116"/>
                    </a:lnTo>
                    <a:lnTo>
                      <a:pt x="502" y="38"/>
                    </a:lnTo>
                    <a:lnTo>
                      <a:pt x="360" y="0"/>
                    </a:lnTo>
                    <a:lnTo>
                      <a:pt x="219" y="38"/>
                    </a:lnTo>
                    <a:lnTo>
                      <a:pt x="103" y="116"/>
                    </a:lnTo>
                    <a:lnTo>
                      <a:pt x="38" y="233"/>
                    </a:lnTo>
                    <a:lnTo>
                      <a:pt x="0" y="375"/>
                    </a:lnTo>
                    <a:lnTo>
                      <a:pt x="38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0" y="738"/>
                    </a:lnTo>
                    <a:lnTo>
                      <a:pt x="502" y="712"/>
                    </a:lnTo>
                    <a:lnTo>
                      <a:pt x="605" y="634"/>
                    </a:lnTo>
                    <a:lnTo>
                      <a:pt x="682" y="518"/>
                    </a:lnTo>
                    <a:lnTo>
                      <a:pt x="708" y="375"/>
                    </a:lnTo>
                    <a:close/>
                    <a:moveTo>
                      <a:pt x="360" y="699"/>
                    </a:moveTo>
                    <a:lnTo>
                      <a:pt x="309" y="699"/>
                    </a:lnTo>
                    <a:lnTo>
                      <a:pt x="257" y="673"/>
                    </a:lnTo>
                    <a:lnTo>
                      <a:pt x="219" y="647"/>
                    </a:lnTo>
                    <a:lnTo>
                      <a:pt x="180" y="595"/>
                    </a:lnTo>
                    <a:lnTo>
                      <a:pt x="141" y="479"/>
                    </a:lnTo>
                    <a:lnTo>
                      <a:pt x="141" y="259"/>
                    </a:lnTo>
                    <a:lnTo>
                      <a:pt x="180" y="142"/>
                    </a:lnTo>
                    <a:lnTo>
                      <a:pt x="206" y="103"/>
                    </a:lnTo>
                    <a:lnTo>
                      <a:pt x="283" y="51"/>
                    </a:lnTo>
                    <a:lnTo>
                      <a:pt x="322" y="38"/>
                    </a:lnTo>
                    <a:lnTo>
                      <a:pt x="360" y="38"/>
                    </a:lnTo>
                    <a:lnTo>
                      <a:pt x="463" y="64"/>
                    </a:lnTo>
                    <a:lnTo>
                      <a:pt x="541" y="142"/>
                    </a:lnTo>
                    <a:lnTo>
                      <a:pt x="579" y="259"/>
                    </a:lnTo>
                    <a:lnTo>
                      <a:pt x="579" y="466"/>
                    </a:lnTo>
                    <a:lnTo>
                      <a:pt x="541" y="582"/>
                    </a:lnTo>
                    <a:lnTo>
                      <a:pt x="515" y="634"/>
                    </a:lnTo>
                    <a:lnTo>
                      <a:pt x="463" y="673"/>
                    </a:lnTo>
                    <a:lnTo>
                      <a:pt x="412" y="699"/>
                    </a:lnTo>
                    <a:lnTo>
                      <a:pt x="360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0" name="Freeform 1564"/>
              <p:cNvSpPr>
                <a:spLocks/>
              </p:cNvSpPr>
              <p:nvPr/>
            </p:nvSpPr>
            <p:spPr bwMode="auto">
              <a:xfrm>
                <a:off x="42283" y="13741"/>
                <a:ext cx="515" cy="1127"/>
              </a:xfrm>
              <a:custGeom>
                <a:avLst/>
                <a:gdLst/>
                <a:ahLst/>
                <a:cxnLst>
                  <a:cxn ang="0">
                    <a:pos x="232" y="479"/>
                  </a:cxn>
                  <a:cxn ang="0">
                    <a:pos x="412" y="479"/>
                  </a:cxn>
                  <a:cxn ang="0">
                    <a:pos x="412" y="440"/>
                  </a:cxn>
                  <a:cxn ang="0">
                    <a:pos x="232" y="440"/>
                  </a:cxn>
                  <a:cxn ang="0">
                    <a:pos x="232" y="246"/>
                  </a:cxn>
                  <a:cxn ang="0">
                    <a:pos x="257" y="130"/>
                  </a:cxn>
                  <a:cxn ang="0">
                    <a:pos x="309" y="52"/>
                  </a:cxn>
                  <a:cxn ang="0">
                    <a:pos x="373" y="26"/>
                  </a:cxn>
                  <a:cxn ang="0">
                    <a:pos x="386" y="26"/>
                  </a:cxn>
                  <a:cxn ang="0">
                    <a:pos x="399" y="39"/>
                  </a:cxn>
                  <a:cxn ang="0">
                    <a:pos x="425" y="39"/>
                  </a:cxn>
                  <a:cxn ang="0">
                    <a:pos x="386" y="78"/>
                  </a:cxn>
                  <a:cxn ang="0">
                    <a:pos x="386" y="130"/>
                  </a:cxn>
                  <a:cxn ang="0">
                    <a:pos x="399" y="156"/>
                  </a:cxn>
                  <a:cxn ang="0">
                    <a:pos x="450" y="181"/>
                  </a:cxn>
                  <a:cxn ang="0">
                    <a:pos x="502" y="156"/>
                  </a:cxn>
                  <a:cxn ang="0">
                    <a:pos x="515" y="130"/>
                  </a:cxn>
                  <a:cxn ang="0">
                    <a:pos x="515" y="65"/>
                  </a:cxn>
                  <a:cxn ang="0">
                    <a:pos x="463" y="13"/>
                  </a:cxn>
                  <a:cxn ang="0">
                    <a:pos x="425" y="0"/>
                  </a:cxn>
                  <a:cxn ang="0">
                    <a:pos x="373" y="0"/>
                  </a:cxn>
                  <a:cxn ang="0">
                    <a:pos x="283" y="13"/>
                  </a:cxn>
                  <a:cxn ang="0">
                    <a:pos x="206" y="65"/>
                  </a:cxn>
                  <a:cxn ang="0">
                    <a:pos x="154" y="143"/>
                  </a:cxn>
                  <a:cxn ang="0">
                    <a:pos x="129" y="246"/>
                  </a:cxn>
                  <a:cxn ang="0">
                    <a:pos x="129" y="440"/>
                  </a:cxn>
                  <a:cxn ang="0">
                    <a:pos x="0" y="440"/>
                  </a:cxn>
                  <a:cxn ang="0">
                    <a:pos x="0" y="479"/>
                  </a:cxn>
                  <a:cxn ang="0">
                    <a:pos x="129" y="479"/>
                  </a:cxn>
                  <a:cxn ang="0">
                    <a:pos x="129" y="1049"/>
                  </a:cxn>
                  <a:cxn ang="0">
                    <a:pos x="116" y="1062"/>
                  </a:cxn>
                  <a:cxn ang="0">
                    <a:pos x="90" y="1075"/>
                  </a:cxn>
                  <a:cxn ang="0">
                    <a:pos x="0" y="1075"/>
                  </a:cxn>
                  <a:cxn ang="0">
                    <a:pos x="0" y="1127"/>
                  </a:cxn>
                  <a:cxn ang="0">
                    <a:pos x="386" y="1127"/>
                  </a:cxn>
                  <a:cxn ang="0">
                    <a:pos x="386" y="1075"/>
                  </a:cxn>
                  <a:cxn ang="0">
                    <a:pos x="270" y="1075"/>
                  </a:cxn>
                  <a:cxn ang="0">
                    <a:pos x="245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997"/>
                  </a:cxn>
                  <a:cxn ang="0">
                    <a:pos x="232" y="479"/>
                  </a:cxn>
                </a:cxnLst>
                <a:rect l="0" t="0" r="r" b="b"/>
                <a:pathLst>
                  <a:path w="515" h="1127">
                    <a:moveTo>
                      <a:pt x="232" y="479"/>
                    </a:moveTo>
                    <a:lnTo>
                      <a:pt x="412" y="479"/>
                    </a:lnTo>
                    <a:lnTo>
                      <a:pt x="412" y="440"/>
                    </a:lnTo>
                    <a:lnTo>
                      <a:pt x="232" y="440"/>
                    </a:lnTo>
                    <a:lnTo>
                      <a:pt x="232" y="246"/>
                    </a:lnTo>
                    <a:lnTo>
                      <a:pt x="257" y="130"/>
                    </a:lnTo>
                    <a:lnTo>
                      <a:pt x="309" y="52"/>
                    </a:lnTo>
                    <a:lnTo>
                      <a:pt x="373" y="26"/>
                    </a:lnTo>
                    <a:lnTo>
                      <a:pt x="386" y="26"/>
                    </a:lnTo>
                    <a:lnTo>
                      <a:pt x="399" y="39"/>
                    </a:lnTo>
                    <a:lnTo>
                      <a:pt x="425" y="39"/>
                    </a:lnTo>
                    <a:lnTo>
                      <a:pt x="386" y="78"/>
                    </a:lnTo>
                    <a:lnTo>
                      <a:pt x="386" y="130"/>
                    </a:lnTo>
                    <a:lnTo>
                      <a:pt x="399" y="156"/>
                    </a:lnTo>
                    <a:lnTo>
                      <a:pt x="450" y="181"/>
                    </a:lnTo>
                    <a:lnTo>
                      <a:pt x="502" y="156"/>
                    </a:lnTo>
                    <a:lnTo>
                      <a:pt x="515" y="130"/>
                    </a:lnTo>
                    <a:lnTo>
                      <a:pt x="515" y="65"/>
                    </a:lnTo>
                    <a:lnTo>
                      <a:pt x="463" y="13"/>
                    </a:lnTo>
                    <a:lnTo>
                      <a:pt x="425" y="0"/>
                    </a:lnTo>
                    <a:lnTo>
                      <a:pt x="373" y="0"/>
                    </a:lnTo>
                    <a:lnTo>
                      <a:pt x="283" y="13"/>
                    </a:lnTo>
                    <a:lnTo>
                      <a:pt x="206" y="65"/>
                    </a:lnTo>
                    <a:lnTo>
                      <a:pt x="154" y="143"/>
                    </a:lnTo>
                    <a:lnTo>
                      <a:pt x="129" y="246"/>
                    </a:lnTo>
                    <a:lnTo>
                      <a:pt x="129" y="440"/>
                    </a:lnTo>
                    <a:lnTo>
                      <a:pt x="0" y="440"/>
                    </a:lnTo>
                    <a:lnTo>
                      <a:pt x="0" y="479"/>
                    </a:lnTo>
                    <a:lnTo>
                      <a:pt x="129" y="479"/>
                    </a:lnTo>
                    <a:lnTo>
                      <a:pt x="129" y="1049"/>
                    </a:lnTo>
                    <a:lnTo>
                      <a:pt x="116" y="1062"/>
                    </a:lnTo>
                    <a:lnTo>
                      <a:pt x="90" y="1075"/>
                    </a:lnTo>
                    <a:lnTo>
                      <a:pt x="0" y="1075"/>
                    </a:lnTo>
                    <a:lnTo>
                      <a:pt x="0" y="1127"/>
                    </a:lnTo>
                    <a:lnTo>
                      <a:pt x="386" y="1127"/>
                    </a:lnTo>
                    <a:lnTo>
                      <a:pt x="386" y="1075"/>
                    </a:lnTo>
                    <a:lnTo>
                      <a:pt x="270" y="1075"/>
                    </a:lnTo>
                    <a:lnTo>
                      <a:pt x="245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997"/>
                    </a:lnTo>
                    <a:lnTo>
                      <a:pt x="232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1" name="Freeform 1565"/>
              <p:cNvSpPr>
                <a:spLocks/>
              </p:cNvSpPr>
              <p:nvPr/>
            </p:nvSpPr>
            <p:spPr bwMode="auto">
              <a:xfrm>
                <a:off x="598" y="15593"/>
                <a:ext cx="373" cy="1606"/>
              </a:xfrm>
              <a:custGeom>
                <a:avLst/>
                <a:gdLst/>
                <a:ahLst/>
                <a:cxnLst>
                  <a:cxn ang="0">
                    <a:pos x="373" y="1593"/>
                  </a:cxn>
                  <a:cxn ang="0">
                    <a:pos x="373" y="1580"/>
                  </a:cxn>
                  <a:cxn ang="0">
                    <a:pos x="347" y="1554"/>
                  </a:cxn>
                  <a:cxn ang="0">
                    <a:pos x="218" y="1386"/>
                  </a:cxn>
                  <a:cxn ang="0">
                    <a:pos x="141" y="1191"/>
                  </a:cxn>
                  <a:cxn ang="0">
                    <a:pos x="103" y="997"/>
                  </a:cxn>
                  <a:cxn ang="0">
                    <a:pos x="90" y="803"/>
                  </a:cxn>
                  <a:cxn ang="0">
                    <a:pos x="103" y="596"/>
                  </a:cxn>
                  <a:cxn ang="0">
                    <a:pos x="154" y="389"/>
                  </a:cxn>
                  <a:cxn ang="0">
                    <a:pos x="231" y="207"/>
                  </a:cxn>
                  <a:cxn ang="0">
                    <a:pos x="347" y="39"/>
                  </a:cxn>
                  <a:cxn ang="0">
                    <a:pos x="360" y="26"/>
                  </a:cxn>
                  <a:cxn ang="0">
                    <a:pos x="373" y="26"/>
                  </a:cxn>
                  <a:cxn ang="0">
                    <a:pos x="373" y="0"/>
                  </a:cxn>
                  <a:cxn ang="0">
                    <a:pos x="360" y="0"/>
                  </a:cxn>
                  <a:cxn ang="0">
                    <a:pos x="321" y="26"/>
                  </a:cxn>
                  <a:cxn ang="0">
                    <a:pos x="257" y="78"/>
                  </a:cxn>
                  <a:cxn ang="0">
                    <a:pos x="180" y="181"/>
                  </a:cxn>
                  <a:cxn ang="0">
                    <a:pos x="103" y="311"/>
                  </a:cxn>
                  <a:cxn ang="0">
                    <a:pos x="25" y="570"/>
                  </a:cxn>
                  <a:cxn ang="0">
                    <a:pos x="0" y="803"/>
                  </a:cxn>
                  <a:cxn ang="0">
                    <a:pos x="12" y="945"/>
                  </a:cxn>
                  <a:cxn ang="0">
                    <a:pos x="38" y="1127"/>
                  </a:cxn>
                  <a:cxn ang="0">
                    <a:pos x="103" y="1308"/>
                  </a:cxn>
                  <a:cxn ang="0">
                    <a:pos x="180" y="1437"/>
                  </a:cxn>
                  <a:cxn ang="0">
                    <a:pos x="257" y="1528"/>
                  </a:cxn>
                  <a:cxn ang="0">
                    <a:pos x="321" y="1593"/>
                  </a:cxn>
                  <a:cxn ang="0">
                    <a:pos x="360" y="1606"/>
                  </a:cxn>
                  <a:cxn ang="0">
                    <a:pos x="373" y="1606"/>
                  </a:cxn>
                  <a:cxn ang="0">
                    <a:pos x="373" y="1593"/>
                  </a:cxn>
                </a:cxnLst>
                <a:rect l="0" t="0" r="r" b="b"/>
                <a:pathLst>
                  <a:path w="373" h="1606">
                    <a:moveTo>
                      <a:pt x="373" y="1593"/>
                    </a:moveTo>
                    <a:lnTo>
                      <a:pt x="373" y="1580"/>
                    </a:lnTo>
                    <a:lnTo>
                      <a:pt x="347" y="1554"/>
                    </a:lnTo>
                    <a:lnTo>
                      <a:pt x="218" y="1386"/>
                    </a:lnTo>
                    <a:lnTo>
                      <a:pt x="141" y="1191"/>
                    </a:lnTo>
                    <a:lnTo>
                      <a:pt x="103" y="997"/>
                    </a:lnTo>
                    <a:lnTo>
                      <a:pt x="90" y="803"/>
                    </a:lnTo>
                    <a:lnTo>
                      <a:pt x="103" y="596"/>
                    </a:lnTo>
                    <a:lnTo>
                      <a:pt x="154" y="389"/>
                    </a:lnTo>
                    <a:lnTo>
                      <a:pt x="231" y="207"/>
                    </a:lnTo>
                    <a:lnTo>
                      <a:pt x="347" y="39"/>
                    </a:lnTo>
                    <a:lnTo>
                      <a:pt x="360" y="26"/>
                    </a:lnTo>
                    <a:lnTo>
                      <a:pt x="373" y="26"/>
                    </a:lnTo>
                    <a:lnTo>
                      <a:pt x="373" y="0"/>
                    </a:lnTo>
                    <a:lnTo>
                      <a:pt x="360" y="0"/>
                    </a:lnTo>
                    <a:lnTo>
                      <a:pt x="321" y="26"/>
                    </a:lnTo>
                    <a:lnTo>
                      <a:pt x="257" y="78"/>
                    </a:lnTo>
                    <a:lnTo>
                      <a:pt x="180" y="181"/>
                    </a:lnTo>
                    <a:lnTo>
                      <a:pt x="103" y="311"/>
                    </a:lnTo>
                    <a:lnTo>
                      <a:pt x="25" y="570"/>
                    </a:lnTo>
                    <a:lnTo>
                      <a:pt x="0" y="803"/>
                    </a:lnTo>
                    <a:lnTo>
                      <a:pt x="12" y="945"/>
                    </a:lnTo>
                    <a:lnTo>
                      <a:pt x="38" y="1127"/>
                    </a:lnTo>
                    <a:lnTo>
                      <a:pt x="103" y="1308"/>
                    </a:lnTo>
                    <a:lnTo>
                      <a:pt x="180" y="1437"/>
                    </a:lnTo>
                    <a:lnTo>
                      <a:pt x="257" y="1528"/>
                    </a:lnTo>
                    <a:lnTo>
                      <a:pt x="321" y="1593"/>
                    </a:lnTo>
                    <a:lnTo>
                      <a:pt x="360" y="1606"/>
                    </a:lnTo>
                    <a:lnTo>
                      <a:pt x="373" y="1606"/>
                    </a:lnTo>
                    <a:lnTo>
                      <a:pt x="373" y="159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2" name="Freeform 1566"/>
              <p:cNvSpPr>
                <a:spLocks/>
              </p:cNvSpPr>
              <p:nvPr/>
            </p:nvSpPr>
            <p:spPr bwMode="auto">
              <a:xfrm>
                <a:off x="1113" y="16085"/>
                <a:ext cx="811" cy="725"/>
              </a:xfrm>
              <a:custGeom>
                <a:avLst/>
                <a:gdLst/>
                <a:ahLst/>
                <a:cxnLst>
                  <a:cxn ang="0">
                    <a:pos x="553" y="699"/>
                  </a:cxn>
                  <a:cxn ang="0">
                    <a:pos x="682" y="725"/>
                  </a:cxn>
                  <a:cxn ang="0">
                    <a:pos x="772" y="648"/>
                  </a:cxn>
                  <a:cxn ang="0">
                    <a:pos x="798" y="583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2" y="492"/>
                  </a:cxn>
                  <a:cxn ang="0">
                    <a:pos x="746" y="583"/>
                  </a:cxn>
                  <a:cxn ang="0">
                    <a:pos x="682" y="686"/>
                  </a:cxn>
                  <a:cxn ang="0">
                    <a:pos x="630" y="686"/>
                  </a:cxn>
                  <a:cxn ang="0">
                    <a:pos x="605" y="583"/>
                  </a:cxn>
                  <a:cxn ang="0">
                    <a:pos x="630" y="492"/>
                  </a:cxn>
                  <a:cxn ang="0">
                    <a:pos x="656" y="363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0" y="143"/>
                  </a:cxn>
                  <a:cxn ang="0">
                    <a:pos x="733" y="78"/>
                  </a:cxn>
                  <a:cxn ang="0">
                    <a:pos x="720" y="39"/>
                  </a:cxn>
                  <a:cxn ang="0">
                    <a:pos x="669" y="26"/>
                  </a:cxn>
                  <a:cxn ang="0">
                    <a:pos x="630" y="52"/>
                  </a:cxn>
                  <a:cxn ang="0">
                    <a:pos x="592" y="194"/>
                  </a:cxn>
                  <a:cxn ang="0">
                    <a:pos x="527" y="466"/>
                  </a:cxn>
                  <a:cxn ang="0">
                    <a:pos x="502" y="570"/>
                  </a:cxn>
                  <a:cxn ang="0">
                    <a:pos x="437" y="648"/>
                  </a:cxn>
                  <a:cxn ang="0">
                    <a:pos x="373" y="686"/>
                  </a:cxn>
                  <a:cxn ang="0">
                    <a:pos x="283" y="686"/>
                  </a:cxn>
                  <a:cxn ang="0">
                    <a:pos x="218" y="596"/>
                  </a:cxn>
                  <a:cxn ang="0">
                    <a:pos x="231" y="466"/>
                  </a:cxn>
                  <a:cxn ang="0">
                    <a:pos x="334" y="168"/>
                  </a:cxn>
                  <a:cxn ang="0">
                    <a:pos x="308" y="52"/>
                  </a:cxn>
                  <a:cxn ang="0">
                    <a:pos x="205" y="0"/>
                  </a:cxn>
                  <a:cxn ang="0">
                    <a:pos x="64" y="91"/>
                  </a:cxn>
                  <a:cxn ang="0">
                    <a:pos x="0" y="220"/>
                  </a:cxn>
                  <a:cxn ang="0">
                    <a:pos x="12" y="259"/>
                  </a:cxn>
                  <a:cxn ang="0">
                    <a:pos x="25" y="272"/>
                  </a:cxn>
                  <a:cxn ang="0">
                    <a:pos x="38" y="233"/>
                  </a:cxn>
                  <a:cxn ang="0">
                    <a:pos x="90" y="104"/>
                  </a:cxn>
                  <a:cxn ang="0">
                    <a:pos x="167" y="39"/>
                  </a:cxn>
                  <a:cxn ang="0">
                    <a:pos x="231" y="52"/>
                  </a:cxn>
                  <a:cxn ang="0">
                    <a:pos x="244" y="91"/>
                  </a:cxn>
                  <a:cxn ang="0">
                    <a:pos x="218" y="194"/>
                  </a:cxn>
                  <a:cxn ang="0">
                    <a:pos x="128" y="453"/>
                  </a:cxn>
                  <a:cxn ang="0">
                    <a:pos x="141" y="635"/>
                  </a:cxn>
                  <a:cxn ang="0">
                    <a:pos x="180" y="686"/>
                  </a:cxn>
                  <a:cxn ang="0">
                    <a:pos x="244" y="725"/>
                  </a:cxn>
                  <a:cxn ang="0">
                    <a:pos x="411" y="712"/>
                  </a:cxn>
                  <a:cxn ang="0">
                    <a:pos x="489" y="648"/>
                  </a:cxn>
                </a:cxnLst>
                <a:rect l="0" t="0" r="r" b="b"/>
                <a:pathLst>
                  <a:path w="811" h="725">
                    <a:moveTo>
                      <a:pt x="502" y="622"/>
                    </a:moveTo>
                    <a:lnTo>
                      <a:pt x="553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0" y="699"/>
                    </a:lnTo>
                    <a:lnTo>
                      <a:pt x="772" y="648"/>
                    </a:lnTo>
                    <a:lnTo>
                      <a:pt x="785" y="609"/>
                    </a:lnTo>
                    <a:lnTo>
                      <a:pt x="798" y="583"/>
                    </a:lnTo>
                    <a:lnTo>
                      <a:pt x="798" y="544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2" y="479"/>
                    </a:lnTo>
                    <a:lnTo>
                      <a:pt x="772" y="492"/>
                    </a:lnTo>
                    <a:lnTo>
                      <a:pt x="759" y="544"/>
                    </a:lnTo>
                    <a:lnTo>
                      <a:pt x="746" y="583"/>
                    </a:lnTo>
                    <a:lnTo>
                      <a:pt x="733" y="635"/>
                    </a:lnTo>
                    <a:lnTo>
                      <a:pt x="682" y="686"/>
                    </a:lnTo>
                    <a:lnTo>
                      <a:pt x="656" y="699"/>
                    </a:lnTo>
                    <a:lnTo>
                      <a:pt x="630" y="686"/>
                    </a:lnTo>
                    <a:lnTo>
                      <a:pt x="605" y="661"/>
                    </a:lnTo>
                    <a:lnTo>
                      <a:pt x="605" y="583"/>
                    </a:lnTo>
                    <a:lnTo>
                      <a:pt x="617" y="544"/>
                    </a:lnTo>
                    <a:lnTo>
                      <a:pt x="630" y="492"/>
                    </a:lnTo>
                    <a:lnTo>
                      <a:pt x="630" y="453"/>
                    </a:lnTo>
                    <a:lnTo>
                      <a:pt x="656" y="363"/>
                    </a:lnTo>
                    <a:lnTo>
                      <a:pt x="682" y="285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0" y="143"/>
                    </a:lnTo>
                    <a:lnTo>
                      <a:pt x="720" y="104"/>
                    </a:lnTo>
                    <a:lnTo>
                      <a:pt x="733" y="78"/>
                    </a:lnTo>
                    <a:lnTo>
                      <a:pt x="733" y="65"/>
                    </a:lnTo>
                    <a:lnTo>
                      <a:pt x="720" y="39"/>
                    </a:lnTo>
                    <a:lnTo>
                      <a:pt x="708" y="26"/>
                    </a:lnTo>
                    <a:lnTo>
                      <a:pt x="669" y="26"/>
                    </a:lnTo>
                    <a:lnTo>
                      <a:pt x="643" y="39"/>
                    </a:lnTo>
                    <a:lnTo>
                      <a:pt x="630" y="52"/>
                    </a:lnTo>
                    <a:lnTo>
                      <a:pt x="617" y="78"/>
                    </a:lnTo>
                    <a:lnTo>
                      <a:pt x="592" y="194"/>
                    </a:lnTo>
                    <a:lnTo>
                      <a:pt x="553" y="324"/>
                    </a:lnTo>
                    <a:lnTo>
                      <a:pt x="527" y="466"/>
                    </a:lnTo>
                    <a:lnTo>
                      <a:pt x="502" y="557"/>
                    </a:lnTo>
                    <a:lnTo>
                      <a:pt x="502" y="570"/>
                    </a:lnTo>
                    <a:lnTo>
                      <a:pt x="463" y="609"/>
                    </a:lnTo>
                    <a:lnTo>
                      <a:pt x="437" y="648"/>
                    </a:lnTo>
                    <a:lnTo>
                      <a:pt x="411" y="674"/>
                    </a:lnTo>
                    <a:lnTo>
                      <a:pt x="373" y="686"/>
                    </a:lnTo>
                    <a:lnTo>
                      <a:pt x="321" y="699"/>
                    </a:lnTo>
                    <a:lnTo>
                      <a:pt x="283" y="686"/>
                    </a:lnTo>
                    <a:lnTo>
                      <a:pt x="257" y="674"/>
                    </a:lnTo>
                    <a:lnTo>
                      <a:pt x="218" y="596"/>
                    </a:lnTo>
                    <a:lnTo>
                      <a:pt x="218" y="557"/>
                    </a:lnTo>
                    <a:lnTo>
                      <a:pt x="231" y="466"/>
                    </a:lnTo>
                    <a:lnTo>
                      <a:pt x="321" y="194"/>
                    </a:lnTo>
                    <a:lnTo>
                      <a:pt x="334" y="168"/>
                    </a:lnTo>
                    <a:lnTo>
                      <a:pt x="334" y="91"/>
                    </a:lnTo>
                    <a:lnTo>
                      <a:pt x="308" y="52"/>
                    </a:lnTo>
                    <a:lnTo>
                      <a:pt x="283" y="26"/>
                    </a:lnTo>
                    <a:lnTo>
                      <a:pt x="205" y="0"/>
                    </a:lnTo>
                    <a:lnTo>
                      <a:pt x="128" y="26"/>
                    </a:lnTo>
                    <a:lnTo>
                      <a:pt x="64" y="91"/>
                    </a:lnTo>
                    <a:lnTo>
                      <a:pt x="25" y="156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2" y="259"/>
                    </a:lnTo>
                    <a:lnTo>
                      <a:pt x="12" y="272"/>
                    </a:lnTo>
                    <a:lnTo>
                      <a:pt x="25" y="272"/>
                    </a:lnTo>
                    <a:lnTo>
                      <a:pt x="38" y="259"/>
                    </a:lnTo>
                    <a:lnTo>
                      <a:pt x="38" y="233"/>
                    </a:lnTo>
                    <a:lnTo>
                      <a:pt x="64" y="156"/>
                    </a:lnTo>
                    <a:lnTo>
                      <a:pt x="90" y="104"/>
                    </a:lnTo>
                    <a:lnTo>
                      <a:pt x="128" y="65"/>
                    </a:lnTo>
                    <a:lnTo>
                      <a:pt x="167" y="39"/>
                    </a:lnTo>
                    <a:lnTo>
                      <a:pt x="218" y="39"/>
                    </a:lnTo>
                    <a:lnTo>
                      <a:pt x="231" y="52"/>
                    </a:lnTo>
                    <a:lnTo>
                      <a:pt x="231" y="65"/>
                    </a:lnTo>
                    <a:lnTo>
                      <a:pt x="244" y="91"/>
                    </a:lnTo>
                    <a:lnTo>
                      <a:pt x="218" y="168"/>
                    </a:lnTo>
                    <a:lnTo>
                      <a:pt x="218" y="194"/>
                    </a:lnTo>
                    <a:lnTo>
                      <a:pt x="167" y="337"/>
                    </a:lnTo>
                    <a:lnTo>
                      <a:pt x="128" y="453"/>
                    </a:lnTo>
                    <a:lnTo>
                      <a:pt x="115" y="531"/>
                    </a:lnTo>
                    <a:lnTo>
                      <a:pt x="141" y="635"/>
                    </a:lnTo>
                    <a:lnTo>
                      <a:pt x="154" y="661"/>
                    </a:lnTo>
                    <a:lnTo>
                      <a:pt x="180" y="686"/>
                    </a:lnTo>
                    <a:lnTo>
                      <a:pt x="218" y="712"/>
                    </a:lnTo>
                    <a:lnTo>
                      <a:pt x="244" y="725"/>
                    </a:lnTo>
                    <a:lnTo>
                      <a:pt x="373" y="725"/>
                    </a:lnTo>
                    <a:lnTo>
                      <a:pt x="411" y="712"/>
                    </a:lnTo>
                    <a:lnTo>
                      <a:pt x="463" y="661"/>
                    </a:lnTo>
                    <a:lnTo>
                      <a:pt x="489" y="648"/>
                    </a:lnTo>
                    <a:lnTo>
                      <a:pt x="502" y="6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3" name="Freeform 1567"/>
              <p:cNvSpPr>
                <a:spLocks/>
              </p:cNvSpPr>
              <p:nvPr/>
            </p:nvSpPr>
            <p:spPr bwMode="auto">
              <a:xfrm>
                <a:off x="2117" y="16629"/>
                <a:ext cx="180" cy="479"/>
              </a:xfrm>
              <a:custGeom>
                <a:avLst/>
                <a:gdLst/>
                <a:ahLst/>
                <a:cxnLst>
                  <a:cxn ang="0">
                    <a:pos x="180" y="168"/>
                  </a:cxn>
                  <a:cxn ang="0">
                    <a:pos x="180" y="104"/>
                  </a:cxn>
                  <a:cxn ang="0">
                    <a:pos x="167" y="65"/>
                  </a:cxn>
                  <a:cxn ang="0">
                    <a:pos x="141" y="26"/>
                  </a:cxn>
                  <a:cxn ang="0">
                    <a:pos x="116" y="0"/>
                  </a:cxn>
                  <a:cxn ang="0">
                    <a:pos x="38" y="0"/>
                  </a:cxn>
                  <a:cxn ang="0">
                    <a:pos x="13" y="26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13" y="142"/>
                  </a:cxn>
                  <a:cxn ang="0">
                    <a:pos x="51" y="155"/>
                  </a:cxn>
                  <a:cxn ang="0">
                    <a:pos x="77" y="168"/>
                  </a:cxn>
                  <a:cxn ang="0">
                    <a:pos x="103" y="168"/>
                  </a:cxn>
                  <a:cxn ang="0">
                    <a:pos x="141" y="142"/>
                  </a:cxn>
                  <a:cxn ang="0">
                    <a:pos x="141" y="168"/>
                  </a:cxn>
                  <a:cxn ang="0">
                    <a:pos x="128" y="272"/>
                  </a:cxn>
                  <a:cxn ang="0">
                    <a:pos x="90" y="363"/>
                  </a:cxn>
                  <a:cxn ang="0">
                    <a:pos x="38" y="440"/>
                  </a:cxn>
                  <a:cxn ang="0">
                    <a:pos x="25" y="453"/>
                  </a:cxn>
                  <a:cxn ang="0">
                    <a:pos x="25" y="479"/>
                  </a:cxn>
                  <a:cxn ang="0">
                    <a:pos x="38" y="479"/>
                  </a:cxn>
                  <a:cxn ang="0">
                    <a:pos x="64" y="453"/>
                  </a:cxn>
                  <a:cxn ang="0">
                    <a:pos x="116" y="389"/>
                  </a:cxn>
                  <a:cxn ang="0">
                    <a:pos x="167" y="298"/>
                  </a:cxn>
                  <a:cxn ang="0">
                    <a:pos x="180" y="168"/>
                  </a:cxn>
                </a:cxnLst>
                <a:rect l="0" t="0" r="r" b="b"/>
                <a:pathLst>
                  <a:path w="180" h="479">
                    <a:moveTo>
                      <a:pt x="180" y="168"/>
                    </a:moveTo>
                    <a:lnTo>
                      <a:pt x="180" y="104"/>
                    </a:lnTo>
                    <a:lnTo>
                      <a:pt x="167" y="65"/>
                    </a:lnTo>
                    <a:lnTo>
                      <a:pt x="141" y="26"/>
                    </a:lnTo>
                    <a:lnTo>
                      <a:pt x="116" y="0"/>
                    </a:lnTo>
                    <a:lnTo>
                      <a:pt x="38" y="0"/>
                    </a:lnTo>
                    <a:lnTo>
                      <a:pt x="13" y="26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13" y="142"/>
                    </a:lnTo>
                    <a:lnTo>
                      <a:pt x="51" y="155"/>
                    </a:lnTo>
                    <a:lnTo>
                      <a:pt x="77" y="168"/>
                    </a:lnTo>
                    <a:lnTo>
                      <a:pt x="103" y="168"/>
                    </a:lnTo>
                    <a:lnTo>
                      <a:pt x="141" y="142"/>
                    </a:lnTo>
                    <a:lnTo>
                      <a:pt x="141" y="168"/>
                    </a:lnTo>
                    <a:lnTo>
                      <a:pt x="128" y="272"/>
                    </a:lnTo>
                    <a:lnTo>
                      <a:pt x="90" y="363"/>
                    </a:lnTo>
                    <a:lnTo>
                      <a:pt x="38" y="440"/>
                    </a:lnTo>
                    <a:lnTo>
                      <a:pt x="25" y="453"/>
                    </a:lnTo>
                    <a:lnTo>
                      <a:pt x="25" y="479"/>
                    </a:lnTo>
                    <a:lnTo>
                      <a:pt x="38" y="479"/>
                    </a:lnTo>
                    <a:lnTo>
                      <a:pt x="64" y="453"/>
                    </a:lnTo>
                    <a:lnTo>
                      <a:pt x="116" y="389"/>
                    </a:lnTo>
                    <a:lnTo>
                      <a:pt x="167" y="298"/>
                    </a:lnTo>
                    <a:lnTo>
                      <a:pt x="180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4" name="Freeform 1568"/>
              <p:cNvSpPr>
                <a:spLocks/>
              </p:cNvSpPr>
              <p:nvPr/>
            </p:nvSpPr>
            <p:spPr bwMode="auto">
              <a:xfrm>
                <a:off x="2735" y="16085"/>
                <a:ext cx="695" cy="725"/>
              </a:xfrm>
              <a:custGeom>
                <a:avLst/>
                <a:gdLst/>
                <a:ahLst/>
                <a:cxnLst>
                  <a:cxn ang="0">
                    <a:pos x="695" y="65"/>
                  </a:cxn>
                  <a:cxn ang="0">
                    <a:pos x="643" y="0"/>
                  </a:cxn>
                  <a:cxn ang="0">
                    <a:pos x="605" y="13"/>
                  </a:cxn>
                  <a:cxn ang="0">
                    <a:pos x="553" y="52"/>
                  </a:cxn>
                  <a:cxn ang="0">
                    <a:pos x="579" y="130"/>
                  </a:cxn>
                  <a:cxn ang="0">
                    <a:pos x="618" y="207"/>
                  </a:cxn>
                  <a:cxn ang="0">
                    <a:pos x="618" y="311"/>
                  </a:cxn>
                  <a:cxn ang="0">
                    <a:pos x="553" y="505"/>
                  </a:cxn>
                  <a:cxn ang="0">
                    <a:pos x="424" y="674"/>
                  </a:cxn>
                  <a:cxn ang="0">
                    <a:pos x="296" y="686"/>
                  </a:cxn>
                  <a:cxn ang="0">
                    <a:pos x="244" y="635"/>
                  </a:cxn>
                  <a:cxn ang="0">
                    <a:pos x="257" y="402"/>
                  </a:cxn>
                  <a:cxn ang="0">
                    <a:pos x="334" y="181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4" y="91"/>
                  </a:cxn>
                  <a:cxn ang="0">
                    <a:pos x="0" y="220"/>
                  </a:cxn>
                  <a:cxn ang="0">
                    <a:pos x="12" y="259"/>
                  </a:cxn>
                  <a:cxn ang="0">
                    <a:pos x="25" y="272"/>
                  </a:cxn>
                  <a:cxn ang="0">
                    <a:pos x="38" y="233"/>
                  </a:cxn>
                  <a:cxn ang="0">
                    <a:pos x="90" y="117"/>
                  </a:cxn>
                  <a:cxn ang="0">
                    <a:pos x="154" y="52"/>
                  </a:cxn>
                  <a:cxn ang="0">
                    <a:pos x="218" y="39"/>
                  </a:cxn>
                  <a:cxn ang="0">
                    <a:pos x="231" y="65"/>
                  </a:cxn>
                  <a:cxn ang="0">
                    <a:pos x="231" y="130"/>
                  </a:cxn>
                  <a:cxn ang="0">
                    <a:pos x="218" y="207"/>
                  </a:cxn>
                  <a:cxn ang="0">
                    <a:pos x="141" y="415"/>
                  </a:cxn>
                  <a:cxn ang="0">
                    <a:pos x="128" y="531"/>
                  </a:cxn>
                  <a:cxn ang="0">
                    <a:pos x="180" y="674"/>
                  </a:cxn>
                  <a:cxn ang="0">
                    <a:pos x="283" y="725"/>
                  </a:cxn>
                  <a:cxn ang="0">
                    <a:pos x="437" y="699"/>
                  </a:cxn>
                  <a:cxn ang="0">
                    <a:pos x="592" y="518"/>
                  </a:cxn>
                  <a:cxn ang="0">
                    <a:pos x="669" y="272"/>
                  </a:cxn>
                  <a:cxn ang="0">
                    <a:pos x="695" y="117"/>
                  </a:cxn>
                </a:cxnLst>
                <a:rect l="0" t="0" r="r" b="b"/>
                <a:pathLst>
                  <a:path w="695" h="725">
                    <a:moveTo>
                      <a:pt x="695" y="117"/>
                    </a:moveTo>
                    <a:lnTo>
                      <a:pt x="695" y="65"/>
                    </a:lnTo>
                    <a:lnTo>
                      <a:pt x="682" y="39"/>
                    </a:lnTo>
                    <a:lnTo>
                      <a:pt x="643" y="0"/>
                    </a:lnTo>
                    <a:lnTo>
                      <a:pt x="630" y="0"/>
                    </a:lnTo>
                    <a:lnTo>
                      <a:pt x="605" y="13"/>
                    </a:lnTo>
                    <a:lnTo>
                      <a:pt x="566" y="26"/>
                    </a:lnTo>
                    <a:lnTo>
                      <a:pt x="553" y="52"/>
                    </a:lnTo>
                    <a:lnTo>
                      <a:pt x="553" y="117"/>
                    </a:lnTo>
                    <a:lnTo>
                      <a:pt x="579" y="130"/>
                    </a:lnTo>
                    <a:lnTo>
                      <a:pt x="605" y="168"/>
                    </a:lnTo>
                    <a:lnTo>
                      <a:pt x="618" y="207"/>
                    </a:lnTo>
                    <a:lnTo>
                      <a:pt x="630" y="259"/>
                    </a:lnTo>
                    <a:lnTo>
                      <a:pt x="618" y="311"/>
                    </a:lnTo>
                    <a:lnTo>
                      <a:pt x="592" y="402"/>
                    </a:lnTo>
                    <a:lnTo>
                      <a:pt x="553" y="505"/>
                    </a:lnTo>
                    <a:lnTo>
                      <a:pt x="502" y="596"/>
                    </a:lnTo>
                    <a:lnTo>
                      <a:pt x="424" y="674"/>
                    </a:lnTo>
                    <a:lnTo>
                      <a:pt x="347" y="699"/>
                    </a:lnTo>
                    <a:lnTo>
                      <a:pt x="296" y="686"/>
                    </a:lnTo>
                    <a:lnTo>
                      <a:pt x="270" y="674"/>
                    </a:lnTo>
                    <a:lnTo>
                      <a:pt x="244" y="635"/>
                    </a:lnTo>
                    <a:lnTo>
                      <a:pt x="218" y="557"/>
                    </a:lnTo>
                    <a:lnTo>
                      <a:pt x="257" y="402"/>
                    </a:lnTo>
                    <a:lnTo>
                      <a:pt x="321" y="220"/>
                    </a:lnTo>
                    <a:lnTo>
                      <a:pt x="334" y="181"/>
                    </a:lnTo>
                    <a:lnTo>
                      <a:pt x="334" y="91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8" y="26"/>
                    </a:lnTo>
                    <a:lnTo>
                      <a:pt x="64" y="91"/>
                    </a:lnTo>
                    <a:lnTo>
                      <a:pt x="25" y="156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2" y="259"/>
                    </a:lnTo>
                    <a:lnTo>
                      <a:pt x="12" y="272"/>
                    </a:lnTo>
                    <a:lnTo>
                      <a:pt x="25" y="272"/>
                    </a:lnTo>
                    <a:lnTo>
                      <a:pt x="38" y="259"/>
                    </a:lnTo>
                    <a:lnTo>
                      <a:pt x="38" y="233"/>
                    </a:lnTo>
                    <a:lnTo>
                      <a:pt x="64" y="168"/>
                    </a:lnTo>
                    <a:lnTo>
                      <a:pt x="90" y="117"/>
                    </a:lnTo>
                    <a:lnTo>
                      <a:pt x="115" y="78"/>
                    </a:lnTo>
                    <a:lnTo>
                      <a:pt x="154" y="52"/>
                    </a:lnTo>
                    <a:lnTo>
                      <a:pt x="180" y="39"/>
                    </a:lnTo>
                    <a:lnTo>
                      <a:pt x="218" y="39"/>
                    </a:lnTo>
                    <a:lnTo>
                      <a:pt x="231" y="52"/>
                    </a:lnTo>
                    <a:lnTo>
                      <a:pt x="231" y="65"/>
                    </a:lnTo>
                    <a:lnTo>
                      <a:pt x="244" y="91"/>
                    </a:lnTo>
                    <a:lnTo>
                      <a:pt x="231" y="130"/>
                    </a:lnTo>
                    <a:lnTo>
                      <a:pt x="231" y="168"/>
                    </a:lnTo>
                    <a:lnTo>
                      <a:pt x="218" y="207"/>
                    </a:lnTo>
                    <a:lnTo>
                      <a:pt x="167" y="324"/>
                    </a:lnTo>
                    <a:lnTo>
                      <a:pt x="141" y="415"/>
                    </a:lnTo>
                    <a:lnTo>
                      <a:pt x="128" y="479"/>
                    </a:lnTo>
                    <a:lnTo>
                      <a:pt x="128" y="531"/>
                    </a:lnTo>
                    <a:lnTo>
                      <a:pt x="141" y="622"/>
                    </a:lnTo>
                    <a:lnTo>
                      <a:pt x="180" y="674"/>
                    </a:lnTo>
                    <a:lnTo>
                      <a:pt x="231" y="712"/>
                    </a:lnTo>
                    <a:lnTo>
                      <a:pt x="283" y="725"/>
                    </a:lnTo>
                    <a:lnTo>
                      <a:pt x="334" y="725"/>
                    </a:lnTo>
                    <a:lnTo>
                      <a:pt x="437" y="699"/>
                    </a:lnTo>
                    <a:lnTo>
                      <a:pt x="527" y="622"/>
                    </a:lnTo>
                    <a:lnTo>
                      <a:pt x="592" y="518"/>
                    </a:lnTo>
                    <a:lnTo>
                      <a:pt x="643" y="389"/>
                    </a:lnTo>
                    <a:lnTo>
                      <a:pt x="669" y="272"/>
                    </a:lnTo>
                    <a:lnTo>
                      <a:pt x="695" y="181"/>
                    </a:lnTo>
                    <a:lnTo>
                      <a:pt x="695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5" name="Freeform 1569"/>
              <p:cNvSpPr>
                <a:spLocks/>
              </p:cNvSpPr>
              <p:nvPr/>
            </p:nvSpPr>
            <p:spPr bwMode="auto">
              <a:xfrm>
                <a:off x="3597" y="15593"/>
                <a:ext cx="373" cy="1606"/>
              </a:xfrm>
              <a:custGeom>
                <a:avLst/>
                <a:gdLst/>
                <a:ahLst/>
                <a:cxnLst>
                  <a:cxn ang="0">
                    <a:pos x="373" y="803"/>
                  </a:cxn>
                  <a:cxn ang="0">
                    <a:pos x="361" y="660"/>
                  </a:cxn>
                  <a:cxn ang="0">
                    <a:pos x="335" y="479"/>
                  </a:cxn>
                  <a:cxn ang="0">
                    <a:pos x="270" y="298"/>
                  </a:cxn>
                  <a:cxn ang="0">
                    <a:pos x="193" y="168"/>
                  </a:cxn>
                  <a:cxn ang="0">
                    <a:pos x="116" y="78"/>
                  </a:cxn>
                  <a:cxn ang="0">
                    <a:pos x="52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6" y="52"/>
                  </a:cxn>
                  <a:cxn ang="0">
                    <a:pos x="129" y="194"/>
                  </a:cxn>
                  <a:cxn ang="0">
                    <a:pos x="219" y="363"/>
                  </a:cxn>
                  <a:cxn ang="0">
                    <a:pos x="258" y="570"/>
                  </a:cxn>
                  <a:cxn ang="0">
                    <a:pos x="283" y="803"/>
                  </a:cxn>
                  <a:cxn ang="0">
                    <a:pos x="270" y="1010"/>
                  </a:cxn>
                  <a:cxn ang="0">
                    <a:pos x="219" y="1204"/>
                  </a:cxn>
                  <a:cxn ang="0">
                    <a:pos x="142" y="1399"/>
                  </a:cxn>
                  <a:cxn ang="0">
                    <a:pos x="26" y="1567"/>
                  </a:cxn>
                  <a:cxn ang="0">
                    <a:pos x="13" y="1580"/>
                  </a:cxn>
                  <a:cxn ang="0">
                    <a:pos x="0" y="1580"/>
                  </a:cxn>
                  <a:cxn ang="0">
                    <a:pos x="0" y="1606"/>
                  </a:cxn>
                  <a:cxn ang="0">
                    <a:pos x="13" y="1606"/>
                  </a:cxn>
                  <a:cxn ang="0">
                    <a:pos x="52" y="1580"/>
                  </a:cxn>
                  <a:cxn ang="0">
                    <a:pos x="116" y="1528"/>
                  </a:cxn>
                  <a:cxn ang="0">
                    <a:pos x="193" y="1425"/>
                  </a:cxn>
                  <a:cxn ang="0">
                    <a:pos x="270" y="1295"/>
                  </a:cxn>
                  <a:cxn ang="0">
                    <a:pos x="348" y="1036"/>
                  </a:cxn>
                  <a:cxn ang="0">
                    <a:pos x="373" y="803"/>
                  </a:cxn>
                </a:cxnLst>
                <a:rect l="0" t="0" r="r" b="b"/>
                <a:pathLst>
                  <a:path w="373" h="1606">
                    <a:moveTo>
                      <a:pt x="373" y="803"/>
                    </a:moveTo>
                    <a:lnTo>
                      <a:pt x="361" y="660"/>
                    </a:lnTo>
                    <a:lnTo>
                      <a:pt x="335" y="479"/>
                    </a:lnTo>
                    <a:lnTo>
                      <a:pt x="270" y="298"/>
                    </a:lnTo>
                    <a:lnTo>
                      <a:pt x="193" y="168"/>
                    </a:lnTo>
                    <a:lnTo>
                      <a:pt x="116" y="78"/>
                    </a:lnTo>
                    <a:lnTo>
                      <a:pt x="52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6" y="52"/>
                    </a:lnTo>
                    <a:lnTo>
                      <a:pt x="129" y="194"/>
                    </a:lnTo>
                    <a:lnTo>
                      <a:pt x="219" y="363"/>
                    </a:lnTo>
                    <a:lnTo>
                      <a:pt x="258" y="570"/>
                    </a:lnTo>
                    <a:lnTo>
                      <a:pt x="283" y="803"/>
                    </a:lnTo>
                    <a:lnTo>
                      <a:pt x="270" y="1010"/>
                    </a:lnTo>
                    <a:lnTo>
                      <a:pt x="219" y="1204"/>
                    </a:lnTo>
                    <a:lnTo>
                      <a:pt x="142" y="1399"/>
                    </a:lnTo>
                    <a:lnTo>
                      <a:pt x="26" y="1567"/>
                    </a:lnTo>
                    <a:lnTo>
                      <a:pt x="13" y="1580"/>
                    </a:lnTo>
                    <a:lnTo>
                      <a:pt x="0" y="1580"/>
                    </a:lnTo>
                    <a:lnTo>
                      <a:pt x="0" y="1606"/>
                    </a:lnTo>
                    <a:lnTo>
                      <a:pt x="13" y="1606"/>
                    </a:lnTo>
                    <a:lnTo>
                      <a:pt x="52" y="1580"/>
                    </a:lnTo>
                    <a:lnTo>
                      <a:pt x="116" y="1528"/>
                    </a:lnTo>
                    <a:lnTo>
                      <a:pt x="193" y="1425"/>
                    </a:lnTo>
                    <a:lnTo>
                      <a:pt x="270" y="1295"/>
                    </a:lnTo>
                    <a:lnTo>
                      <a:pt x="348" y="1036"/>
                    </a:lnTo>
                    <a:lnTo>
                      <a:pt x="373" y="8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6" name="Freeform 1570"/>
              <p:cNvSpPr>
                <a:spLocks/>
              </p:cNvSpPr>
              <p:nvPr/>
            </p:nvSpPr>
            <p:spPr bwMode="auto">
              <a:xfrm>
                <a:off x="4267" y="16629"/>
                <a:ext cx="180" cy="479"/>
              </a:xfrm>
              <a:custGeom>
                <a:avLst/>
                <a:gdLst/>
                <a:ahLst/>
                <a:cxnLst>
                  <a:cxn ang="0">
                    <a:pos x="141" y="142"/>
                  </a:cxn>
                  <a:cxn ang="0">
                    <a:pos x="154" y="155"/>
                  </a:cxn>
                  <a:cxn ang="0">
                    <a:pos x="154" y="168"/>
                  </a:cxn>
                  <a:cxn ang="0">
                    <a:pos x="115" y="311"/>
                  </a:cxn>
                  <a:cxn ang="0">
                    <a:pos x="38" y="440"/>
                  </a:cxn>
                  <a:cxn ang="0">
                    <a:pos x="25" y="453"/>
                  </a:cxn>
                  <a:cxn ang="0">
                    <a:pos x="25" y="479"/>
                  </a:cxn>
                  <a:cxn ang="0">
                    <a:pos x="38" y="479"/>
                  </a:cxn>
                  <a:cxn ang="0">
                    <a:pos x="64" y="453"/>
                  </a:cxn>
                  <a:cxn ang="0">
                    <a:pos x="115" y="389"/>
                  </a:cxn>
                  <a:cxn ang="0">
                    <a:pos x="167" y="298"/>
                  </a:cxn>
                  <a:cxn ang="0">
                    <a:pos x="180" y="168"/>
                  </a:cxn>
                  <a:cxn ang="0">
                    <a:pos x="180" y="117"/>
                  </a:cxn>
                  <a:cxn ang="0">
                    <a:pos x="167" y="65"/>
                  </a:cxn>
                  <a:cxn ang="0">
                    <a:pos x="141" y="26"/>
                  </a:cxn>
                  <a:cxn ang="0">
                    <a:pos x="115" y="0"/>
                  </a:cxn>
                  <a:cxn ang="0">
                    <a:pos x="38" y="0"/>
                  </a:cxn>
                  <a:cxn ang="0">
                    <a:pos x="25" y="26"/>
                  </a:cxn>
                  <a:cxn ang="0">
                    <a:pos x="0" y="52"/>
                  </a:cxn>
                  <a:cxn ang="0">
                    <a:pos x="0" y="104"/>
                  </a:cxn>
                  <a:cxn ang="0">
                    <a:pos x="25" y="155"/>
                  </a:cxn>
                  <a:cxn ang="0">
                    <a:pos x="51" y="168"/>
                  </a:cxn>
                  <a:cxn ang="0">
                    <a:pos x="103" y="168"/>
                  </a:cxn>
                  <a:cxn ang="0">
                    <a:pos x="128" y="155"/>
                  </a:cxn>
                  <a:cxn ang="0">
                    <a:pos x="141" y="142"/>
                  </a:cxn>
                </a:cxnLst>
                <a:rect l="0" t="0" r="r" b="b"/>
                <a:pathLst>
                  <a:path w="180" h="479">
                    <a:moveTo>
                      <a:pt x="141" y="142"/>
                    </a:moveTo>
                    <a:lnTo>
                      <a:pt x="154" y="155"/>
                    </a:lnTo>
                    <a:lnTo>
                      <a:pt x="154" y="168"/>
                    </a:lnTo>
                    <a:lnTo>
                      <a:pt x="115" y="311"/>
                    </a:lnTo>
                    <a:lnTo>
                      <a:pt x="38" y="440"/>
                    </a:lnTo>
                    <a:lnTo>
                      <a:pt x="25" y="453"/>
                    </a:lnTo>
                    <a:lnTo>
                      <a:pt x="25" y="479"/>
                    </a:lnTo>
                    <a:lnTo>
                      <a:pt x="38" y="479"/>
                    </a:lnTo>
                    <a:lnTo>
                      <a:pt x="64" y="453"/>
                    </a:lnTo>
                    <a:lnTo>
                      <a:pt x="115" y="389"/>
                    </a:lnTo>
                    <a:lnTo>
                      <a:pt x="167" y="298"/>
                    </a:lnTo>
                    <a:lnTo>
                      <a:pt x="180" y="168"/>
                    </a:lnTo>
                    <a:lnTo>
                      <a:pt x="180" y="117"/>
                    </a:lnTo>
                    <a:lnTo>
                      <a:pt x="167" y="65"/>
                    </a:lnTo>
                    <a:lnTo>
                      <a:pt x="141" y="26"/>
                    </a:lnTo>
                    <a:lnTo>
                      <a:pt x="115" y="0"/>
                    </a:lnTo>
                    <a:lnTo>
                      <a:pt x="38" y="0"/>
                    </a:lnTo>
                    <a:lnTo>
                      <a:pt x="25" y="26"/>
                    </a:lnTo>
                    <a:lnTo>
                      <a:pt x="0" y="52"/>
                    </a:lnTo>
                    <a:lnTo>
                      <a:pt x="0" y="104"/>
                    </a:lnTo>
                    <a:lnTo>
                      <a:pt x="25" y="155"/>
                    </a:lnTo>
                    <a:lnTo>
                      <a:pt x="51" y="168"/>
                    </a:lnTo>
                    <a:lnTo>
                      <a:pt x="103" y="168"/>
                    </a:lnTo>
                    <a:lnTo>
                      <a:pt x="128" y="155"/>
                    </a:lnTo>
                    <a:lnTo>
                      <a:pt x="141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7" name="Freeform 1571"/>
              <p:cNvSpPr>
                <a:spLocks/>
              </p:cNvSpPr>
              <p:nvPr/>
            </p:nvSpPr>
            <p:spPr bwMode="auto">
              <a:xfrm>
                <a:off x="5155" y="16111"/>
                <a:ext cx="1094" cy="699"/>
              </a:xfrm>
              <a:custGeom>
                <a:avLst/>
                <a:gdLst/>
                <a:ahLst/>
                <a:cxnLst>
                  <a:cxn ang="0">
                    <a:pos x="965" y="142"/>
                  </a:cxn>
                  <a:cxn ang="0">
                    <a:pos x="978" y="104"/>
                  </a:cxn>
                  <a:cxn ang="0">
                    <a:pos x="1030" y="52"/>
                  </a:cxn>
                  <a:cxn ang="0">
                    <a:pos x="1068" y="52"/>
                  </a:cxn>
                  <a:cxn ang="0">
                    <a:pos x="1094" y="39"/>
                  </a:cxn>
                  <a:cxn ang="0">
                    <a:pos x="1094" y="0"/>
                  </a:cxn>
                  <a:cxn ang="0">
                    <a:pos x="837" y="0"/>
                  </a:cxn>
                  <a:cxn ang="0">
                    <a:pos x="837" y="39"/>
                  </a:cxn>
                  <a:cxn ang="0">
                    <a:pos x="875" y="52"/>
                  </a:cxn>
                  <a:cxn ang="0">
                    <a:pos x="901" y="65"/>
                  </a:cxn>
                  <a:cxn ang="0">
                    <a:pos x="927" y="117"/>
                  </a:cxn>
                  <a:cxn ang="0">
                    <a:pos x="927" y="142"/>
                  </a:cxn>
                  <a:cxn ang="0">
                    <a:pos x="914" y="155"/>
                  </a:cxn>
                  <a:cxn ang="0">
                    <a:pos x="772" y="570"/>
                  </a:cxn>
                  <a:cxn ang="0">
                    <a:pos x="618" y="117"/>
                  </a:cxn>
                  <a:cxn ang="0">
                    <a:pos x="605" y="104"/>
                  </a:cxn>
                  <a:cxn ang="0">
                    <a:pos x="605" y="65"/>
                  </a:cxn>
                  <a:cxn ang="0">
                    <a:pos x="618" y="52"/>
                  </a:cxn>
                  <a:cxn ang="0">
                    <a:pos x="656" y="52"/>
                  </a:cxn>
                  <a:cxn ang="0">
                    <a:pos x="682" y="39"/>
                  </a:cxn>
                  <a:cxn ang="0">
                    <a:pos x="695" y="39"/>
                  </a:cxn>
                  <a:cxn ang="0">
                    <a:pos x="695" y="0"/>
                  </a:cxn>
                  <a:cxn ang="0">
                    <a:pos x="386" y="0"/>
                  </a:cxn>
                  <a:cxn ang="0">
                    <a:pos x="386" y="39"/>
                  </a:cxn>
                  <a:cxn ang="0">
                    <a:pos x="425" y="39"/>
                  </a:cxn>
                  <a:cxn ang="0">
                    <a:pos x="450" y="52"/>
                  </a:cxn>
                  <a:cxn ang="0">
                    <a:pos x="476" y="52"/>
                  </a:cxn>
                  <a:cxn ang="0">
                    <a:pos x="502" y="78"/>
                  </a:cxn>
                  <a:cxn ang="0">
                    <a:pos x="515" y="104"/>
                  </a:cxn>
                  <a:cxn ang="0">
                    <a:pos x="515" y="130"/>
                  </a:cxn>
                  <a:cxn ang="0">
                    <a:pos x="528" y="155"/>
                  </a:cxn>
                  <a:cxn ang="0">
                    <a:pos x="386" y="544"/>
                  </a:cxn>
                  <a:cxn ang="0">
                    <a:pos x="244" y="117"/>
                  </a:cxn>
                  <a:cxn ang="0">
                    <a:pos x="232" y="104"/>
                  </a:cxn>
                  <a:cxn ang="0">
                    <a:pos x="232" y="65"/>
                  </a:cxn>
                  <a:cxn ang="0">
                    <a:pos x="244" y="52"/>
                  </a:cxn>
                  <a:cxn ang="0">
                    <a:pos x="283" y="52"/>
                  </a:cxn>
                  <a:cxn ang="0">
                    <a:pos x="309" y="39"/>
                  </a:cxn>
                  <a:cxn ang="0">
                    <a:pos x="322" y="39"/>
                  </a:cxn>
                  <a:cxn ang="0">
                    <a:pos x="322" y="0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51" y="39"/>
                  </a:cxn>
                  <a:cxn ang="0">
                    <a:pos x="90" y="52"/>
                  </a:cxn>
                  <a:cxn ang="0">
                    <a:pos x="103" y="65"/>
                  </a:cxn>
                  <a:cxn ang="0">
                    <a:pos x="116" y="104"/>
                  </a:cxn>
                  <a:cxn ang="0">
                    <a:pos x="322" y="673"/>
                  </a:cxn>
                  <a:cxn ang="0">
                    <a:pos x="335" y="686"/>
                  </a:cxn>
                  <a:cxn ang="0">
                    <a:pos x="335" y="699"/>
                  </a:cxn>
                  <a:cxn ang="0">
                    <a:pos x="373" y="699"/>
                  </a:cxn>
                  <a:cxn ang="0">
                    <a:pos x="386" y="686"/>
                  </a:cxn>
                  <a:cxn ang="0">
                    <a:pos x="386" y="673"/>
                  </a:cxn>
                  <a:cxn ang="0">
                    <a:pos x="553" y="220"/>
                  </a:cxn>
                  <a:cxn ang="0">
                    <a:pos x="708" y="673"/>
                  </a:cxn>
                  <a:cxn ang="0">
                    <a:pos x="734" y="699"/>
                  </a:cxn>
                  <a:cxn ang="0">
                    <a:pos x="759" y="699"/>
                  </a:cxn>
                  <a:cxn ang="0">
                    <a:pos x="772" y="686"/>
                  </a:cxn>
                  <a:cxn ang="0">
                    <a:pos x="772" y="673"/>
                  </a:cxn>
                  <a:cxn ang="0">
                    <a:pos x="965" y="142"/>
                  </a:cxn>
                </a:cxnLst>
                <a:rect l="0" t="0" r="r" b="b"/>
                <a:pathLst>
                  <a:path w="1094" h="699">
                    <a:moveTo>
                      <a:pt x="965" y="142"/>
                    </a:moveTo>
                    <a:lnTo>
                      <a:pt x="978" y="104"/>
                    </a:lnTo>
                    <a:lnTo>
                      <a:pt x="1030" y="52"/>
                    </a:lnTo>
                    <a:lnTo>
                      <a:pt x="1068" y="52"/>
                    </a:lnTo>
                    <a:lnTo>
                      <a:pt x="1094" y="39"/>
                    </a:lnTo>
                    <a:lnTo>
                      <a:pt x="1094" y="0"/>
                    </a:lnTo>
                    <a:lnTo>
                      <a:pt x="837" y="0"/>
                    </a:lnTo>
                    <a:lnTo>
                      <a:pt x="837" y="39"/>
                    </a:lnTo>
                    <a:lnTo>
                      <a:pt x="875" y="52"/>
                    </a:lnTo>
                    <a:lnTo>
                      <a:pt x="901" y="65"/>
                    </a:lnTo>
                    <a:lnTo>
                      <a:pt x="927" y="117"/>
                    </a:lnTo>
                    <a:lnTo>
                      <a:pt x="927" y="142"/>
                    </a:lnTo>
                    <a:lnTo>
                      <a:pt x="914" y="155"/>
                    </a:lnTo>
                    <a:lnTo>
                      <a:pt x="772" y="570"/>
                    </a:lnTo>
                    <a:lnTo>
                      <a:pt x="618" y="117"/>
                    </a:lnTo>
                    <a:lnTo>
                      <a:pt x="605" y="104"/>
                    </a:lnTo>
                    <a:lnTo>
                      <a:pt x="605" y="65"/>
                    </a:lnTo>
                    <a:lnTo>
                      <a:pt x="618" y="52"/>
                    </a:lnTo>
                    <a:lnTo>
                      <a:pt x="656" y="52"/>
                    </a:lnTo>
                    <a:lnTo>
                      <a:pt x="682" y="39"/>
                    </a:lnTo>
                    <a:lnTo>
                      <a:pt x="695" y="39"/>
                    </a:lnTo>
                    <a:lnTo>
                      <a:pt x="695" y="0"/>
                    </a:lnTo>
                    <a:lnTo>
                      <a:pt x="386" y="0"/>
                    </a:lnTo>
                    <a:lnTo>
                      <a:pt x="386" y="39"/>
                    </a:lnTo>
                    <a:lnTo>
                      <a:pt x="425" y="39"/>
                    </a:lnTo>
                    <a:lnTo>
                      <a:pt x="450" y="52"/>
                    </a:lnTo>
                    <a:lnTo>
                      <a:pt x="476" y="52"/>
                    </a:lnTo>
                    <a:lnTo>
                      <a:pt x="502" y="78"/>
                    </a:lnTo>
                    <a:lnTo>
                      <a:pt x="515" y="104"/>
                    </a:lnTo>
                    <a:lnTo>
                      <a:pt x="515" y="130"/>
                    </a:lnTo>
                    <a:lnTo>
                      <a:pt x="528" y="155"/>
                    </a:lnTo>
                    <a:lnTo>
                      <a:pt x="386" y="544"/>
                    </a:lnTo>
                    <a:lnTo>
                      <a:pt x="244" y="117"/>
                    </a:lnTo>
                    <a:lnTo>
                      <a:pt x="232" y="104"/>
                    </a:lnTo>
                    <a:lnTo>
                      <a:pt x="232" y="65"/>
                    </a:lnTo>
                    <a:lnTo>
                      <a:pt x="244" y="52"/>
                    </a:lnTo>
                    <a:lnTo>
                      <a:pt x="283" y="52"/>
                    </a:lnTo>
                    <a:lnTo>
                      <a:pt x="309" y="39"/>
                    </a:lnTo>
                    <a:lnTo>
                      <a:pt x="322" y="39"/>
                    </a:lnTo>
                    <a:lnTo>
                      <a:pt x="322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1" y="39"/>
                    </a:lnTo>
                    <a:lnTo>
                      <a:pt x="90" y="52"/>
                    </a:lnTo>
                    <a:lnTo>
                      <a:pt x="103" y="65"/>
                    </a:lnTo>
                    <a:lnTo>
                      <a:pt x="116" y="104"/>
                    </a:lnTo>
                    <a:lnTo>
                      <a:pt x="322" y="673"/>
                    </a:lnTo>
                    <a:lnTo>
                      <a:pt x="335" y="686"/>
                    </a:lnTo>
                    <a:lnTo>
                      <a:pt x="335" y="699"/>
                    </a:lnTo>
                    <a:lnTo>
                      <a:pt x="373" y="699"/>
                    </a:lnTo>
                    <a:lnTo>
                      <a:pt x="386" y="686"/>
                    </a:lnTo>
                    <a:lnTo>
                      <a:pt x="386" y="673"/>
                    </a:lnTo>
                    <a:lnTo>
                      <a:pt x="553" y="220"/>
                    </a:lnTo>
                    <a:lnTo>
                      <a:pt x="708" y="673"/>
                    </a:lnTo>
                    <a:lnTo>
                      <a:pt x="734" y="699"/>
                    </a:lnTo>
                    <a:lnTo>
                      <a:pt x="759" y="699"/>
                    </a:lnTo>
                    <a:lnTo>
                      <a:pt x="772" y="686"/>
                    </a:lnTo>
                    <a:lnTo>
                      <a:pt x="772" y="673"/>
                    </a:lnTo>
                    <a:lnTo>
                      <a:pt x="965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8" name="Freeform 1572"/>
              <p:cNvSpPr>
                <a:spLocks noEditPoints="1"/>
              </p:cNvSpPr>
              <p:nvPr/>
            </p:nvSpPr>
            <p:spPr bwMode="auto">
              <a:xfrm>
                <a:off x="6288" y="16072"/>
                <a:ext cx="618" cy="738"/>
              </a:xfrm>
              <a:custGeom>
                <a:avLst/>
                <a:gdLst/>
                <a:ahLst/>
                <a:cxnLst>
                  <a:cxn ang="0">
                    <a:pos x="579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53" y="104"/>
                  </a:cxn>
                  <a:cxn ang="0">
                    <a:pos x="463" y="26"/>
                  </a:cxn>
                  <a:cxn ang="0">
                    <a:pos x="334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38" y="518"/>
                  </a:cxn>
                  <a:cxn ang="0">
                    <a:pos x="116" y="635"/>
                  </a:cxn>
                  <a:cxn ang="0">
                    <a:pos x="219" y="712"/>
                  </a:cxn>
                  <a:cxn ang="0">
                    <a:pos x="360" y="738"/>
                  </a:cxn>
                  <a:cxn ang="0">
                    <a:pos x="463" y="725"/>
                  </a:cxn>
                  <a:cxn ang="0">
                    <a:pos x="540" y="674"/>
                  </a:cxn>
                  <a:cxn ang="0">
                    <a:pos x="592" y="622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2" y="518"/>
                  </a:cxn>
                  <a:cxn ang="0">
                    <a:pos x="592" y="531"/>
                  </a:cxn>
                  <a:cxn ang="0">
                    <a:pos x="579" y="531"/>
                  </a:cxn>
                  <a:cxn ang="0">
                    <a:pos x="528" y="635"/>
                  </a:cxn>
                  <a:cxn ang="0">
                    <a:pos x="463" y="687"/>
                  </a:cxn>
                  <a:cxn ang="0">
                    <a:pos x="399" y="699"/>
                  </a:cxn>
                  <a:cxn ang="0">
                    <a:pos x="322" y="699"/>
                  </a:cxn>
                  <a:cxn ang="0">
                    <a:pos x="283" y="687"/>
                  </a:cxn>
                  <a:cxn ang="0">
                    <a:pos x="206" y="635"/>
                  </a:cxn>
                  <a:cxn ang="0">
                    <a:pos x="180" y="596"/>
                  </a:cxn>
                  <a:cxn ang="0">
                    <a:pos x="154" y="505"/>
                  </a:cxn>
                  <a:cxn ang="0">
                    <a:pos x="141" y="428"/>
                  </a:cxn>
                  <a:cxn ang="0">
                    <a:pos x="141" y="350"/>
                  </a:cxn>
                  <a:cxn ang="0">
                    <a:pos x="579" y="350"/>
                  </a:cxn>
                  <a:cxn ang="0">
                    <a:pos x="141" y="324"/>
                  </a:cxn>
                  <a:cxn ang="0">
                    <a:pos x="154" y="207"/>
                  </a:cxn>
                  <a:cxn ang="0">
                    <a:pos x="193" y="117"/>
                  </a:cxn>
                  <a:cxn ang="0">
                    <a:pos x="244" y="65"/>
                  </a:cxn>
                  <a:cxn ang="0">
                    <a:pos x="296" y="52"/>
                  </a:cxn>
                  <a:cxn ang="0">
                    <a:pos x="334" y="39"/>
                  </a:cxn>
                  <a:cxn ang="0">
                    <a:pos x="425" y="65"/>
                  </a:cxn>
                  <a:cxn ang="0">
                    <a:pos x="476" y="117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1" y="324"/>
                  </a:cxn>
                </a:cxnLst>
                <a:rect l="0" t="0" r="r" b="b"/>
                <a:pathLst>
                  <a:path w="618" h="738">
                    <a:moveTo>
                      <a:pt x="579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53" y="104"/>
                    </a:lnTo>
                    <a:lnTo>
                      <a:pt x="463" y="26"/>
                    </a:lnTo>
                    <a:lnTo>
                      <a:pt x="334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38" y="518"/>
                    </a:lnTo>
                    <a:lnTo>
                      <a:pt x="116" y="635"/>
                    </a:lnTo>
                    <a:lnTo>
                      <a:pt x="219" y="712"/>
                    </a:lnTo>
                    <a:lnTo>
                      <a:pt x="360" y="738"/>
                    </a:lnTo>
                    <a:lnTo>
                      <a:pt x="463" y="725"/>
                    </a:lnTo>
                    <a:lnTo>
                      <a:pt x="540" y="674"/>
                    </a:lnTo>
                    <a:lnTo>
                      <a:pt x="592" y="622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2" y="518"/>
                    </a:lnTo>
                    <a:lnTo>
                      <a:pt x="592" y="531"/>
                    </a:lnTo>
                    <a:lnTo>
                      <a:pt x="579" y="531"/>
                    </a:lnTo>
                    <a:lnTo>
                      <a:pt x="528" y="635"/>
                    </a:lnTo>
                    <a:lnTo>
                      <a:pt x="463" y="687"/>
                    </a:lnTo>
                    <a:lnTo>
                      <a:pt x="399" y="699"/>
                    </a:lnTo>
                    <a:lnTo>
                      <a:pt x="322" y="699"/>
                    </a:lnTo>
                    <a:lnTo>
                      <a:pt x="283" y="687"/>
                    </a:lnTo>
                    <a:lnTo>
                      <a:pt x="206" y="635"/>
                    </a:lnTo>
                    <a:lnTo>
                      <a:pt x="180" y="596"/>
                    </a:lnTo>
                    <a:lnTo>
                      <a:pt x="154" y="505"/>
                    </a:lnTo>
                    <a:lnTo>
                      <a:pt x="141" y="428"/>
                    </a:lnTo>
                    <a:lnTo>
                      <a:pt x="141" y="350"/>
                    </a:lnTo>
                    <a:lnTo>
                      <a:pt x="579" y="350"/>
                    </a:lnTo>
                    <a:close/>
                    <a:moveTo>
                      <a:pt x="141" y="324"/>
                    </a:moveTo>
                    <a:lnTo>
                      <a:pt x="154" y="207"/>
                    </a:lnTo>
                    <a:lnTo>
                      <a:pt x="193" y="117"/>
                    </a:lnTo>
                    <a:lnTo>
                      <a:pt x="244" y="65"/>
                    </a:lnTo>
                    <a:lnTo>
                      <a:pt x="296" y="52"/>
                    </a:lnTo>
                    <a:lnTo>
                      <a:pt x="334" y="39"/>
                    </a:lnTo>
                    <a:lnTo>
                      <a:pt x="425" y="65"/>
                    </a:lnTo>
                    <a:lnTo>
                      <a:pt x="476" y="117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1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49" name="Freeform 1573"/>
              <p:cNvSpPr>
                <a:spLocks/>
              </p:cNvSpPr>
              <p:nvPr/>
            </p:nvSpPr>
            <p:spPr bwMode="auto">
              <a:xfrm>
                <a:off x="7549" y="15684"/>
                <a:ext cx="773" cy="1113"/>
              </a:xfrm>
              <a:custGeom>
                <a:avLst/>
                <a:gdLst/>
                <a:ahLst/>
                <a:cxnLst>
                  <a:cxn ang="0">
                    <a:pos x="425" y="686"/>
                  </a:cxn>
                  <a:cxn ang="0">
                    <a:pos x="412" y="686"/>
                  </a:cxn>
                  <a:cxn ang="0">
                    <a:pos x="412" y="660"/>
                  </a:cxn>
                  <a:cxn ang="0">
                    <a:pos x="438" y="647"/>
                  </a:cxn>
                  <a:cxn ang="0">
                    <a:pos x="502" y="582"/>
                  </a:cxn>
                  <a:cxn ang="0">
                    <a:pos x="528" y="569"/>
                  </a:cxn>
                  <a:cxn ang="0">
                    <a:pos x="541" y="557"/>
                  </a:cxn>
                  <a:cxn ang="0">
                    <a:pos x="593" y="518"/>
                  </a:cxn>
                  <a:cxn ang="0">
                    <a:pos x="631" y="505"/>
                  </a:cxn>
                  <a:cxn ang="0">
                    <a:pos x="670" y="479"/>
                  </a:cxn>
                  <a:cxn ang="0">
                    <a:pos x="696" y="479"/>
                  </a:cxn>
                  <a:cxn ang="0">
                    <a:pos x="721" y="466"/>
                  </a:cxn>
                  <a:cxn ang="0">
                    <a:pos x="747" y="466"/>
                  </a:cxn>
                  <a:cxn ang="0">
                    <a:pos x="747" y="427"/>
                  </a:cxn>
                  <a:cxn ang="0">
                    <a:pos x="451" y="427"/>
                  </a:cxn>
                  <a:cxn ang="0">
                    <a:pos x="451" y="466"/>
                  </a:cxn>
                  <a:cxn ang="0">
                    <a:pos x="477" y="479"/>
                  </a:cxn>
                  <a:cxn ang="0">
                    <a:pos x="502" y="505"/>
                  </a:cxn>
                  <a:cxn ang="0">
                    <a:pos x="477" y="557"/>
                  </a:cxn>
                  <a:cxn ang="0">
                    <a:pos x="464" y="569"/>
                  </a:cxn>
                  <a:cxn ang="0">
                    <a:pos x="232" y="764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1" y="77"/>
                  </a:cxn>
                  <a:cxn ang="0">
                    <a:pos x="116" y="77"/>
                  </a:cxn>
                  <a:cxn ang="0">
                    <a:pos x="129" y="103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1" y="1062"/>
                  </a:cxn>
                  <a:cxn ang="0">
                    <a:pos x="0" y="1062"/>
                  </a:cxn>
                  <a:cxn ang="0">
                    <a:pos x="0" y="1113"/>
                  </a:cxn>
                  <a:cxn ang="0">
                    <a:pos x="361" y="1113"/>
                  </a:cxn>
                  <a:cxn ang="0">
                    <a:pos x="361" y="1062"/>
                  </a:cxn>
                  <a:cxn ang="0">
                    <a:pos x="271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828"/>
                  </a:cxn>
                  <a:cxn ang="0">
                    <a:pos x="335" y="738"/>
                  </a:cxn>
                  <a:cxn ang="0">
                    <a:pos x="438" y="880"/>
                  </a:cxn>
                  <a:cxn ang="0">
                    <a:pos x="502" y="971"/>
                  </a:cxn>
                  <a:cxn ang="0">
                    <a:pos x="528" y="1023"/>
                  </a:cxn>
                  <a:cxn ang="0">
                    <a:pos x="515" y="1049"/>
                  </a:cxn>
                  <a:cxn ang="0">
                    <a:pos x="502" y="1062"/>
                  </a:cxn>
                  <a:cxn ang="0">
                    <a:pos x="464" y="1062"/>
                  </a:cxn>
                  <a:cxn ang="0">
                    <a:pos x="464" y="1113"/>
                  </a:cxn>
                  <a:cxn ang="0">
                    <a:pos x="773" y="1113"/>
                  </a:cxn>
                  <a:cxn ang="0">
                    <a:pos x="773" y="1062"/>
                  </a:cxn>
                  <a:cxn ang="0">
                    <a:pos x="721" y="1062"/>
                  </a:cxn>
                  <a:cxn ang="0">
                    <a:pos x="696" y="1049"/>
                  </a:cxn>
                  <a:cxn ang="0">
                    <a:pos x="657" y="1010"/>
                  </a:cxn>
                  <a:cxn ang="0">
                    <a:pos x="618" y="984"/>
                  </a:cxn>
                  <a:cxn ang="0">
                    <a:pos x="425" y="686"/>
                  </a:cxn>
                </a:cxnLst>
                <a:rect l="0" t="0" r="r" b="b"/>
                <a:pathLst>
                  <a:path w="773" h="1113">
                    <a:moveTo>
                      <a:pt x="425" y="686"/>
                    </a:moveTo>
                    <a:lnTo>
                      <a:pt x="412" y="686"/>
                    </a:lnTo>
                    <a:lnTo>
                      <a:pt x="412" y="660"/>
                    </a:lnTo>
                    <a:lnTo>
                      <a:pt x="438" y="647"/>
                    </a:lnTo>
                    <a:lnTo>
                      <a:pt x="502" y="582"/>
                    </a:lnTo>
                    <a:lnTo>
                      <a:pt x="528" y="569"/>
                    </a:lnTo>
                    <a:lnTo>
                      <a:pt x="541" y="557"/>
                    </a:lnTo>
                    <a:lnTo>
                      <a:pt x="593" y="518"/>
                    </a:lnTo>
                    <a:lnTo>
                      <a:pt x="631" y="505"/>
                    </a:lnTo>
                    <a:lnTo>
                      <a:pt x="670" y="479"/>
                    </a:lnTo>
                    <a:lnTo>
                      <a:pt x="696" y="479"/>
                    </a:lnTo>
                    <a:lnTo>
                      <a:pt x="721" y="466"/>
                    </a:lnTo>
                    <a:lnTo>
                      <a:pt x="747" y="466"/>
                    </a:lnTo>
                    <a:lnTo>
                      <a:pt x="747" y="427"/>
                    </a:lnTo>
                    <a:lnTo>
                      <a:pt x="451" y="427"/>
                    </a:lnTo>
                    <a:lnTo>
                      <a:pt x="451" y="466"/>
                    </a:lnTo>
                    <a:lnTo>
                      <a:pt x="477" y="479"/>
                    </a:lnTo>
                    <a:lnTo>
                      <a:pt x="502" y="505"/>
                    </a:lnTo>
                    <a:lnTo>
                      <a:pt x="477" y="557"/>
                    </a:lnTo>
                    <a:lnTo>
                      <a:pt x="464" y="569"/>
                    </a:lnTo>
                    <a:lnTo>
                      <a:pt x="232" y="764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1" y="77"/>
                    </a:lnTo>
                    <a:lnTo>
                      <a:pt x="116" y="77"/>
                    </a:lnTo>
                    <a:lnTo>
                      <a:pt x="129" y="103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1" y="1062"/>
                    </a:lnTo>
                    <a:lnTo>
                      <a:pt x="0" y="1062"/>
                    </a:lnTo>
                    <a:lnTo>
                      <a:pt x="0" y="1113"/>
                    </a:lnTo>
                    <a:lnTo>
                      <a:pt x="361" y="1113"/>
                    </a:lnTo>
                    <a:lnTo>
                      <a:pt x="361" y="1062"/>
                    </a:lnTo>
                    <a:lnTo>
                      <a:pt x="271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828"/>
                    </a:lnTo>
                    <a:lnTo>
                      <a:pt x="335" y="738"/>
                    </a:lnTo>
                    <a:lnTo>
                      <a:pt x="438" y="880"/>
                    </a:lnTo>
                    <a:lnTo>
                      <a:pt x="502" y="971"/>
                    </a:lnTo>
                    <a:lnTo>
                      <a:pt x="528" y="1023"/>
                    </a:lnTo>
                    <a:lnTo>
                      <a:pt x="515" y="1049"/>
                    </a:lnTo>
                    <a:lnTo>
                      <a:pt x="502" y="1062"/>
                    </a:lnTo>
                    <a:lnTo>
                      <a:pt x="464" y="1062"/>
                    </a:lnTo>
                    <a:lnTo>
                      <a:pt x="464" y="1113"/>
                    </a:lnTo>
                    <a:lnTo>
                      <a:pt x="773" y="1113"/>
                    </a:lnTo>
                    <a:lnTo>
                      <a:pt x="773" y="1062"/>
                    </a:lnTo>
                    <a:lnTo>
                      <a:pt x="721" y="1062"/>
                    </a:lnTo>
                    <a:lnTo>
                      <a:pt x="696" y="1049"/>
                    </a:lnTo>
                    <a:lnTo>
                      <a:pt x="657" y="1010"/>
                    </a:lnTo>
                    <a:lnTo>
                      <a:pt x="618" y="984"/>
                    </a:lnTo>
                    <a:lnTo>
                      <a:pt x="425" y="68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0" name="Freeform 1574"/>
              <p:cNvSpPr>
                <a:spLocks/>
              </p:cNvSpPr>
              <p:nvPr/>
            </p:nvSpPr>
            <p:spPr bwMode="auto">
              <a:xfrm>
                <a:off x="8399" y="16085"/>
                <a:ext cx="811" cy="712"/>
              </a:xfrm>
              <a:custGeom>
                <a:avLst/>
                <a:gdLst/>
                <a:ahLst/>
                <a:cxnLst>
                  <a:cxn ang="0">
                    <a:pos x="129" y="156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1"/>
                  </a:cxn>
                  <a:cxn ang="0">
                    <a:pos x="270" y="661"/>
                  </a:cxn>
                  <a:cxn ang="0">
                    <a:pos x="258" y="648"/>
                  </a:cxn>
                  <a:cxn ang="0">
                    <a:pos x="245" y="622"/>
                  </a:cxn>
                  <a:cxn ang="0">
                    <a:pos x="245" y="298"/>
                  </a:cxn>
                  <a:cxn ang="0">
                    <a:pos x="258" y="181"/>
                  </a:cxn>
                  <a:cxn ang="0">
                    <a:pos x="309" y="104"/>
                  </a:cxn>
                  <a:cxn ang="0">
                    <a:pos x="373" y="52"/>
                  </a:cxn>
                  <a:cxn ang="0">
                    <a:pos x="451" y="39"/>
                  </a:cxn>
                  <a:cxn ang="0">
                    <a:pos x="489" y="39"/>
                  </a:cxn>
                  <a:cxn ang="0">
                    <a:pos x="528" y="52"/>
                  </a:cxn>
                  <a:cxn ang="0">
                    <a:pos x="554" y="104"/>
                  </a:cxn>
                  <a:cxn ang="0">
                    <a:pos x="579" y="181"/>
                  </a:cxn>
                  <a:cxn ang="0">
                    <a:pos x="579" y="635"/>
                  </a:cxn>
                  <a:cxn ang="0">
                    <a:pos x="567" y="648"/>
                  </a:cxn>
                  <a:cxn ang="0">
                    <a:pos x="541" y="661"/>
                  </a:cxn>
                  <a:cxn ang="0">
                    <a:pos x="451" y="661"/>
                  </a:cxn>
                  <a:cxn ang="0">
                    <a:pos x="451" y="712"/>
                  </a:cxn>
                  <a:cxn ang="0">
                    <a:pos x="811" y="712"/>
                  </a:cxn>
                  <a:cxn ang="0">
                    <a:pos x="811" y="661"/>
                  </a:cxn>
                  <a:cxn ang="0">
                    <a:pos x="734" y="661"/>
                  </a:cxn>
                  <a:cxn ang="0">
                    <a:pos x="708" y="648"/>
                  </a:cxn>
                  <a:cxn ang="0">
                    <a:pos x="695" y="635"/>
                  </a:cxn>
                  <a:cxn ang="0">
                    <a:pos x="682" y="609"/>
                  </a:cxn>
                  <a:cxn ang="0">
                    <a:pos x="682" y="194"/>
                  </a:cxn>
                  <a:cxn ang="0">
                    <a:pos x="670" y="117"/>
                  </a:cxn>
                  <a:cxn ang="0">
                    <a:pos x="631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6"/>
                  </a:cxn>
                  <a:cxn ang="0">
                    <a:pos x="283" y="78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03" y="91"/>
                  </a:cxn>
                  <a:cxn ang="0">
                    <a:pos x="129" y="104"/>
                  </a:cxn>
                  <a:cxn ang="0">
                    <a:pos x="129" y="156"/>
                  </a:cxn>
                </a:cxnLst>
                <a:rect l="0" t="0" r="r" b="b"/>
                <a:pathLst>
                  <a:path w="811" h="712">
                    <a:moveTo>
                      <a:pt x="129" y="156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1"/>
                    </a:lnTo>
                    <a:lnTo>
                      <a:pt x="270" y="661"/>
                    </a:lnTo>
                    <a:lnTo>
                      <a:pt x="258" y="648"/>
                    </a:lnTo>
                    <a:lnTo>
                      <a:pt x="245" y="622"/>
                    </a:lnTo>
                    <a:lnTo>
                      <a:pt x="245" y="298"/>
                    </a:lnTo>
                    <a:lnTo>
                      <a:pt x="258" y="181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28" y="52"/>
                    </a:lnTo>
                    <a:lnTo>
                      <a:pt x="554" y="104"/>
                    </a:lnTo>
                    <a:lnTo>
                      <a:pt x="579" y="181"/>
                    </a:lnTo>
                    <a:lnTo>
                      <a:pt x="579" y="635"/>
                    </a:lnTo>
                    <a:lnTo>
                      <a:pt x="567" y="648"/>
                    </a:lnTo>
                    <a:lnTo>
                      <a:pt x="541" y="661"/>
                    </a:lnTo>
                    <a:lnTo>
                      <a:pt x="451" y="661"/>
                    </a:lnTo>
                    <a:lnTo>
                      <a:pt x="451" y="712"/>
                    </a:lnTo>
                    <a:lnTo>
                      <a:pt x="811" y="712"/>
                    </a:lnTo>
                    <a:lnTo>
                      <a:pt x="811" y="661"/>
                    </a:lnTo>
                    <a:lnTo>
                      <a:pt x="734" y="661"/>
                    </a:lnTo>
                    <a:lnTo>
                      <a:pt x="708" y="648"/>
                    </a:lnTo>
                    <a:lnTo>
                      <a:pt x="695" y="635"/>
                    </a:lnTo>
                    <a:lnTo>
                      <a:pt x="682" y="609"/>
                    </a:lnTo>
                    <a:lnTo>
                      <a:pt x="682" y="194"/>
                    </a:lnTo>
                    <a:lnTo>
                      <a:pt x="670" y="117"/>
                    </a:lnTo>
                    <a:lnTo>
                      <a:pt x="631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6"/>
                    </a:lnTo>
                    <a:lnTo>
                      <a:pt x="283" y="78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03" y="91"/>
                    </a:lnTo>
                    <a:lnTo>
                      <a:pt x="129" y="104"/>
                    </a:lnTo>
                    <a:lnTo>
                      <a:pt x="129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1" name="Freeform 1575"/>
              <p:cNvSpPr>
                <a:spLocks noEditPoints="1"/>
              </p:cNvSpPr>
              <p:nvPr/>
            </p:nvSpPr>
            <p:spPr bwMode="auto">
              <a:xfrm>
                <a:off x="9287" y="16072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3" y="233"/>
                  </a:cxn>
                  <a:cxn ang="0">
                    <a:pos x="605" y="117"/>
                  </a:cxn>
                  <a:cxn ang="0">
                    <a:pos x="490" y="39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90" y="712"/>
                  </a:cxn>
                  <a:cxn ang="0">
                    <a:pos x="605" y="635"/>
                  </a:cxn>
                  <a:cxn ang="0">
                    <a:pos x="683" y="518"/>
                  </a:cxn>
                  <a:cxn ang="0">
                    <a:pos x="708" y="376"/>
                  </a:cxn>
                  <a:cxn ang="0">
                    <a:pos x="348" y="699"/>
                  </a:cxn>
                  <a:cxn ang="0">
                    <a:pos x="296" y="699"/>
                  </a:cxn>
                  <a:cxn ang="0">
                    <a:pos x="258" y="674"/>
                  </a:cxn>
                  <a:cxn ang="0">
                    <a:pos x="206" y="648"/>
                  </a:cxn>
                  <a:cxn ang="0">
                    <a:pos x="168" y="596"/>
                  </a:cxn>
                  <a:cxn ang="0">
                    <a:pos x="142" y="479"/>
                  </a:cxn>
                  <a:cxn ang="0">
                    <a:pos x="129" y="363"/>
                  </a:cxn>
                  <a:cxn ang="0">
                    <a:pos x="142" y="259"/>
                  </a:cxn>
                  <a:cxn ang="0">
                    <a:pos x="168" y="143"/>
                  </a:cxn>
                  <a:cxn ang="0">
                    <a:pos x="206" y="104"/>
                  </a:cxn>
                  <a:cxn ang="0">
                    <a:pos x="258" y="65"/>
                  </a:cxn>
                  <a:cxn ang="0">
                    <a:pos x="296" y="52"/>
                  </a:cxn>
                  <a:cxn ang="0">
                    <a:pos x="348" y="39"/>
                  </a:cxn>
                  <a:cxn ang="0">
                    <a:pos x="451" y="65"/>
                  </a:cxn>
                  <a:cxn ang="0">
                    <a:pos x="502" y="104"/>
                  </a:cxn>
                  <a:cxn ang="0">
                    <a:pos x="528" y="143"/>
                  </a:cxn>
                  <a:cxn ang="0">
                    <a:pos x="567" y="259"/>
                  </a:cxn>
                  <a:cxn ang="0">
                    <a:pos x="580" y="363"/>
                  </a:cxn>
                  <a:cxn ang="0">
                    <a:pos x="567" y="466"/>
                  </a:cxn>
                  <a:cxn ang="0">
                    <a:pos x="541" y="583"/>
                  </a:cxn>
                  <a:cxn ang="0">
                    <a:pos x="502" y="635"/>
                  </a:cxn>
                  <a:cxn ang="0">
                    <a:pos x="464" y="674"/>
                  </a:cxn>
                  <a:cxn ang="0">
                    <a:pos x="412" y="699"/>
                  </a:cxn>
                  <a:cxn ang="0">
                    <a:pos x="348" y="699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3" y="233"/>
                    </a:lnTo>
                    <a:lnTo>
                      <a:pt x="605" y="117"/>
                    </a:lnTo>
                    <a:lnTo>
                      <a:pt x="490" y="39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90" y="712"/>
                    </a:lnTo>
                    <a:lnTo>
                      <a:pt x="605" y="635"/>
                    </a:lnTo>
                    <a:lnTo>
                      <a:pt x="683" y="518"/>
                    </a:lnTo>
                    <a:lnTo>
                      <a:pt x="708" y="376"/>
                    </a:lnTo>
                    <a:close/>
                    <a:moveTo>
                      <a:pt x="348" y="699"/>
                    </a:moveTo>
                    <a:lnTo>
                      <a:pt x="296" y="699"/>
                    </a:lnTo>
                    <a:lnTo>
                      <a:pt x="258" y="674"/>
                    </a:lnTo>
                    <a:lnTo>
                      <a:pt x="206" y="648"/>
                    </a:lnTo>
                    <a:lnTo>
                      <a:pt x="168" y="596"/>
                    </a:lnTo>
                    <a:lnTo>
                      <a:pt x="142" y="479"/>
                    </a:lnTo>
                    <a:lnTo>
                      <a:pt x="129" y="363"/>
                    </a:lnTo>
                    <a:lnTo>
                      <a:pt x="142" y="259"/>
                    </a:lnTo>
                    <a:lnTo>
                      <a:pt x="168" y="143"/>
                    </a:lnTo>
                    <a:lnTo>
                      <a:pt x="206" y="104"/>
                    </a:lnTo>
                    <a:lnTo>
                      <a:pt x="258" y="65"/>
                    </a:lnTo>
                    <a:lnTo>
                      <a:pt x="296" y="52"/>
                    </a:lnTo>
                    <a:lnTo>
                      <a:pt x="348" y="39"/>
                    </a:lnTo>
                    <a:lnTo>
                      <a:pt x="451" y="65"/>
                    </a:lnTo>
                    <a:lnTo>
                      <a:pt x="502" y="104"/>
                    </a:lnTo>
                    <a:lnTo>
                      <a:pt x="528" y="143"/>
                    </a:lnTo>
                    <a:lnTo>
                      <a:pt x="567" y="259"/>
                    </a:lnTo>
                    <a:lnTo>
                      <a:pt x="580" y="363"/>
                    </a:lnTo>
                    <a:lnTo>
                      <a:pt x="567" y="466"/>
                    </a:lnTo>
                    <a:lnTo>
                      <a:pt x="541" y="583"/>
                    </a:lnTo>
                    <a:lnTo>
                      <a:pt x="502" y="635"/>
                    </a:lnTo>
                    <a:lnTo>
                      <a:pt x="464" y="674"/>
                    </a:lnTo>
                    <a:lnTo>
                      <a:pt x="412" y="699"/>
                    </a:lnTo>
                    <a:lnTo>
                      <a:pt x="348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2" name="Freeform 1576"/>
              <p:cNvSpPr>
                <a:spLocks/>
              </p:cNvSpPr>
              <p:nvPr/>
            </p:nvSpPr>
            <p:spPr bwMode="auto">
              <a:xfrm>
                <a:off x="10021" y="16111"/>
                <a:ext cx="1094" cy="699"/>
              </a:xfrm>
              <a:custGeom>
                <a:avLst/>
                <a:gdLst/>
                <a:ahLst/>
                <a:cxnLst>
                  <a:cxn ang="0">
                    <a:pos x="966" y="142"/>
                  </a:cxn>
                  <a:cxn ang="0">
                    <a:pos x="979" y="104"/>
                  </a:cxn>
                  <a:cxn ang="0">
                    <a:pos x="1030" y="52"/>
                  </a:cxn>
                  <a:cxn ang="0">
                    <a:pos x="1069" y="52"/>
                  </a:cxn>
                  <a:cxn ang="0">
                    <a:pos x="1094" y="39"/>
                  </a:cxn>
                  <a:cxn ang="0">
                    <a:pos x="1094" y="0"/>
                  </a:cxn>
                  <a:cxn ang="0">
                    <a:pos x="837" y="0"/>
                  </a:cxn>
                  <a:cxn ang="0">
                    <a:pos x="837" y="39"/>
                  </a:cxn>
                  <a:cxn ang="0">
                    <a:pos x="876" y="52"/>
                  </a:cxn>
                  <a:cxn ang="0">
                    <a:pos x="901" y="65"/>
                  </a:cxn>
                  <a:cxn ang="0">
                    <a:pos x="927" y="117"/>
                  </a:cxn>
                  <a:cxn ang="0">
                    <a:pos x="927" y="142"/>
                  </a:cxn>
                  <a:cxn ang="0">
                    <a:pos x="914" y="155"/>
                  </a:cxn>
                  <a:cxn ang="0">
                    <a:pos x="773" y="570"/>
                  </a:cxn>
                  <a:cxn ang="0">
                    <a:pos x="618" y="117"/>
                  </a:cxn>
                  <a:cxn ang="0">
                    <a:pos x="605" y="104"/>
                  </a:cxn>
                  <a:cxn ang="0">
                    <a:pos x="605" y="65"/>
                  </a:cxn>
                  <a:cxn ang="0">
                    <a:pos x="618" y="52"/>
                  </a:cxn>
                  <a:cxn ang="0">
                    <a:pos x="657" y="52"/>
                  </a:cxn>
                  <a:cxn ang="0">
                    <a:pos x="682" y="39"/>
                  </a:cxn>
                  <a:cxn ang="0">
                    <a:pos x="695" y="39"/>
                  </a:cxn>
                  <a:cxn ang="0">
                    <a:pos x="695" y="0"/>
                  </a:cxn>
                  <a:cxn ang="0">
                    <a:pos x="386" y="0"/>
                  </a:cxn>
                  <a:cxn ang="0">
                    <a:pos x="386" y="39"/>
                  </a:cxn>
                  <a:cxn ang="0">
                    <a:pos x="425" y="39"/>
                  </a:cxn>
                  <a:cxn ang="0">
                    <a:pos x="451" y="52"/>
                  </a:cxn>
                  <a:cxn ang="0">
                    <a:pos x="477" y="52"/>
                  </a:cxn>
                  <a:cxn ang="0">
                    <a:pos x="502" y="78"/>
                  </a:cxn>
                  <a:cxn ang="0">
                    <a:pos x="515" y="104"/>
                  </a:cxn>
                  <a:cxn ang="0">
                    <a:pos x="515" y="130"/>
                  </a:cxn>
                  <a:cxn ang="0">
                    <a:pos x="528" y="155"/>
                  </a:cxn>
                  <a:cxn ang="0">
                    <a:pos x="386" y="544"/>
                  </a:cxn>
                  <a:cxn ang="0">
                    <a:pos x="245" y="117"/>
                  </a:cxn>
                  <a:cxn ang="0">
                    <a:pos x="232" y="104"/>
                  </a:cxn>
                  <a:cxn ang="0">
                    <a:pos x="232" y="65"/>
                  </a:cxn>
                  <a:cxn ang="0">
                    <a:pos x="245" y="52"/>
                  </a:cxn>
                  <a:cxn ang="0">
                    <a:pos x="283" y="52"/>
                  </a:cxn>
                  <a:cxn ang="0">
                    <a:pos x="309" y="39"/>
                  </a:cxn>
                  <a:cxn ang="0">
                    <a:pos x="322" y="39"/>
                  </a:cxn>
                  <a:cxn ang="0">
                    <a:pos x="322" y="0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52" y="39"/>
                  </a:cxn>
                  <a:cxn ang="0">
                    <a:pos x="90" y="52"/>
                  </a:cxn>
                  <a:cxn ang="0">
                    <a:pos x="103" y="65"/>
                  </a:cxn>
                  <a:cxn ang="0">
                    <a:pos x="116" y="104"/>
                  </a:cxn>
                  <a:cxn ang="0">
                    <a:pos x="322" y="673"/>
                  </a:cxn>
                  <a:cxn ang="0">
                    <a:pos x="335" y="686"/>
                  </a:cxn>
                  <a:cxn ang="0">
                    <a:pos x="335" y="699"/>
                  </a:cxn>
                  <a:cxn ang="0">
                    <a:pos x="374" y="699"/>
                  </a:cxn>
                  <a:cxn ang="0">
                    <a:pos x="386" y="686"/>
                  </a:cxn>
                  <a:cxn ang="0">
                    <a:pos x="386" y="673"/>
                  </a:cxn>
                  <a:cxn ang="0">
                    <a:pos x="554" y="220"/>
                  </a:cxn>
                  <a:cxn ang="0">
                    <a:pos x="708" y="673"/>
                  </a:cxn>
                  <a:cxn ang="0">
                    <a:pos x="734" y="699"/>
                  </a:cxn>
                  <a:cxn ang="0">
                    <a:pos x="760" y="699"/>
                  </a:cxn>
                  <a:cxn ang="0">
                    <a:pos x="773" y="686"/>
                  </a:cxn>
                  <a:cxn ang="0">
                    <a:pos x="773" y="673"/>
                  </a:cxn>
                  <a:cxn ang="0">
                    <a:pos x="966" y="142"/>
                  </a:cxn>
                </a:cxnLst>
                <a:rect l="0" t="0" r="r" b="b"/>
                <a:pathLst>
                  <a:path w="1094" h="699">
                    <a:moveTo>
                      <a:pt x="966" y="142"/>
                    </a:moveTo>
                    <a:lnTo>
                      <a:pt x="979" y="104"/>
                    </a:lnTo>
                    <a:lnTo>
                      <a:pt x="1030" y="52"/>
                    </a:lnTo>
                    <a:lnTo>
                      <a:pt x="1069" y="52"/>
                    </a:lnTo>
                    <a:lnTo>
                      <a:pt x="1094" y="39"/>
                    </a:lnTo>
                    <a:lnTo>
                      <a:pt x="1094" y="0"/>
                    </a:lnTo>
                    <a:lnTo>
                      <a:pt x="837" y="0"/>
                    </a:lnTo>
                    <a:lnTo>
                      <a:pt x="837" y="39"/>
                    </a:lnTo>
                    <a:lnTo>
                      <a:pt x="876" y="52"/>
                    </a:lnTo>
                    <a:lnTo>
                      <a:pt x="901" y="65"/>
                    </a:lnTo>
                    <a:lnTo>
                      <a:pt x="927" y="117"/>
                    </a:lnTo>
                    <a:lnTo>
                      <a:pt x="927" y="142"/>
                    </a:lnTo>
                    <a:lnTo>
                      <a:pt x="914" y="155"/>
                    </a:lnTo>
                    <a:lnTo>
                      <a:pt x="773" y="570"/>
                    </a:lnTo>
                    <a:lnTo>
                      <a:pt x="618" y="117"/>
                    </a:lnTo>
                    <a:lnTo>
                      <a:pt x="605" y="104"/>
                    </a:lnTo>
                    <a:lnTo>
                      <a:pt x="605" y="65"/>
                    </a:lnTo>
                    <a:lnTo>
                      <a:pt x="618" y="52"/>
                    </a:lnTo>
                    <a:lnTo>
                      <a:pt x="657" y="52"/>
                    </a:lnTo>
                    <a:lnTo>
                      <a:pt x="682" y="39"/>
                    </a:lnTo>
                    <a:lnTo>
                      <a:pt x="695" y="39"/>
                    </a:lnTo>
                    <a:lnTo>
                      <a:pt x="695" y="0"/>
                    </a:lnTo>
                    <a:lnTo>
                      <a:pt x="386" y="0"/>
                    </a:lnTo>
                    <a:lnTo>
                      <a:pt x="386" y="39"/>
                    </a:lnTo>
                    <a:lnTo>
                      <a:pt x="425" y="39"/>
                    </a:lnTo>
                    <a:lnTo>
                      <a:pt x="451" y="52"/>
                    </a:lnTo>
                    <a:lnTo>
                      <a:pt x="477" y="52"/>
                    </a:lnTo>
                    <a:lnTo>
                      <a:pt x="502" y="78"/>
                    </a:lnTo>
                    <a:lnTo>
                      <a:pt x="515" y="104"/>
                    </a:lnTo>
                    <a:lnTo>
                      <a:pt x="515" y="130"/>
                    </a:lnTo>
                    <a:lnTo>
                      <a:pt x="528" y="155"/>
                    </a:lnTo>
                    <a:lnTo>
                      <a:pt x="386" y="544"/>
                    </a:lnTo>
                    <a:lnTo>
                      <a:pt x="245" y="117"/>
                    </a:lnTo>
                    <a:lnTo>
                      <a:pt x="232" y="104"/>
                    </a:lnTo>
                    <a:lnTo>
                      <a:pt x="232" y="65"/>
                    </a:lnTo>
                    <a:lnTo>
                      <a:pt x="245" y="52"/>
                    </a:lnTo>
                    <a:lnTo>
                      <a:pt x="283" y="52"/>
                    </a:lnTo>
                    <a:lnTo>
                      <a:pt x="309" y="39"/>
                    </a:lnTo>
                    <a:lnTo>
                      <a:pt x="322" y="39"/>
                    </a:lnTo>
                    <a:lnTo>
                      <a:pt x="322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2" y="39"/>
                    </a:lnTo>
                    <a:lnTo>
                      <a:pt x="90" y="52"/>
                    </a:lnTo>
                    <a:lnTo>
                      <a:pt x="103" y="65"/>
                    </a:lnTo>
                    <a:lnTo>
                      <a:pt x="116" y="104"/>
                    </a:lnTo>
                    <a:lnTo>
                      <a:pt x="322" y="673"/>
                    </a:lnTo>
                    <a:lnTo>
                      <a:pt x="335" y="686"/>
                    </a:lnTo>
                    <a:lnTo>
                      <a:pt x="335" y="699"/>
                    </a:lnTo>
                    <a:lnTo>
                      <a:pt x="374" y="699"/>
                    </a:lnTo>
                    <a:lnTo>
                      <a:pt x="386" y="686"/>
                    </a:lnTo>
                    <a:lnTo>
                      <a:pt x="386" y="673"/>
                    </a:lnTo>
                    <a:lnTo>
                      <a:pt x="554" y="220"/>
                    </a:lnTo>
                    <a:lnTo>
                      <a:pt x="708" y="673"/>
                    </a:lnTo>
                    <a:lnTo>
                      <a:pt x="734" y="699"/>
                    </a:lnTo>
                    <a:lnTo>
                      <a:pt x="760" y="699"/>
                    </a:lnTo>
                    <a:lnTo>
                      <a:pt x="773" y="686"/>
                    </a:lnTo>
                    <a:lnTo>
                      <a:pt x="773" y="673"/>
                    </a:lnTo>
                    <a:lnTo>
                      <a:pt x="966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3" name="Freeform 1577"/>
              <p:cNvSpPr>
                <a:spLocks/>
              </p:cNvSpPr>
              <p:nvPr/>
            </p:nvSpPr>
            <p:spPr bwMode="auto">
              <a:xfrm>
                <a:off x="11733" y="15813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77" y="337"/>
                  </a:cxn>
                  <a:cxn ang="0">
                    <a:pos x="477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4" y="104"/>
                  </a:cxn>
                  <a:cxn ang="0">
                    <a:pos x="168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2" y="337"/>
                  </a:cxn>
                  <a:cxn ang="0">
                    <a:pos x="142" y="790"/>
                  </a:cxn>
                  <a:cxn ang="0">
                    <a:pos x="155" y="881"/>
                  </a:cxn>
                  <a:cxn ang="0">
                    <a:pos x="194" y="946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3"/>
                  </a:cxn>
                  <a:cxn ang="0">
                    <a:pos x="502" y="868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9"/>
                  </a:cxn>
                  <a:cxn ang="0">
                    <a:pos x="451" y="881"/>
                  </a:cxn>
                  <a:cxn ang="0">
                    <a:pos x="438" y="920"/>
                  </a:cxn>
                  <a:cxn ang="0">
                    <a:pos x="412" y="946"/>
                  </a:cxn>
                  <a:cxn ang="0">
                    <a:pos x="387" y="958"/>
                  </a:cxn>
                  <a:cxn ang="0">
                    <a:pos x="322" y="958"/>
                  </a:cxn>
                  <a:cxn ang="0">
                    <a:pos x="284" y="920"/>
                  </a:cxn>
                  <a:cxn ang="0">
                    <a:pos x="271" y="881"/>
                  </a:cxn>
                  <a:cxn ang="0">
                    <a:pos x="258" y="855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502" h="997">
                    <a:moveTo>
                      <a:pt x="245" y="337"/>
                    </a:moveTo>
                    <a:lnTo>
                      <a:pt x="477" y="337"/>
                    </a:lnTo>
                    <a:lnTo>
                      <a:pt x="477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4" y="104"/>
                    </a:lnTo>
                    <a:lnTo>
                      <a:pt x="168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2" y="337"/>
                    </a:lnTo>
                    <a:lnTo>
                      <a:pt x="142" y="790"/>
                    </a:lnTo>
                    <a:lnTo>
                      <a:pt x="155" y="881"/>
                    </a:lnTo>
                    <a:lnTo>
                      <a:pt x="194" y="946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3"/>
                    </a:lnTo>
                    <a:lnTo>
                      <a:pt x="502" y="868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9"/>
                    </a:lnTo>
                    <a:lnTo>
                      <a:pt x="451" y="881"/>
                    </a:lnTo>
                    <a:lnTo>
                      <a:pt x="438" y="920"/>
                    </a:lnTo>
                    <a:lnTo>
                      <a:pt x="412" y="946"/>
                    </a:lnTo>
                    <a:lnTo>
                      <a:pt x="387" y="958"/>
                    </a:lnTo>
                    <a:lnTo>
                      <a:pt x="322" y="958"/>
                    </a:lnTo>
                    <a:lnTo>
                      <a:pt x="284" y="920"/>
                    </a:lnTo>
                    <a:lnTo>
                      <a:pt x="271" y="881"/>
                    </a:lnTo>
                    <a:lnTo>
                      <a:pt x="258" y="855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4" name="Freeform 1578"/>
              <p:cNvSpPr>
                <a:spLocks/>
              </p:cNvSpPr>
              <p:nvPr/>
            </p:nvSpPr>
            <p:spPr bwMode="auto">
              <a:xfrm>
                <a:off x="12377" y="15684"/>
                <a:ext cx="811" cy="1113"/>
              </a:xfrm>
              <a:custGeom>
                <a:avLst/>
                <a:gdLst/>
                <a:ahLst/>
                <a:cxnLst>
                  <a:cxn ang="0">
                    <a:pos x="682" y="712"/>
                  </a:cxn>
                  <a:cxn ang="0">
                    <a:pos x="682" y="595"/>
                  </a:cxn>
                  <a:cxn ang="0">
                    <a:pos x="670" y="518"/>
                  </a:cxn>
                  <a:cxn ang="0">
                    <a:pos x="631" y="466"/>
                  </a:cxn>
                  <a:cxn ang="0">
                    <a:pos x="592" y="427"/>
                  </a:cxn>
                  <a:cxn ang="0">
                    <a:pos x="515" y="401"/>
                  </a:cxn>
                  <a:cxn ang="0">
                    <a:pos x="464" y="401"/>
                  </a:cxn>
                  <a:cxn ang="0">
                    <a:pos x="373" y="414"/>
                  </a:cxn>
                  <a:cxn ang="0">
                    <a:pos x="309" y="453"/>
                  </a:cxn>
                  <a:cxn ang="0">
                    <a:pos x="258" y="505"/>
                  </a:cxn>
                  <a:cxn ang="0">
                    <a:pos x="232" y="557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0" y="77"/>
                  </a:cxn>
                  <a:cxn ang="0">
                    <a:pos x="103" y="77"/>
                  </a:cxn>
                  <a:cxn ang="0">
                    <a:pos x="116" y="103"/>
                  </a:cxn>
                  <a:cxn ang="0">
                    <a:pos x="129" y="116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3"/>
                  </a:cxn>
                  <a:cxn ang="0">
                    <a:pos x="361" y="1113"/>
                  </a:cxn>
                  <a:cxn ang="0">
                    <a:pos x="361" y="1062"/>
                  </a:cxn>
                  <a:cxn ang="0">
                    <a:pos x="270" y="1062"/>
                  </a:cxn>
                  <a:cxn ang="0">
                    <a:pos x="245" y="1049"/>
                  </a:cxn>
                  <a:cxn ang="0">
                    <a:pos x="245" y="1023"/>
                  </a:cxn>
                  <a:cxn ang="0">
                    <a:pos x="232" y="997"/>
                  </a:cxn>
                  <a:cxn ang="0">
                    <a:pos x="232" y="699"/>
                  </a:cxn>
                  <a:cxn ang="0">
                    <a:pos x="258" y="582"/>
                  </a:cxn>
                  <a:cxn ang="0">
                    <a:pos x="309" y="505"/>
                  </a:cxn>
                  <a:cxn ang="0">
                    <a:pos x="373" y="453"/>
                  </a:cxn>
                  <a:cxn ang="0">
                    <a:pos x="451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67" y="544"/>
                  </a:cxn>
                  <a:cxn ang="0">
                    <a:pos x="567" y="1036"/>
                  </a:cxn>
                  <a:cxn ang="0">
                    <a:pos x="541" y="1062"/>
                  </a:cxn>
                  <a:cxn ang="0">
                    <a:pos x="451" y="1062"/>
                  </a:cxn>
                  <a:cxn ang="0">
                    <a:pos x="451" y="1113"/>
                  </a:cxn>
                  <a:cxn ang="0">
                    <a:pos x="811" y="1113"/>
                  </a:cxn>
                  <a:cxn ang="0">
                    <a:pos x="811" y="1062"/>
                  </a:cxn>
                  <a:cxn ang="0">
                    <a:pos x="734" y="1062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2"/>
                  </a:cxn>
                </a:cxnLst>
                <a:rect l="0" t="0" r="r" b="b"/>
                <a:pathLst>
                  <a:path w="811" h="1113">
                    <a:moveTo>
                      <a:pt x="682" y="712"/>
                    </a:moveTo>
                    <a:lnTo>
                      <a:pt x="682" y="595"/>
                    </a:lnTo>
                    <a:lnTo>
                      <a:pt x="670" y="518"/>
                    </a:lnTo>
                    <a:lnTo>
                      <a:pt x="631" y="466"/>
                    </a:lnTo>
                    <a:lnTo>
                      <a:pt x="592" y="427"/>
                    </a:lnTo>
                    <a:lnTo>
                      <a:pt x="515" y="401"/>
                    </a:lnTo>
                    <a:lnTo>
                      <a:pt x="464" y="401"/>
                    </a:lnTo>
                    <a:lnTo>
                      <a:pt x="373" y="414"/>
                    </a:lnTo>
                    <a:lnTo>
                      <a:pt x="309" y="453"/>
                    </a:lnTo>
                    <a:lnTo>
                      <a:pt x="258" y="505"/>
                    </a:lnTo>
                    <a:lnTo>
                      <a:pt x="232" y="557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0" y="77"/>
                    </a:lnTo>
                    <a:lnTo>
                      <a:pt x="103" y="77"/>
                    </a:lnTo>
                    <a:lnTo>
                      <a:pt x="116" y="103"/>
                    </a:lnTo>
                    <a:lnTo>
                      <a:pt x="129" y="116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3"/>
                    </a:lnTo>
                    <a:lnTo>
                      <a:pt x="361" y="1113"/>
                    </a:lnTo>
                    <a:lnTo>
                      <a:pt x="361" y="1062"/>
                    </a:lnTo>
                    <a:lnTo>
                      <a:pt x="270" y="1062"/>
                    </a:lnTo>
                    <a:lnTo>
                      <a:pt x="245" y="1049"/>
                    </a:lnTo>
                    <a:lnTo>
                      <a:pt x="245" y="1023"/>
                    </a:lnTo>
                    <a:lnTo>
                      <a:pt x="232" y="997"/>
                    </a:lnTo>
                    <a:lnTo>
                      <a:pt x="232" y="699"/>
                    </a:lnTo>
                    <a:lnTo>
                      <a:pt x="258" y="582"/>
                    </a:lnTo>
                    <a:lnTo>
                      <a:pt x="309" y="505"/>
                    </a:lnTo>
                    <a:lnTo>
                      <a:pt x="373" y="453"/>
                    </a:lnTo>
                    <a:lnTo>
                      <a:pt x="451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67" y="544"/>
                    </a:lnTo>
                    <a:lnTo>
                      <a:pt x="567" y="1036"/>
                    </a:lnTo>
                    <a:lnTo>
                      <a:pt x="541" y="1062"/>
                    </a:lnTo>
                    <a:lnTo>
                      <a:pt x="451" y="1062"/>
                    </a:lnTo>
                    <a:lnTo>
                      <a:pt x="451" y="1113"/>
                    </a:lnTo>
                    <a:lnTo>
                      <a:pt x="811" y="1113"/>
                    </a:lnTo>
                    <a:lnTo>
                      <a:pt x="811" y="1062"/>
                    </a:lnTo>
                    <a:lnTo>
                      <a:pt x="734" y="1062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5" name="Freeform 1579"/>
              <p:cNvSpPr>
                <a:spLocks noEditPoints="1"/>
              </p:cNvSpPr>
              <p:nvPr/>
            </p:nvSpPr>
            <p:spPr bwMode="auto">
              <a:xfrm>
                <a:off x="13278" y="16072"/>
                <a:ext cx="721" cy="738"/>
              </a:xfrm>
              <a:custGeom>
                <a:avLst/>
                <a:gdLst/>
                <a:ahLst/>
                <a:cxnLst>
                  <a:cxn ang="0">
                    <a:pos x="477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4"/>
                  </a:cxn>
                  <a:cxn ang="0">
                    <a:pos x="721" y="492"/>
                  </a:cxn>
                  <a:cxn ang="0">
                    <a:pos x="683" y="622"/>
                  </a:cxn>
                  <a:cxn ang="0">
                    <a:pos x="644" y="687"/>
                  </a:cxn>
                  <a:cxn ang="0">
                    <a:pos x="592" y="661"/>
                  </a:cxn>
                  <a:cxn ang="0">
                    <a:pos x="567" y="181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90" y="91"/>
                  </a:cxn>
                  <a:cxn ang="0">
                    <a:pos x="52" y="220"/>
                  </a:cxn>
                  <a:cxn ang="0">
                    <a:pos x="155" y="259"/>
                  </a:cxn>
                  <a:cxn ang="0">
                    <a:pos x="193" y="220"/>
                  </a:cxn>
                  <a:cxn ang="0">
                    <a:pos x="180" y="143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64" y="246"/>
                  </a:cxn>
                  <a:cxn ang="0">
                    <a:pos x="322" y="324"/>
                  </a:cxn>
                  <a:cxn ang="0">
                    <a:pos x="65" y="428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8" y="738"/>
                  </a:cxn>
                  <a:cxn ang="0">
                    <a:pos x="425" y="674"/>
                  </a:cxn>
                  <a:cxn ang="0">
                    <a:pos x="464" y="337"/>
                  </a:cxn>
                  <a:cxn ang="0">
                    <a:pos x="438" y="609"/>
                  </a:cxn>
                  <a:cxn ang="0">
                    <a:pos x="335" y="699"/>
                  </a:cxn>
                  <a:cxn ang="0">
                    <a:pos x="271" y="712"/>
                  </a:cxn>
                  <a:cxn ang="0">
                    <a:pos x="155" y="661"/>
                  </a:cxn>
                  <a:cxn ang="0">
                    <a:pos x="129" y="570"/>
                  </a:cxn>
                  <a:cxn ang="0">
                    <a:pos x="168" y="453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4" y="609"/>
                    </a:moveTo>
                    <a:lnTo>
                      <a:pt x="477" y="648"/>
                    </a:lnTo>
                    <a:lnTo>
                      <a:pt x="489" y="674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3" y="699"/>
                    </a:lnTo>
                    <a:lnTo>
                      <a:pt x="708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3" y="492"/>
                    </a:lnTo>
                    <a:lnTo>
                      <a:pt x="683" y="622"/>
                    </a:lnTo>
                    <a:lnTo>
                      <a:pt x="657" y="674"/>
                    </a:lnTo>
                    <a:lnTo>
                      <a:pt x="644" y="687"/>
                    </a:lnTo>
                    <a:lnTo>
                      <a:pt x="605" y="687"/>
                    </a:lnTo>
                    <a:lnTo>
                      <a:pt x="592" y="661"/>
                    </a:lnTo>
                    <a:lnTo>
                      <a:pt x="567" y="635"/>
                    </a:lnTo>
                    <a:lnTo>
                      <a:pt x="567" y="181"/>
                    </a:lnTo>
                    <a:lnTo>
                      <a:pt x="541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8" y="26"/>
                    </a:lnTo>
                    <a:lnTo>
                      <a:pt x="90" y="91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9"/>
                    </a:lnTo>
                    <a:lnTo>
                      <a:pt x="180" y="143"/>
                    </a:lnTo>
                    <a:lnTo>
                      <a:pt x="155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0" y="65"/>
                    </a:lnTo>
                    <a:lnTo>
                      <a:pt x="258" y="39"/>
                    </a:lnTo>
                    <a:lnTo>
                      <a:pt x="283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6"/>
                    </a:lnTo>
                    <a:lnTo>
                      <a:pt x="464" y="246"/>
                    </a:lnTo>
                    <a:lnTo>
                      <a:pt x="464" y="311"/>
                    </a:lnTo>
                    <a:lnTo>
                      <a:pt x="322" y="324"/>
                    </a:lnTo>
                    <a:lnTo>
                      <a:pt x="168" y="363"/>
                    </a:lnTo>
                    <a:lnTo>
                      <a:pt x="65" y="428"/>
                    </a:lnTo>
                    <a:lnTo>
                      <a:pt x="26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8" y="738"/>
                    </a:lnTo>
                    <a:lnTo>
                      <a:pt x="348" y="725"/>
                    </a:lnTo>
                    <a:lnTo>
                      <a:pt x="425" y="674"/>
                    </a:lnTo>
                    <a:lnTo>
                      <a:pt x="464" y="609"/>
                    </a:lnTo>
                    <a:close/>
                    <a:moveTo>
                      <a:pt x="464" y="337"/>
                    </a:moveTo>
                    <a:lnTo>
                      <a:pt x="464" y="505"/>
                    </a:lnTo>
                    <a:lnTo>
                      <a:pt x="438" y="609"/>
                    </a:lnTo>
                    <a:lnTo>
                      <a:pt x="412" y="648"/>
                    </a:lnTo>
                    <a:lnTo>
                      <a:pt x="335" y="699"/>
                    </a:lnTo>
                    <a:lnTo>
                      <a:pt x="309" y="699"/>
                    </a:lnTo>
                    <a:lnTo>
                      <a:pt x="271" y="712"/>
                    </a:lnTo>
                    <a:lnTo>
                      <a:pt x="193" y="687"/>
                    </a:lnTo>
                    <a:lnTo>
                      <a:pt x="155" y="661"/>
                    </a:lnTo>
                    <a:lnTo>
                      <a:pt x="142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8" y="453"/>
                    </a:lnTo>
                    <a:lnTo>
                      <a:pt x="232" y="402"/>
                    </a:lnTo>
                    <a:lnTo>
                      <a:pt x="322" y="363"/>
                    </a:lnTo>
                    <a:lnTo>
                      <a:pt x="46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6" name="Freeform 1580"/>
              <p:cNvSpPr>
                <a:spLocks/>
              </p:cNvSpPr>
              <p:nvPr/>
            </p:nvSpPr>
            <p:spPr bwMode="auto">
              <a:xfrm>
                <a:off x="14051" y="15813"/>
                <a:ext cx="489" cy="997"/>
              </a:xfrm>
              <a:custGeom>
                <a:avLst/>
                <a:gdLst/>
                <a:ahLst/>
                <a:cxnLst>
                  <a:cxn ang="0">
                    <a:pos x="244" y="337"/>
                  </a:cxn>
                  <a:cxn ang="0">
                    <a:pos x="463" y="337"/>
                  </a:cxn>
                  <a:cxn ang="0">
                    <a:pos x="463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54" y="194"/>
                  </a:cxn>
                  <a:cxn ang="0">
                    <a:pos x="90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28" y="337"/>
                  </a:cxn>
                  <a:cxn ang="0">
                    <a:pos x="128" y="790"/>
                  </a:cxn>
                  <a:cxn ang="0">
                    <a:pos x="141" y="881"/>
                  </a:cxn>
                  <a:cxn ang="0">
                    <a:pos x="180" y="946"/>
                  </a:cxn>
                  <a:cxn ang="0">
                    <a:pos x="244" y="984"/>
                  </a:cxn>
                  <a:cxn ang="0">
                    <a:pos x="296" y="997"/>
                  </a:cxn>
                  <a:cxn ang="0">
                    <a:pos x="334" y="997"/>
                  </a:cxn>
                  <a:cxn ang="0">
                    <a:pos x="412" y="984"/>
                  </a:cxn>
                  <a:cxn ang="0">
                    <a:pos x="463" y="933"/>
                  </a:cxn>
                  <a:cxn ang="0">
                    <a:pos x="489" y="868"/>
                  </a:cxn>
                  <a:cxn ang="0">
                    <a:pos x="489" y="699"/>
                  </a:cxn>
                  <a:cxn ang="0">
                    <a:pos x="450" y="699"/>
                  </a:cxn>
                  <a:cxn ang="0">
                    <a:pos x="450" y="829"/>
                  </a:cxn>
                  <a:cxn ang="0">
                    <a:pos x="437" y="881"/>
                  </a:cxn>
                  <a:cxn ang="0">
                    <a:pos x="425" y="920"/>
                  </a:cxn>
                  <a:cxn ang="0">
                    <a:pos x="399" y="946"/>
                  </a:cxn>
                  <a:cxn ang="0">
                    <a:pos x="373" y="958"/>
                  </a:cxn>
                  <a:cxn ang="0">
                    <a:pos x="309" y="958"/>
                  </a:cxn>
                  <a:cxn ang="0">
                    <a:pos x="270" y="920"/>
                  </a:cxn>
                  <a:cxn ang="0">
                    <a:pos x="257" y="881"/>
                  </a:cxn>
                  <a:cxn ang="0">
                    <a:pos x="244" y="855"/>
                  </a:cxn>
                  <a:cxn ang="0">
                    <a:pos x="244" y="790"/>
                  </a:cxn>
                  <a:cxn ang="0">
                    <a:pos x="244" y="337"/>
                  </a:cxn>
                </a:cxnLst>
                <a:rect l="0" t="0" r="r" b="b"/>
                <a:pathLst>
                  <a:path w="489" h="997">
                    <a:moveTo>
                      <a:pt x="244" y="337"/>
                    </a:moveTo>
                    <a:lnTo>
                      <a:pt x="463" y="337"/>
                    </a:lnTo>
                    <a:lnTo>
                      <a:pt x="463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54" y="194"/>
                    </a:lnTo>
                    <a:lnTo>
                      <a:pt x="90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28" y="337"/>
                    </a:lnTo>
                    <a:lnTo>
                      <a:pt x="128" y="790"/>
                    </a:lnTo>
                    <a:lnTo>
                      <a:pt x="141" y="881"/>
                    </a:lnTo>
                    <a:lnTo>
                      <a:pt x="180" y="946"/>
                    </a:lnTo>
                    <a:lnTo>
                      <a:pt x="244" y="984"/>
                    </a:lnTo>
                    <a:lnTo>
                      <a:pt x="296" y="997"/>
                    </a:lnTo>
                    <a:lnTo>
                      <a:pt x="334" y="997"/>
                    </a:lnTo>
                    <a:lnTo>
                      <a:pt x="412" y="984"/>
                    </a:lnTo>
                    <a:lnTo>
                      <a:pt x="463" y="933"/>
                    </a:lnTo>
                    <a:lnTo>
                      <a:pt x="489" y="868"/>
                    </a:lnTo>
                    <a:lnTo>
                      <a:pt x="489" y="699"/>
                    </a:lnTo>
                    <a:lnTo>
                      <a:pt x="450" y="699"/>
                    </a:lnTo>
                    <a:lnTo>
                      <a:pt x="450" y="829"/>
                    </a:lnTo>
                    <a:lnTo>
                      <a:pt x="437" y="881"/>
                    </a:lnTo>
                    <a:lnTo>
                      <a:pt x="425" y="920"/>
                    </a:lnTo>
                    <a:lnTo>
                      <a:pt x="399" y="946"/>
                    </a:lnTo>
                    <a:lnTo>
                      <a:pt x="373" y="958"/>
                    </a:lnTo>
                    <a:lnTo>
                      <a:pt x="309" y="958"/>
                    </a:lnTo>
                    <a:lnTo>
                      <a:pt x="270" y="920"/>
                    </a:lnTo>
                    <a:lnTo>
                      <a:pt x="257" y="881"/>
                    </a:lnTo>
                    <a:lnTo>
                      <a:pt x="244" y="855"/>
                    </a:lnTo>
                    <a:lnTo>
                      <a:pt x="244" y="790"/>
                    </a:lnTo>
                    <a:lnTo>
                      <a:pt x="24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7" name="Freeform 1581"/>
              <p:cNvSpPr>
                <a:spLocks/>
              </p:cNvSpPr>
              <p:nvPr/>
            </p:nvSpPr>
            <p:spPr bwMode="auto">
              <a:xfrm>
                <a:off x="15338" y="15593"/>
                <a:ext cx="373" cy="1606"/>
              </a:xfrm>
              <a:custGeom>
                <a:avLst/>
                <a:gdLst/>
                <a:ahLst/>
                <a:cxnLst>
                  <a:cxn ang="0">
                    <a:pos x="373" y="1593"/>
                  </a:cxn>
                  <a:cxn ang="0">
                    <a:pos x="373" y="1580"/>
                  </a:cxn>
                  <a:cxn ang="0">
                    <a:pos x="348" y="1554"/>
                  </a:cxn>
                  <a:cxn ang="0">
                    <a:pos x="219" y="1386"/>
                  </a:cxn>
                  <a:cxn ang="0">
                    <a:pos x="142" y="1191"/>
                  </a:cxn>
                  <a:cxn ang="0">
                    <a:pos x="103" y="997"/>
                  </a:cxn>
                  <a:cxn ang="0">
                    <a:pos x="90" y="803"/>
                  </a:cxn>
                  <a:cxn ang="0">
                    <a:pos x="103" y="596"/>
                  </a:cxn>
                  <a:cxn ang="0">
                    <a:pos x="155" y="389"/>
                  </a:cxn>
                  <a:cxn ang="0">
                    <a:pos x="232" y="207"/>
                  </a:cxn>
                  <a:cxn ang="0">
                    <a:pos x="348" y="39"/>
                  </a:cxn>
                  <a:cxn ang="0">
                    <a:pos x="361" y="26"/>
                  </a:cxn>
                  <a:cxn ang="0">
                    <a:pos x="373" y="26"/>
                  </a:cxn>
                  <a:cxn ang="0">
                    <a:pos x="373" y="0"/>
                  </a:cxn>
                  <a:cxn ang="0">
                    <a:pos x="361" y="0"/>
                  </a:cxn>
                  <a:cxn ang="0">
                    <a:pos x="322" y="26"/>
                  </a:cxn>
                  <a:cxn ang="0">
                    <a:pos x="258" y="78"/>
                  </a:cxn>
                  <a:cxn ang="0">
                    <a:pos x="180" y="181"/>
                  </a:cxn>
                  <a:cxn ang="0">
                    <a:pos x="103" y="311"/>
                  </a:cxn>
                  <a:cxn ang="0">
                    <a:pos x="26" y="570"/>
                  </a:cxn>
                  <a:cxn ang="0">
                    <a:pos x="0" y="803"/>
                  </a:cxn>
                  <a:cxn ang="0">
                    <a:pos x="13" y="945"/>
                  </a:cxn>
                  <a:cxn ang="0">
                    <a:pos x="39" y="1127"/>
                  </a:cxn>
                  <a:cxn ang="0">
                    <a:pos x="103" y="1308"/>
                  </a:cxn>
                  <a:cxn ang="0">
                    <a:pos x="180" y="1437"/>
                  </a:cxn>
                  <a:cxn ang="0">
                    <a:pos x="258" y="1528"/>
                  </a:cxn>
                  <a:cxn ang="0">
                    <a:pos x="322" y="1593"/>
                  </a:cxn>
                  <a:cxn ang="0">
                    <a:pos x="361" y="1606"/>
                  </a:cxn>
                  <a:cxn ang="0">
                    <a:pos x="373" y="1606"/>
                  </a:cxn>
                  <a:cxn ang="0">
                    <a:pos x="373" y="1593"/>
                  </a:cxn>
                </a:cxnLst>
                <a:rect l="0" t="0" r="r" b="b"/>
                <a:pathLst>
                  <a:path w="373" h="1606">
                    <a:moveTo>
                      <a:pt x="373" y="1593"/>
                    </a:moveTo>
                    <a:lnTo>
                      <a:pt x="373" y="1580"/>
                    </a:lnTo>
                    <a:lnTo>
                      <a:pt x="348" y="1554"/>
                    </a:lnTo>
                    <a:lnTo>
                      <a:pt x="219" y="1386"/>
                    </a:lnTo>
                    <a:lnTo>
                      <a:pt x="142" y="1191"/>
                    </a:lnTo>
                    <a:lnTo>
                      <a:pt x="103" y="997"/>
                    </a:lnTo>
                    <a:lnTo>
                      <a:pt x="90" y="803"/>
                    </a:lnTo>
                    <a:lnTo>
                      <a:pt x="103" y="596"/>
                    </a:lnTo>
                    <a:lnTo>
                      <a:pt x="155" y="389"/>
                    </a:lnTo>
                    <a:lnTo>
                      <a:pt x="232" y="207"/>
                    </a:lnTo>
                    <a:lnTo>
                      <a:pt x="348" y="39"/>
                    </a:lnTo>
                    <a:lnTo>
                      <a:pt x="361" y="26"/>
                    </a:lnTo>
                    <a:lnTo>
                      <a:pt x="373" y="26"/>
                    </a:lnTo>
                    <a:lnTo>
                      <a:pt x="373" y="0"/>
                    </a:lnTo>
                    <a:lnTo>
                      <a:pt x="361" y="0"/>
                    </a:lnTo>
                    <a:lnTo>
                      <a:pt x="322" y="26"/>
                    </a:lnTo>
                    <a:lnTo>
                      <a:pt x="258" y="78"/>
                    </a:lnTo>
                    <a:lnTo>
                      <a:pt x="180" y="181"/>
                    </a:lnTo>
                    <a:lnTo>
                      <a:pt x="103" y="311"/>
                    </a:lnTo>
                    <a:lnTo>
                      <a:pt x="26" y="570"/>
                    </a:lnTo>
                    <a:lnTo>
                      <a:pt x="0" y="803"/>
                    </a:lnTo>
                    <a:lnTo>
                      <a:pt x="13" y="945"/>
                    </a:lnTo>
                    <a:lnTo>
                      <a:pt x="39" y="1127"/>
                    </a:lnTo>
                    <a:lnTo>
                      <a:pt x="103" y="1308"/>
                    </a:lnTo>
                    <a:lnTo>
                      <a:pt x="180" y="1437"/>
                    </a:lnTo>
                    <a:lnTo>
                      <a:pt x="258" y="1528"/>
                    </a:lnTo>
                    <a:lnTo>
                      <a:pt x="322" y="1593"/>
                    </a:lnTo>
                    <a:lnTo>
                      <a:pt x="361" y="1606"/>
                    </a:lnTo>
                    <a:lnTo>
                      <a:pt x="373" y="1606"/>
                    </a:lnTo>
                    <a:lnTo>
                      <a:pt x="373" y="159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8" name="Freeform 1582"/>
              <p:cNvSpPr>
                <a:spLocks/>
              </p:cNvSpPr>
              <p:nvPr/>
            </p:nvSpPr>
            <p:spPr bwMode="auto">
              <a:xfrm>
                <a:off x="15853" y="16085"/>
                <a:ext cx="811" cy="725"/>
              </a:xfrm>
              <a:custGeom>
                <a:avLst/>
                <a:gdLst/>
                <a:ahLst/>
                <a:cxnLst>
                  <a:cxn ang="0">
                    <a:pos x="554" y="699"/>
                  </a:cxn>
                  <a:cxn ang="0">
                    <a:pos x="682" y="725"/>
                  </a:cxn>
                  <a:cxn ang="0">
                    <a:pos x="772" y="648"/>
                  </a:cxn>
                  <a:cxn ang="0">
                    <a:pos x="798" y="583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2" y="492"/>
                  </a:cxn>
                  <a:cxn ang="0">
                    <a:pos x="747" y="583"/>
                  </a:cxn>
                  <a:cxn ang="0">
                    <a:pos x="682" y="686"/>
                  </a:cxn>
                  <a:cxn ang="0">
                    <a:pos x="631" y="686"/>
                  </a:cxn>
                  <a:cxn ang="0">
                    <a:pos x="605" y="583"/>
                  </a:cxn>
                  <a:cxn ang="0">
                    <a:pos x="631" y="492"/>
                  </a:cxn>
                  <a:cxn ang="0">
                    <a:pos x="657" y="363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1" y="143"/>
                  </a:cxn>
                  <a:cxn ang="0">
                    <a:pos x="734" y="78"/>
                  </a:cxn>
                  <a:cxn ang="0">
                    <a:pos x="721" y="39"/>
                  </a:cxn>
                  <a:cxn ang="0">
                    <a:pos x="669" y="26"/>
                  </a:cxn>
                  <a:cxn ang="0">
                    <a:pos x="631" y="52"/>
                  </a:cxn>
                  <a:cxn ang="0">
                    <a:pos x="592" y="194"/>
                  </a:cxn>
                  <a:cxn ang="0">
                    <a:pos x="528" y="466"/>
                  </a:cxn>
                  <a:cxn ang="0">
                    <a:pos x="502" y="570"/>
                  </a:cxn>
                  <a:cxn ang="0">
                    <a:pos x="438" y="648"/>
                  </a:cxn>
                  <a:cxn ang="0">
                    <a:pos x="373" y="686"/>
                  </a:cxn>
                  <a:cxn ang="0">
                    <a:pos x="283" y="686"/>
                  </a:cxn>
                  <a:cxn ang="0">
                    <a:pos x="219" y="596"/>
                  </a:cxn>
                  <a:cxn ang="0">
                    <a:pos x="232" y="466"/>
                  </a:cxn>
                  <a:cxn ang="0">
                    <a:pos x="335" y="168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4" y="91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04"/>
                  </a:cxn>
                  <a:cxn ang="0">
                    <a:pos x="167" y="39"/>
                  </a:cxn>
                  <a:cxn ang="0">
                    <a:pos x="232" y="52"/>
                  </a:cxn>
                  <a:cxn ang="0">
                    <a:pos x="245" y="91"/>
                  </a:cxn>
                  <a:cxn ang="0">
                    <a:pos x="219" y="194"/>
                  </a:cxn>
                  <a:cxn ang="0">
                    <a:pos x="129" y="453"/>
                  </a:cxn>
                  <a:cxn ang="0">
                    <a:pos x="142" y="635"/>
                  </a:cxn>
                  <a:cxn ang="0">
                    <a:pos x="180" y="686"/>
                  </a:cxn>
                  <a:cxn ang="0">
                    <a:pos x="245" y="725"/>
                  </a:cxn>
                  <a:cxn ang="0">
                    <a:pos x="412" y="712"/>
                  </a:cxn>
                  <a:cxn ang="0">
                    <a:pos x="489" y="648"/>
                  </a:cxn>
                </a:cxnLst>
                <a:rect l="0" t="0" r="r" b="b"/>
                <a:pathLst>
                  <a:path w="811" h="725">
                    <a:moveTo>
                      <a:pt x="502" y="622"/>
                    </a:moveTo>
                    <a:lnTo>
                      <a:pt x="554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1" y="699"/>
                    </a:lnTo>
                    <a:lnTo>
                      <a:pt x="772" y="648"/>
                    </a:lnTo>
                    <a:lnTo>
                      <a:pt x="785" y="609"/>
                    </a:lnTo>
                    <a:lnTo>
                      <a:pt x="798" y="583"/>
                    </a:lnTo>
                    <a:lnTo>
                      <a:pt x="798" y="544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2" y="479"/>
                    </a:lnTo>
                    <a:lnTo>
                      <a:pt x="772" y="492"/>
                    </a:lnTo>
                    <a:lnTo>
                      <a:pt x="760" y="544"/>
                    </a:lnTo>
                    <a:lnTo>
                      <a:pt x="747" y="583"/>
                    </a:lnTo>
                    <a:lnTo>
                      <a:pt x="734" y="635"/>
                    </a:lnTo>
                    <a:lnTo>
                      <a:pt x="682" y="686"/>
                    </a:lnTo>
                    <a:lnTo>
                      <a:pt x="657" y="699"/>
                    </a:lnTo>
                    <a:lnTo>
                      <a:pt x="631" y="686"/>
                    </a:lnTo>
                    <a:lnTo>
                      <a:pt x="605" y="661"/>
                    </a:lnTo>
                    <a:lnTo>
                      <a:pt x="605" y="583"/>
                    </a:lnTo>
                    <a:lnTo>
                      <a:pt x="618" y="544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7" y="363"/>
                    </a:lnTo>
                    <a:lnTo>
                      <a:pt x="682" y="285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1" y="143"/>
                    </a:lnTo>
                    <a:lnTo>
                      <a:pt x="721" y="104"/>
                    </a:lnTo>
                    <a:lnTo>
                      <a:pt x="734" y="78"/>
                    </a:lnTo>
                    <a:lnTo>
                      <a:pt x="734" y="65"/>
                    </a:lnTo>
                    <a:lnTo>
                      <a:pt x="721" y="39"/>
                    </a:lnTo>
                    <a:lnTo>
                      <a:pt x="708" y="26"/>
                    </a:lnTo>
                    <a:lnTo>
                      <a:pt x="669" y="26"/>
                    </a:lnTo>
                    <a:lnTo>
                      <a:pt x="644" y="39"/>
                    </a:lnTo>
                    <a:lnTo>
                      <a:pt x="631" y="52"/>
                    </a:lnTo>
                    <a:lnTo>
                      <a:pt x="618" y="78"/>
                    </a:lnTo>
                    <a:lnTo>
                      <a:pt x="592" y="194"/>
                    </a:lnTo>
                    <a:lnTo>
                      <a:pt x="554" y="324"/>
                    </a:lnTo>
                    <a:lnTo>
                      <a:pt x="528" y="466"/>
                    </a:lnTo>
                    <a:lnTo>
                      <a:pt x="502" y="557"/>
                    </a:lnTo>
                    <a:lnTo>
                      <a:pt x="502" y="570"/>
                    </a:lnTo>
                    <a:lnTo>
                      <a:pt x="463" y="609"/>
                    </a:lnTo>
                    <a:lnTo>
                      <a:pt x="438" y="648"/>
                    </a:lnTo>
                    <a:lnTo>
                      <a:pt x="412" y="674"/>
                    </a:lnTo>
                    <a:lnTo>
                      <a:pt x="373" y="686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58" y="674"/>
                    </a:lnTo>
                    <a:lnTo>
                      <a:pt x="219" y="596"/>
                    </a:lnTo>
                    <a:lnTo>
                      <a:pt x="219" y="557"/>
                    </a:lnTo>
                    <a:lnTo>
                      <a:pt x="232" y="466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1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4" y="91"/>
                    </a:lnTo>
                    <a:lnTo>
                      <a:pt x="26" y="156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4" y="156"/>
                    </a:lnTo>
                    <a:lnTo>
                      <a:pt x="90" y="104"/>
                    </a:lnTo>
                    <a:lnTo>
                      <a:pt x="129" y="65"/>
                    </a:lnTo>
                    <a:lnTo>
                      <a:pt x="167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5"/>
                    </a:lnTo>
                    <a:lnTo>
                      <a:pt x="245" y="91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7" y="337"/>
                    </a:lnTo>
                    <a:lnTo>
                      <a:pt x="129" y="453"/>
                    </a:lnTo>
                    <a:lnTo>
                      <a:pt x="116" y="531"/>
                    </a:lnTo>
                    <a:lnTo>
                      <a:pt x="142" y="635"/>
                    </a:lnTo>
                    <a:lnTo>
                      <a:pt x="155" y="661"/>
                    </a:lnTo>
                    <a:lnTo>
                      <a:pt x="180" y="686"/>
                    </a:lnTo>
                    <a:lnTo>
                      <a:pt x="219" y="712"/>
                    </a:lnTo>
                    <a:lnTo>
                      <a:pt x="245" y="725"/>
                    </a:lnTo>
                    <a:lnTo>
                      <a:pt x="373" y="725"/>
                    </a:lnTo>
                    <a:lnTo>
                      <a:pt x="412" y="712"/>
                    </a:lnTo>
                    <a:lnTo>
                      <a:pt x="463" y="661"/>
                    </a:lnTo>
                    <a:lnTo>
                      <a:pt x="489" y="648"/>
                    </a:lnTo>
                    <a:lnTo>
                      <a:pt x="502" y="6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59" name="Freeform 1583"/>
              <p:cNvSpPr>
                <a:spLocks/>
              </p:cNvSpPr>
              <p:nvPr/>
            </p:nvSpPr>
            <p:spPr bwMode="auto">
              <a:xfrm>
                <a:off x="16857" y="16629"/>
                <a:ext cx="180" cy="479"/>
              </a:xfrm>
              <a:custGeom>
                <a:avLst/>
                <a:gdLst/>
                <a:ahLst/>
                <a:cxnLst>
                  <a:cxn ang="0">
                    <a:pos x="180" y="168"/>
                  </a:cxn>
                  <a:cxn ang="0">
                    <a:pos x="180" y="104"/>
                  </a:cxn>
                  <a:cxn ang="0">
                    <a:pos x="168" y="65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39" y="0"/>
                  </a:cxn>
                  <a:cxn ang="0">
                    <a:pos x="13" y="26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13" y="142"/>
                  </a:cxn>
                  <a:cxn ang="0">
                    <a:pos x="52" y="155"/>
                  </a:cxn>
                  <a:cxn ang="0">
                    <a:pos x="77" y="168"/>
                  </a:cxn>
                  <a:cxn ang="0">
                    <a:pos x="103" y="168"/>
                  </a:cxn>
                  <a:cxn ang="0">
                    <a:pos x="142" y="142"/>
                  </a:cxn>
                  <a:cxn ang="0">
                    <a:pos x="142" y="168"/>
                  </a:cxn>
                  <a:cxn ang="0">
                    <a:pos x="129" y="272"/>
                  </a:cxn>
                  <a:cxn ang="0">
                    <a:pos x="90" y="363"/>
                  </a:cxn>
                  <a:cxn ang="0">
                    <a:pos x="39" y="440"/>
                  </a:cxn>
                  <a:cxn ang="0">
                    <a:pos x="26" y="453"/>
                  </a:cxn>
                  <a:cxn ang="0">
                    <a:pos x="26" y="479"/>
                  </a:cxn>
                  <a:cxn ang="0">
                    <a:pos x="39" y="479"/>
                  </a:cxn>
                  <a:cxn ang="0">
                    <a:pos x="65" y="453"/>
                  </a:cxn>
                  <a:cxn ang="0">
                    <a:pos x="116" y="389"/>
                  </a:cxn>
                  <a:cxn ang="0">
                    <a:pos x="168" y="298"/>
                  </a:cxn>
                  <a:cxn ang="0">
                    <a:pos x="180" y="168"/>
                  </a:cxn>
                </a:cxnLst>
                <a:rect l="0" t="0" r="r" b="b"/>
                <a:pathLst>
                  <a:path w="180" h="479">
                    <a:moveTo>
                      <a:pt x="180" y="168"/>
                    </a:moveTo>
                    <a:lnTo>
                      <a:pt x="180" y="104"/>
                    </a:lnTo>
                    <a:lnTo>
                      <a:pt x="168" y="65"/>
                    </a:lnTo>
                    <a:lnTo>
                      <a:pt x="142" y="26"/>
                    </a:lnTo>
                    <a:lnTo>
                      <a:pt x="116" y="0"/>
                    </a:lnTo>
                    <a:lnTo>
                      <a:pt x="39" y="0"/>
                    </a:lnTo>
                    <a:lnTo>
                      <a:pt x="13" y="26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13" y="142"/>
                    </a:lnTo>
                    <a:lnTo>
                      <a:pt x="52" y="155"/>
                    </a:lnTo>
                    <a:lnTo>
                      <a:pt x="77" y="168"/>
                    </a:lnTo>
                    <a:lnTo>
                      <a:pt x="103" y="168"/>
                    </a:lnTo>
                    <a:lnTo>
                      <a:pt x="142" y="142"/>
                    </a:lnTo>
                    <a:lnTo>
                      <a:pt x="142" y="168"/>
                    </a:lnTo>
                    <a:lnTo>
                      <a:pt x="129" y="272"/>
                    </a:lnTo>
                    <a:lnTo>
                      <a:pt x="90" y="363"/>
                    </a:lnTo>
                    <a:lnTo>
                      <a:pt x="39" y="440"/>
                    </a:lnTo>
                    <a:lnTo>
                      <a:pt x="26" y="453"/>
                    </a:lnTo>
                    <a:lnTo>
                      <a:pt x="26" y="479"/>
                    </a:lnTo>
                    <a:lnTo>
                      <a:pt x="39" y="479"/>
                    </a:lnTo>
                    <a:lnTo>
                      <a:pt x="65" y="453"/>
                    </a:lnTo>
                    <a:lnTo>
                      <a:pt x="116" y="389"/>
                    </a:lnTo>
                    <a:lnTo>
                      <a:pt x="168" y="298"/>
                    </a:lnTo>
                    <a:lnTo>
                      <a:pt x="180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0" name="Freeform 1584"/>
              <p:cNvSpPr>
                <a:spLocks/>
              </p:cNvSpPr>
              <p:nvPr/>
            </p:nvSpPr>
            <p:spPr bwMode="auto">
              <a:xfrm>
                <a:off x="17475" y="16085"/>
                <a:ext cx="1056" cy="725"/>
              </a:xfrm>
              <a:custGeom>
                <a:avLst/>
                <a:gdLst/>
                <a:ahLst/>
                <a:cxnLst>
                  <a:cxn ang="0">
                    <a:pos x="695" y="143"/>
                  </a:cxn>
                  <a:cxn ang="0">
                    <a:pos x="708" y="78"/>
                  </a:cxn>
                  <a:cxn ang="0">
                    <a:pos x="695" y="26"/>
                  </a:cxn>
                  <a:cxn ang="0">
                    <a:pos x="618" y="39"/>
                  </a:cxn>
                  <a:cxn ang="0">
                    <a:pos x="592" y="104"/>
                  </a:cxn>
                  <a:cxn ang="0">
                    <a:pos x="554" y="285"/>
                  </a:cxn>
                  <a:cxn ang="0">
                    <a:pos x="515" y="427"/>
                  </a:cxn>
                  <a:cxn ang="0">
                    <a:pos x="502" y="557"/>
                  </a:cxn>
                  <a:cxn ang="0">
                    <a:pos x="438" y="661"/>
                  </a:cxn>
                  <a:cxn ang="0">
                    <a:pos x="361" y="699"/>
                  </a:cxn>
                  <a:cxn ang="0">
                    <a:pos x="258" y="661"/>
                  </a:cxn>
                  <a:cxn ang="0">
                    <a:pos x="232" y="505"/>
                  </a:cxn>
                  <a:cxn ang="0">
                    <a:pos x="270" y="363"/>
                  </a:cxn>
                  <a:cxn ang="0">
                    <a:pos x="322" y="194"/>
                  </a:cxn>
                  <a:cxn ang="0">
                    <a:pos x="335" y="91"/>
                  </a:cxn>
                  <a:cxn ang="0">
                    <a:pos x="283" y="26"/>
                  </a:cxn>
                  <a:cxn ang="0">
                    <a:pos x="129" y="26"/>
                  </a:cxn>
                  <a:cxn ang="0">
                    <a:pos x="26" y="156"/>
                  </a:cxn>
                  <a:cxn ang="0">
                    <a:pos x="0" y="259"/>
                  </a:cxn>
                  <a:cxn ang="0">
                    <a:pos x="13" y="272"/>
                  </a:cxn>
                  <a:cxn ang="0">
                    <a:pos x="39" y="259"/>
                  </a:cxn>
                  <a:cxn ang="0">
                    <a:pos x="64" y="168"/>
                  </a:cxn>
                  <a:cxn ang="0">
                    <a:pos x="116" y="78"/>
                  </a:cxn>
                  <a:cxn ang="0">
                    <a:pos x="167" y="39"/>
                  </a:cxn>
                  <a:cxn ang="0">
                    <a:pos x="232" y="52"/>
                  </a:cxn>
                  <a:cxn ang="0">
                    <a:pos x="245" y="91"/>
                  </a:cxn>
                  <a:cxn ang="0">
                    <a:pos x="142" y="415"/>
                  </a:cxn>
                  <a:cxn ang="0">
                    <a:pos x="129" y="531"/>
                  </a:cxn>
                  <a:cxn ang="0">
                    <a:pos x="193" y="686"/>
                  </a:cxn>
                  <a:cxn ang="0">
                    <a:pos x="386" y="725"/>
                  </a:cxn>
                  <a:cxn ang="0">
                    <a:pos x="451" y="699"/>
                  </a:cxn>
                  <a:cxn ang="0">
                    <a:pos x="515" y="622"/>
                  </a:cxn>
                  <a:cxn ang="0">
                    <a:pos x="567" y="686"/>
                  </a:cxn>
                  <a:cxn ang="0">
                    <a:pos x="631" y="712"/>
                  </a:cxn>
                  <a:cxn ang="0">
                    <a:pos x="721" y="725"/>
                  </a:cxn>
                  <a:cxn ang="0">
                    <a:pos x="901" y="622"/>
                  </a:cxn>
                  <a:cxn ang="0">
                    <a:pos x="991" y="427"/>
                  </a:cxn>
                  <a:cxn ang="0">
                    <a:pos x="1056" y="117"/>
                  </a:cxn>
                  <a:cxn ang="0">
                    <a:pos x="1030" y="39"/>
                  </a:cxn>
                  <a:cxn ang="0">
                    <a:pos x="1004" y="0"/>
                  </a:cxn>
                  <a:cxn ang="0">
                    <a:pos x="927" y="26"/>
                  </a:cxn>
                  <a:cxn ang="0">
                    <a:pos x="901" y="91"/>
                  </a:cxn>
                  <a:cxn ang="0">
                    <a:pos x="927" y="117"/>
                  </a:cxn>
                  <a:cxn ang="0">
                    <a:pos x="966" y="181"/>
                  </a:cxn>
                  <a:cxn ang="0">
                    <a:pos x="979" y="259"/>
                  </a:cxn>
                  <a:cxn ang="0">
                    <a:pos x="940" y="453"/>
                  </a:cxn>
                  <a:cxn ang="0">
                    <a:pos x="876" y="609"/>
                  </a:cxn>
                  <a:cxn ang="0">
                    <a:pos x="798" y="674"/>
                  </a:cxn>
                  <a:cxn ang="0">
                    <a:pos x="644" y="674"/>
                  </a:cxn>
                  <a:cxn ang="0">
                    <a:pos x="605" y="609"/>
                  </a:cxn>
                  <a:cxn ang="0">
                    <a:pos x="618" y="466"/>
                  </a:cxn>
                  <a:cxn ang="0">
                    <a:pos x="682" y="168"/>
                  </a:cxn>
                </a:cxnLst>
                <a:rect l="0" t="0" r="r" b="b"/>
                <a:pathLst>
                  <a:path w="1056" h="725">
                    <a:moveTo>
                      <a:pt x="682" y="168"/>
                    </a:moveTo>
                    <a:lnTo>
                      <a:pt x="695" y="143"/>
                    </a:lnTo>
                    <a:lnTo>
                      <a:pt x="695" y="104"/>
                    </a:lnTo>
                    <a:lnTo>
                      <a:pt x="708" y="78"/>
                    </a:lnTo>
                    <a:lnTo>
                      <a:pt x="708" y="39"/>
                    </a:lnTo>
                    <a:lnTo>
                      <a:pt x="695" y="26"/>
                    </a:lnTo>
                    <a:lnTo>
                      <a:pt x="644" y="26"/>
                    </a:lnTo>
                    <a:lnTo>
                      <a:pt x="618" y="39"/>
                    </a:lnTo>
                    <a:lnTo>
                      <a:pt x="605" y="65"/>
                    </a:lnTo>
                    <a:lnTo>
                      <a:pt x="592" y="104"/>
                    </a:lnTo>
                    <a:lnTo>
                      <a:pt x="579" y="181"/>
                    </a:lnTo>
                    <a:lnTo>
                      <a:pt x="554" y="285"/>
                    </a:lnTo>
                    <a:lnTo>
                      <a:pt x="528" y="376"/>
                    </a:lnTo>
                    <a:lnTo>
                      <a:pt x="515" y="427"/>
                    </a:lnTo>
                    <a:lnTo>
                      <a:pt x="502" y="466"/>
                    </a:lnTo>
                    <a:lnTo>
                      <a:pt x="502" y="557"/>
                    </a:lnTo>
                    <a:lnTo>
                      <a:pt x="476" y="622"/>
                    </a:lnTo>
                    <a:lnTo>
                      <a:pt x="438" y="661"/>
                    </a:lnTo>
                    <a:lnTo>
                      <a:pt x="399" y="686"/>
                    </a:lnTo>
                    <a:lnTo>
                      <a:pt x="361" y="699"/>
                    </a:lnTo>
                    <a:lnTo>
                      <a:pt x="283" y="674"/>
                    </a:lnTo>
                    <a:lnTo>
                      <a:pt x="258" y="661"/>
                    </a:lnTo>
                    <a:lnTo>
                      <a:pt x="232" y="609"/>
                    </a:lnTo>
                    <a:lnTo>
                      <a:pt x="232" y="505"/>
                    </a:lnTo>
                    <a:lnTo>
                      <a:pt x="245" y="453"/>
                    </a:lnTo>
                    <a:lnTo>
                      <a:pt x="270" y="363"/>
                    </a:lnTo>
                    <a:lnTo>
                      <a:pt x="309" y="233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1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4" y="91"/>
                    </a:lnTo>
                    <a:lnTo>
                      <a:pt x="26" y="156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4" y="168"/>
                    </a:lnTo>
                    <a:lnTo>
                      <a:pt x="90" y="117"/>
                    </a:lnTo>
                    <a:lnTo>
                      <a:pt x="116" y="78"/>
                    </a:lnTo>
                    <a:lnTo>
                      <a:pt x="142" y="52"/>
                    </a:lnTo>
                    <a:lnTo>
                      <a:pt x="167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5"/>
                    </a:lnTo>
                    <a:lnTo>
                      <a:pt x="245" y="91"/>
                    </a:lnTo>
                    <a:lnTo>
                      <a:pt x="167" y="324"/>
                    </a:lnTo>
                    <a:lnTo>
                      <a:pt x="142" y="415"/>
                    </a:lnTo>
                    <a:lnTo>
                      <a:pt x="129" y="479"/>
                    </a:lnTo>
                    <a:lnTo>
                      <a:pt x="129" y="531"/>
                    </a:lnTo>
                    <a:lnTo>
                      <a:pt x="142" y="622"/>
                    </a:lnTo>
                    <a:lnTo>
                      <a:pt x="193" y="686"/>
                    </a:lnTo>
                    <a:lnTo>
                      <a:pt x="258" y="725"/>
                    </a:lnTo>
                    <a:lnTo>
                      <a:pt x="386" y="725"/>
                    </a:lnTo>
                    <a:lnTo>
                      <a:pt x="425" y="712"/>
                    </a:lnTo>
                    <a:lnTo>
                      <a:pt x="451" y="699"/>
                    </a:lnTo>
                    <a:lnTo>
                      <a:pt x="489" y="661"/>
                    </a:lnTo>
                    <a:lnTo>
                      <a:pt x="515" y="622"/>
                    </a:lnTo>
                    <a:lnTo>
                      <a:pt x="541" y="661"/>
                    </a:lnTo>
                    <a:lnTo>
                      <a:pt x="567" y="686"/>
                    </a:lnTo>
                    <a:lnTo>
                      <a:pt x="592" y="699"/>
                    </a:lnTo>
                    <a:lnTo>
                      <a:pt x="631" y="712"/>
                    </a:lnTo>
                    <a:lnTo>
                      <a:pt x="657" y="725"/>
                    </a:lnTo>
                    <a:lnTo>
                      <a:pt x="721" y="725"/>
                    </a:lnTo>
                    <a:lnTo>
                      <a:pt x="824" y="699"/>
                    </a:lnTo>
                    <a:lnTo>
                      <a:pt x="901" y="622"/>
                    </a:lnTo>
                    <a:lnTo>
                      <a:pt x="953" y="531"/>
                    </a:lnTo>
                    <a:lnTo>
                      <a:pt x="991" y="427"/>
                    </a:lnTo>
                    <a:lnTo>
                      <a:pt x="1043" y="194"/>
                    </a:lnTo>
                    <a:lnTo>
                      <a:pt x="1056" y="117"/>
                    </a:lnTo>
                    <a:lnTo>
                      <a:pt x="1056" y="65"/>
                    </a:lnTo>
                    <a:lnTo>
                      <a:pt x="1030" y="39"/>
                    </a:lnTo>
                    <a:lnTo>
                      <a:pt x="1017" y="13"/>
                    </a:lnTo>
                    <a:lnTo>
                      <a:pt x="1004" y="0"/>
                    </a:lnTo>
                    <a:lnTo>
                      <a:pt x="979" y="0"/>
                    </a:lnTo>
                    <a:lnTo>
                      <a:pt x="927" y="26"/>
                    </a:lnTo>
                    <a:lnTo>
                      <a:pt x="901" y="78"/>
                    </a:lnTo>
                    <a:lnTo>
                      <a:pt x="901" y="91"/>
                    </a:lnTo>
                    <a:lnTo>
                      <a:pt x="914" y="117"/>
                    </a:lnTo>
                    <a:lnTo>
                      <a:pt x="927" y="117"/>
                    </a:lnTo>
                    <a:lnTo>
                      <a:pt x="940" y="130"/>
                    </a:lnTo>
                    <a:lnTo>
                      <a:pt x="966" y="181"/>
                    </a:lnTo>
                    <a:lnTo>
                      <a:pt x="979" y="220"/>
                    </a:lnTo>
                    <a:lnTo>
                      <a:pt x="979" y="259"/>
                    </a:lnTo>
                    <a:lnTo>
                      <a:pt x="966" y="337"/>
                    </a:lnTo>
                    <a:lnTo>
                      <a:pt x="940" y="453"/>
                    </a:lnTo>
                    <a:lnTo>
                      <a:pt x="901" y="557"/>
                    </a:lnTo>
                    <a:lnTo>
                      <a:pt x="876" y="609"/>
                    </a:lnTo>
                    <a:lnTo>
                      <a:pt x="837" y="635"/>
                    </a:lnTo>
                    <a:lnTo>
                      <a:pt x="798" y="674"/>
                    </a:lnTo>
                    <a:lnTo>
                      <a:pt x="721" y="699"/>
                    </a:lnTo>
                    <a:lnTo>
                      <a:pt x="644" y="674"/>
                    </a:lnTo>
                    <a:lnTo>
                      <a:pt x="618" y="648"/>
                    </a:lnTo>
                    <a:lnTo>
                      <a:pt x="605" y="609"/>
                    </a:lnTo>
                    <a:lnTo>
                      <a:pt x="605" y="505"/>
                    </a:lnTo>
                    <a:lnTo>
                      <a:pt x="618" y="466"/>
                    </a:lnTo>
                    <a:lnTo>
                      <a:pt x="618" y="440"/>
                    </a:lnTo>
                    <a:lnTo>
                      <a:pt x="682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1" name="Freeform 1585"/>
              <p:cNvSpPr>
                <a:spLocks/>
              </p:cNvSpPr>
              <p:nvPr/>
            </p:nvSpPr>
            <p:spPr bwMode="auto">
              <a:xfrm>
                <a:off x="18698" y="15593"/>
                <a:ext cx="373" cy="1606"/>
              </a:xfrm>
              <a:custGeom>
                <a:avLst/>
                <a:gdLst/>
                <a:ahLst/>
                <a:cxnLst>
                  <a:cxn ang="0">
                    <a:pos x="373" y="803"/>
                  </a:cxn>
                  <a:cxn ang="0">
                    <a:pos x="361" y="660"/>
                  </a:cxn>
                  <a:cxn ang="0">
                    <a:pos x="335" y="479"/>
                  </a:cxn>
                  <a:cxn ang="0">
                    <a:pos x="270" y="298"/>
                  </a:cxn>
                  <a:cxn ang="0">
                    <a:pos x="193" y="168"/>
                  </a:cxn>
                  <a:cxn ang="0">
                    <a:pos x="116" y="78"/>
                  </a:cxn>
                  <a:cxn ang="0">
                    <a:pos x="52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6" y="52"/>
                  </a:cxn>
                  <a:cxn ang="0">
                    <a:pos x="129" y="194"/>
                  </a:cxn>
                  <a:cxn ang="0">
                    <a:pos x="219" y="363"/>
                  </a:cxn>
                  <a:cxn ang="0">
                    <a:pos x="258" y="570"/>
                  </a:cxn>
                  <a:cxn ang="0">
                    <a:pos x="283" y="803"/>
                  </a:cxn>
                  <a:cxn ang="0">
                    <a:pos x="270" y="1010"/>
                  </a:cxn>
                  <a:cxn ang="0">
                    <a:pos x="219" y="1204"/>
                  </a:cxn>
                  <a:cxn ang="0">
                    <a:pos x="142" y="1399"/>
                  </a:cxn>
                  <a:cxn ang="0">
                    <a:pos x="26" y="1567"/>
                  </a:cxn>
                  <a:cxn ang="0">
                    <a:pos x="13" y="1580"/>
                  </a:cxn>
                  <a:cxn ang="0">
                    <a:pos x="0" y="1580"/>
                  </a:cxn>
                  <a:cxn ang="0">
                    <a:pos x="0" y="1606"/>
                  </a:cxn>
                  <a:cxn ang="0">
                    <a:pos x="13" y="1606"/>
                  </a:cxn>
                  <a:cxn ang="0">
                    <a:pos x="52" y="1580"/>
                  </a:cxn>
                  <a:cxn ang="0">
                    <a:pos x="116" y="1528"/>
                  </a:cxn>
                  <a:cxn ang="0">
                    <a:pos x="193" y="1425"/>
                  </a:cxn>
                  <a:cxn ang="0">
                    <a:pos x="270" y="1295"/>
                  </a:cxn>
                  <a:cxn ang="0">
                    <a:pos x="348" y="1036"/>
                  </a:cxn>
                  <a:cxn ang="0">
                    <a:pos x="373" y="803"/>
                  </a:cxn>
                </a:cxnLst>
                <a:rect l="0" t="0" r="r" b="b"/>
                <a:pathLst>
                  <a:path w="373" h="1606">
                    <a:moveTo>
                      <a:pt x="373" y="803"/>
                    </a:moveTo>
                    <a:lnTo>
                      <a:pt x="361" y="660"/>
                    </a:lnTo>
                    <a:lnTo>
                      <a:pt x="335" y="479"/>
                    </a:lnTo>
                    <a:lnTo>
                      <a:pt x="270" y="298"/>
                    </a:lnTo>
                    <a:lnTo>
                      <a:pt x="193" y="168"/>
                    </a:lnTo>
                    <a:lnTo>
                      <a:pt x="116" y="78"/>
                    </a:lnTo>
                    <a:lnTo>
                      <a:pt x="52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6" y="52"/>
                    </a:lnTo>
                    <a:lnTo>
                      <a:pt x="129" y="194"/>
                    </a:lnTo>
                    <a:lnTo>
                      <a:pt x="219" y="363"/>
                    </a:lnTo>
                    <a:lnTo>
                      <a:pt x="258" y="570"/>
                    </a:lnTo>
                    <a:lnTo>
                      <a:pt x="283" y="803"/>
                    </a:lnTo>
                    <a:lnTo>
                      <a:pt x="270" y="1010"/>
                    </a:lnTo>
                    <a:lnTo>
                      <a:pt x="219" y="1204"/>
                    </a:lnTo>
                    <a:lnTo>
                      <a:pt x="142" y="1399"/>
                    </a:lnTo>
                    <a:lnTo>
                      <a:pt x="26" y="1567"/>
                    </a:lnTo>
                    <a:lnTo>
                      <a:pt x="13" y="1580"/>
                    </a:lnTo>
                    <a:lnTo>
                      <a:pt x="0" y="1580"/>
                    </a:lnTo>
                    <a:lnTo>
                      <a:pt x="0" y="1606"/>
                    </a:lnTo>
                    <a:lnTo>
                      <a:pt x="13" y="1606"/>
                    </a:lnTo>
                    <a:lnTo>
                      <a:pt x="52" y="1580"/>
                    </a:lnTo>
                    <a:lnTo>
                      <a:pt x="116" y="1528"/>
                    </a:lnTo>
                    <a:lnTo>
                      <a:pt x="193" y="1425"/>
                    </a:lnTo>
                    <a:lnTo>
                      <a:pt x="270" y="1295"/>
                    </a:lnTo>
                    <a:lnTo>
                      <a:pt x="348" y="1036"/>
                    </a:lnTo>
                    <a:lnTo>
                      <a:pt x="373" y="8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2" name="Freeform 1586"/>
              <p:cNvSpPr>
                <a:spLocks noEditPoints="1"/>
              </p:cNvSpPr>
              <p:nvPr/>
            </p:nvSpPr>
            <p:spPr bwMode="auto">
              <a:xfrm>
                <a:off x="19831" y="15723"/>
                <a:ext cx="348" cy="1074"/>
              </a:xfrm>
              <a:custGeom>
                <a:avLst/>
                <a:gdLst/>
                <a:ahLst/>
                <a:cxnLst>
                  <a:cxn ang="0">
                    <a:pos x="232" y="362"/>
                  </a:cxn>
                  <a:cxn ang="0">
                    <a:pos x="13" y="388"/>
                  </a:cxn>
                  <a:cxn ang="0">
                    <a:pos x="13" y="427"/>
                  </a:cxn>
                  <a:cxn ang="0">
                    <a:pos x="64" y="427"/>
                  </a:cxn>
                  <a:cxn ang="0">
                    <a:pos x="116" y="453"/>
                  </a:cxn>
                  <a:cxn ang="0">
                    <a:pos x="129" y="479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4"/>
                  </a:cxn>
                  <a:cxn ang="0">
                    <a:pos x="348" y="1074"/>
                  </a:cxn>
                  <a:cxn ang="0">
                    <a:pos x="348" y="1023"/>
                  </a:cxn>
                  <a:cxn ang="0">
                    <a:pos x="270" y="1023"/>
                  </a:cxn>
                  <a:cxn ang="0">
                    <a:pos x="245" y="1010"/>
                  </a:cxn>
                  <a:cxn ang="0">
                    <a:pos x="232" y="997"/>
                  </a:cxn>
                  <a:cxn ang="0">
                    <a:pos x="232" y="958"/>
                  </a:cxn>
                  <a:cxn ang="0">
                    <a:pos x="232" y="362"/>
                  </a:cxn>
                  <a:cxn ang="0">
                    <a:pos x="232" y="90"/>
                  </a:cxn>
                  <a:cxn ang="0">
                    <a:pos x="232" y="64"/>
                  </a:cxn>
                  <a:cxn ang="0">
                    <a:pos x="206" y="12"/>
                  </a:cxn>
                  <a:cxn ang="0">
                    <a:pos x="180" y="0"/>
                  </a:cxn>
                  <a:cxn ang="0">
                    <a:pos x="155" y="0"/>
                  </a:cxn>
                  <a:cxn ang="0">
                    <a:pos x="116" y="12"/>
                  </a:cxn>
                  <a:cxn ang="0">
                    <a:pos x="90" y="25"/>
                  </a:cxn>
                  <a:cxn ang="0">
                    <a:pos x="77" y="51"/>
                  </a:cxn>
                  <a:cxn ang="0">
                    <a:pos x="64" y="90"/>
                  </a:cxn>
                  <a:cxn ang="0">
                    <a:pos x="90" y="142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2" y="116"/>
                  </a:cxn>
                  <a:cxn ang="0">
                    <a:pos x="232" y="90"/>
                  </a:cxn>
                </a:cxnLst>
                <a:rect l="0" t="0" r="r" b="b"/>
                <a:pathLst>
                  <a:path w="348" h="1074">
                    <a:moveTo>
                      <a:pt x="232" y="362"/>
                    </a:moveTo>
                    <a:lnTo>
                      <a:pt x="13" y="388"/>
                    </a:lnTo>
                    <a:lnTo>
                      <a:pt x="13" y="427"/>
                    </a:lnTo>
                    <a:lnTo>
                      <a:pt x="64" y="427"/>
                    </a:lnTo>
                    <a:lnTo>
                      <a:pt x="116" y="453"/>
                    </a:lnTo>
                    <a:lnTo>
                      <a:pt x="129" y="479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4"/>
                    </a:lnTo>
                    <a:lnTo>
                      <a:pt x="348" y="1074"/>
                    </a:lnTo>
                    <a:lnTo>
                      <a:pt x="348" y="1023"/>
                    </a:lnTo>
                    <a:lnTo>
                      <a:pt x="270" y="1023"/>
                    </a:lnTo>
                    <a:lnTo>
                      <a:pt x="245" y="1010"/>
                    </a:lnTo>
                    <a:lnTo>
                      <a:pt x="232" y="997"/>
                    </a:lnTo>
                    <a:lnTo>
                      <a:pt x="232" y="958"/>
                    </a:lnTo>
                    <a:lnTo>
                      <a:pt x="232" y="362"/>
                    </a:lnTo>
                    <a:close/>
                    <a:moveTo>
                      <a:pt x="232" y="90"/>
                    </a:moveTo>
                    <a:lnTo>
                      <a:pt x="232" y="64"/>
                    </a:lnTo>
                    <a:lnTo>
                      <a:pt x="206" y="12"/>
                    </a:lnTo>
                    <a:lnTo>
                      <a:pt x="180" y="0"/>
                    </a:lnTo>
                    <a:lnTo>
                      <a:pt x="155" y="0"/>
                    </a:lnTo>
                    <a:lnTo>
                      <a:pt x="116" y="12"/>
                    </a:lnTo>
                    <a:lnTo>
                      <a:pt x="90" y="25"/>
                    </a:lnTo>
                    <a:lnTo>
                      <a:pt x="77" y="51"/>
                    </a:lnTo>
                    <a:lnTo>
                      <a:pt x="64" y="90"/>
                    </a:lnTo>
                    <a:lnTo>
                      <a:pt x="90" y="142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2" y="116"/>
                    </a:lnTo>
                    <a:lnTo>
                      <a:pt x="232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3" name="Freeform 1587"/>
              <p:cNvSpPr>
                <a:spLocks/>
              </p:cNvSpPr>
              <p:nvPr/>
            </p:nvSpPr>
            <p:spPr bwMode="auto">
              <a:xfrm>
                <a:off x="20282" y="16072"/>
                <a:ext cx="515" cy="738"/>
              </a:xfrm>
              <a:custGeom>
                <a:avLst/>
                <a:gdLst/>
                <a:ahLst/>
                <a:cxnLst>
                  <a:cxn ang="0">
                    <a:pos x="283" y="415"/>
                  </a:cxn>
                  <a:cxn ang="0">
                    <a:pos x="334" y="428"/>
                  </a:cxn>
                  <a:cxn ang="0">
                    <a:pos x="424" y="492"/>
                  </a:cxn>
                  <a:cxn ang="0">
                    <a:pos x="437" y="596"/>
                  </a:cxn>
                  <a:cxn ang="0">
                    <a:pos x="399" y="661"/>
                  </a:cxn>
                  <a:cxn ang="0">
                    <a:pos x="321" y="699"/>
                  </a:cxn>
                  <a:cxn ang="0">
                    <a:pos x="167" y="699"/>
                  </a:cxn>
                  <a:cxn ang="0">
                    <a:pos x="64" y="570"/>
                  </a:cxn>
                  <a:cxn ang="0">
                    <a:pos x="38" y="466"/>
                  </a:cxn>
                  <a:cxn ang="0">
                    <a:pos x="0" y="453"/>
                  </a:cxn>
                  <a:cxn ang="0">
                    <a:pos x="25" y="738"/>
                  </a:cxn>
                  <a:cxn ang="0">
                    <a:pos x="64" y="687"/>
                  </a:cxn>
                  <a:cxn ang="0">
                    <a:pos x="128" y="712"/>
                  </a:cxn>
                  <a:cxn ang="0">
                    <a:pos x="257" y="738"/>
                  </a:cxn>
                  <a:cxn ang="0">
                    <a:pos x="450" y="674"/>
                  </a:cxn>
                  <a:cxn ang="0">
                    <a:pos x="515" y="518"/>
                  </a:cxn>
                  <a:cxn ang="0">
                    <a:pos x="502" y="440"/>
                  </a:cxn>
                  <a:cxn ang="0">
                    <a:pos x="463" y="376"/>
                  </a:cxn>
                  <a:cxn ang="0">
                    <a:pos x="412" y="337"/>
                  </a:cxn>
                  <a:cxn ang="0">
                    <a:pos x="321" y="298"/>
                  </a:cxn>
                  <a:cxn ang="0">
                    <a:pos x="231" y="285"/>
                  </a:cxn>
                  <a:cxn ang="0">
                    <a:pos x="90" y="220"/>
                  </a:cxn>
                  <a:cxn ang="0">
                    <a:pos x="77" y="130"/>
                  </a:cxn>
                  <a:cxn ang="0">
                    <a:pos x="103" y="91"/>
                  </a:cxn>
                  <a:cxn ang="0">
                    <a:pos x="193" y="39"/>
                  </a:cxn>
                  <a:cxn ang="0">
                    <a:pos x="347" y="52"/>
                  </a:cxn>
                  <a:cxn ang="0">
                    <a:pos x="437" y="181"/>
                  </a:cxn>
                  <a:cxn ang="0">
                    <a:pos x="463" y="246"/>
                  </a:cxn>
                  <a:cxn ang="0">
                    <a:pos x="476" y="13"/>
                  </a:cxn>
                  <a:cxn ang="0">
                    <a:pos x="450" y="0"/>
                  </a:cxn>
                  <a:cxn ang="0">
                    <a:pos x="424" y="39"/>
                  </a:cxn>
                  <a:cxn ang="0">
                    <a:pos x="399" y="52"/>
                  </a:cxn>
                  <a:cxn ang="0">
                    <a:pos x="270" y="0"/>
                  </a:cxn>
                  <a:cxn ang="0">
                    <a:pos x="128" y="26"/>
                  </a:cxn>
                  <a:cxn ang="0">
                    <a:pos x="12" y="130"/>
                  </a:cxn>
                  <a:cxn ang="0">
                    <a:pos x="0" y="259"/>
                  </a:cxn>
                  <a:cxn ang="0">
                    <a:pos x="64" y="337"/>
                  </a:cxn>
                  <a:cxn ang="0">
                    <a:pos x="180" y="389"/>
                  </a:cxn>
                </a:cxnLst>
                <a:rect l="0" t="0" r="r" b="b"/>
                <a:pathLst>
                  <a:path w="515" h="738">
                    <a:moveTo>
                      <a:pt x="270" y="415"/>
                    </a:moveTo>
                    <a:lnTo>
                      <a:pt x="283" y="415"/>
                    </a:lnTo>
                    <a:lnTo>
                      <a:pt x="309" y="428"/>
                    </a:lnTo>
                    <a:lnTo>
                      <a:pt x="334" y="428"/>
                    </a:lnTo>
                    <a:lnTo>
                      <a:pt x="373" y="440"/>
                    </a:lnTo>
                    <a:lnTo>
                      <a:pt x="424" y="492"/>
                    </a:lnTo>
                    <a:lnTo>
                      <a:pt x="437" y="518"/>
                    </a:lnTo>
                    <a:lnTo>
                      <a:pt x="437" y="596"/>
                    </a:lnTo>
                    <a:lnTo>
                      <a:pt x="424" y="635"/>
                    </a:lnTo>
                    <a:lnTo>
                      <a:pt x="399" y="661"/>
                    </a:lnTo>
                    <a:lnTo>
                      <a:pt x="360" y="687"/>
                    </a:lnTo>
                    <a:lnTo>
                      <a:pt x="321" y="699"/>
                    </a:lnTo>
                    <a:lnTo>
                      <a:pt x="257" y="712"/>
                    </a:lnTo>
                    <a:lnTo>
                      <a:pt x="167" y="699"/>
                    </a:lnTo>
                    <a:lnTo>
                      <a:pt x="103" y="648"/>
                    </a:lnTo>
                    <a:lnTo>
                      <a:pt x="64" y="570"/>
                    </a:lnTo>
                    <a:lnTo>
                      <a:pt x="38" y="479"/>
                    </a:lnTo>
                    <a:lnTo>
                      <a:pt x="38" y="466"/>
                    </a:lnTo>
                    <a:lnTo>
                      <a:pt x="25" y="453"/>
                    </a:lnTo>
                    <a:lnTo>
                      <a:pt x="0" y="453"/>
                    </a:lnTo>
                    <a:lnTo>
                      <a:pt x="0" y="738"/>
                    </a:lnTo>
                    <a:lnTo>
                      <a:pt x="25" y="738"/>
                    </a:lnTo>
                    <a:lnTo>
                      <a:pt x="64" y="699"/>
                    </a:lnTo>
                    <a:lnTo>
                      <a:pt x="64" y="687"/>
                    </a:lnTo>
                    <a:lnTo>
                      <a:pt x="90" y="674"/>
                    </a:lnTo>
                    <a:lnTo>
                      <a:pt x="128" y="712"/>
                    </a:lnTo>
                    <a:lnTo>
                      <a:pt x="206" y="738"/>
                    </a:lnTo>
                    <a:lnTo>
                      <a:pt x="257" y="738"/>
                    </a:lnTo>
                    <a:lnTo>
                      <a:pt x="373" y="725"/>
                    </a:lnTo>
                    <a:lnTo>
                      <a:pt x="450" y="674"/>
                    </a:lnTo>
                    <a:lnTo>
                      <a:pt x="502" y="609"/>
                    </a:lnTo>
                    <a:lnTo>
                      <a:pt x="515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76" y="402"/>
                    </a:lnTo>
                    <a:lnTo>
                      <a:pt x="463" y="376"/>
                    </a:lnTo>
                    <a:lnTo>
                      <a:pt x="450" y="363"/>
                    </a:lnTo>
                    <a:lnTo>
                      <a:pt x="412" y="337"/>
                    </a:lnTo>
                    <a:lnTo>
                      <a:pt x="360" y="311"/>
                    </a:lnTo>
                    <a:lnTo>
                      <a:pt x="321" y="298"/>
                    </a:lnTo>
                    <a:lnTo>
                      <a:pt x="270" y="285"/>
                    </a:lnTo>
                    <a:lnTo>
                      <a:pt x="231" y="285"/>
                    </a:lnTo>
                    <a:lnTo>
                      <a:pt x="115" y="246"/>
                    </a:lnTo>
                    <a:lnTo>
                      <a:pt x="90" y="220"/>
                    </a:lnTo>
                    <a:lnTo>
                      <a:pt x="77" y="194"/>
                    </a:lnTo>
                    <a:lnTo>
                      <a:pt x="77" y="130"/>
                    </a:lnTo>
                    <a:lnTo>
                      <a:pt x="90" y="104"/>
                    </a:lnTo>
                    <a:lnTo>
                      <a:pt x="103" y="91"/>
                    </a:lnTo>
                    <a:lnTo>
                      <a:pt x="115" y="65"/>
                    </a:lnTo>
                    <a:lnTo>
                      <a:pt x="193" y="39"/>
                    </a:lnTo>
                    <a:lnTo>
                      <a:pt x="296" y="39"/>
                    </a:lnTo>
                    <a:lnTo>
                      <a:pt x="347" y="52"/>
                    </a:lnTo>
                    <a:lnTo>
                      <a:pt x="399" y="104"/>
                    </a:lnTo>
                    <a:lnTo>
                      <a:pt x="437" y="181"/>
                    </a:lnTo>
                    <a:lnTo>
                      <a:pt x="437" y="246"/>
                    </a:lnTo>
                    <a:lnTo>
                      <a:pt x="463" y="246"/>
                    </a:lnTo>
                    <a:lnTo>
                      <a:pt x="476" y="233"/>
                    </a:lnTo>
                    <a:lnTo>
                      <a:pt x="476" y="13"/>
                    </a:lnTo>
                    <a:lnTo>
                      <a:pt x="463" y="0"/>
                    </a:lnTo>
                    <a:lnTo>
                      <a:pt x="450" y="0"/>
                    </a:lnTo>
                    <a:lnTo>
                      <a:pt x="424" y="26"/>
                    </a:lnTo>
                    <a:lnTo>
                      <a:pt x="424" y="39"/>
                    </a:lnTo>
                    <a:lnTo>
                      <a:pt x="412" y="39"/>
                    </a:lnTo>
                    <a:lnTo>
                      <a:pt x="399" y="52"/>
                    </a:lnTo>
                    <a:lnTo>
                      <a:pt x="347" y="26"/>
                    </a:lnTo>
                    <a:lnTo>
                      <a:pt x="270" y="0"/>
                    </a:lnTo>
                    <a:lnTo>
                      <a:pt x="244" y="0"/>
                    </a:lnTo>
                    <a:lnTo>
                      <a:pt x="128" y="26"/>
                    </a:lnTo>
                    <a:lnTo>
                      <a:pt x="51" y="65"/>
                    </a:lnTo>
                    <a:lnTo>
                      <a:pt x="12" y="130"/>
                    </a:lnTo>
                    <a:lnTo>
                      <a:pt x="0" y="207"/>
                    </a:lnTo>
                    <a:lnTo>
                      <a:pt x="0" y="259"/>
                    </a:lnTo>
                    <a:lnTo>
                      <a:pt x="25" y="298"/>
                    </a:lnTo>
                    <a:lnTo>
                      <a:pt x="64" y="337"/>
                    </a:lnTo>
                    <a:lnTo>
                      <a:pt x="115" y="376"/>
                    </a:lnTo>
                    <a:lnTo>
                      <a:pt x="180" y="389"/>
                    </a:lnTo>
                    <a:lnTo>
                      <a:pt x="270" y="4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4" name="Freeform 1588"/>
              <p:cNvSpPr>
                <a:spLocks/>
              </p:cNvSpPr>
              <p:nvPr/>
            </p:nvSpPr>
            <p:spPr bwMode="auto">
              <a:xfrm>
                <a:off x="21453" y="15684"/>
                <a:ext cx="798" cy="1113"/>
              </a:xfrm>
              <a:custGeom>
                <a:avLst/>
                <a:gdLst/>
                <a:ahLst/>
                <a:cxnLst>
                  <a:cxn ang="0">
                    <a:pos x="682" y="712"/>
                  </a:cxn>
                  <a:cxn ang="0">
                    <a:pos x="682" y="595"/>
                  </a:cxn>
                  <a:cxn ang="0">
                    <a:pos x="670" y="518"/>
                  </a:cxn>
                  <a:cxn ang="0">
                    <a:pos x="631" y="466"/>
                  </a:cxn>
                  <a:cxn ang="0">
                    <a:pos x="592" y="427"/>
                  </a:cxn>
                  <a:cxn ang="0">
                    <a:pos x="515" y="401"/>
                  </a:cxn>
                  <a:cxn ang="0">
                    <a:pos x="464" y="401"/>
                  </a:cxn>
                  <a:cxn ang="0">
                    <a:pos x="373" y="414"/>
                  </a:cxn>
                  <a:cxn ang="0">
                    <a:pos x="309" y="453"/>
                  </a:cxn>
                  <a:cxn ang="0">
                    <a:pos x="258" y="505"/>
                  </a:cxn>
                  <a:cxn ang="0">
                    <a:pos x="232" y="557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77" y="77"/>
                  </a:cxn>
                  <a:cxn ang="0">
                    <a:pos x="103" y="77"/>
                  </a:cxn>
                  <a:cxn ang="0">
                    <a:pos x="116" y="103"/>
                  </a:cxn>
                  <a:cxn ang="0">
                    <a:pos x="129" y="116"/>
                  </a:cxn>
                  <a:cxn ang="0">
                    <a:pos x="129" y="1036"/>
                  </a:cxn>
                  <a:cxn ang="0">
                    <a:pos x="103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3"/>
                  </a:cxn>
                  <a:cxn ang="0">
                    <a:pos x="361" y="1113"/>
                  </a:cxn>
                  <a:cxn ang="0">
                    <a:pos x="361" y="1062"/>
                  </a:cxn>
                  <a:cxn ang="0">
                    <a:pos x="270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699"/>
                  </a:cxn>
                  <a:cxn ang="0">
                    <a:pos x="258" y="582"/>
                  </a:cxn>
                  <a:cxn ang="0">
                    <a:pos x="309" y="505"/>
                  </a:cxn>
                  <a:cxn ang="0">
                    <a:pos x="373" y="453"/>
                  </a:cxn>
                  <a:cxn ang="0">
                    <a:pos x="451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67" y="544"/>
                  </a:cxn>
                  <a:cxn ang="0">
                    <a:pos x="567" y="1036"/>
                  </a:cxn>
                  <a:cxn ang="0">
                    <a:pos x="554" y="1049"/>
                  </a:cxn>
                  <a:cxn ang="0">
                    <a:pos x="528" y="1062"/>
                  </a:cxn>
                  <a:cxn ang="0">
                    <a:pos x="438" y="1062"/>
                  </a:cxn>
                  <a:cxn ang="0">
                    <a:pos x="438" y="1113"/>
                  </a:cxn>
                  <a:cxn ang="0">
                    <a:pos x="798" y="1113"/>
                  </a:cxn>
                  <a:cxn ang="0">
                    <a:pos x="798" y="1062"/>
                  </a:cxn>
                  <a:cxn ang="0">
                    <a:pos x="721" y="1062"/>
                  </a:cxn>
                  <a:cxn ang="0">
                    <a:pos x="695" y="1049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2"/>
                  </a:cxn>
                </a:cxnLst>
                <a:rect l="0" t="0" r="r" b="b"/>
                <a:pathLst>
                  <a:path w="798" h="1113">
                    <a:moveTo>
                      <a:pt x="682" y="712"/>
                    </a:moveTo>
                    <a:lnTo>
                      <a:pt x="682" y="595"/>
                    </a:lnTo>
                    <a:lnTo>
                      <a:pt x="670" y="518"/>
                    </a:lnTo>
                    <a:lnTo>
                      <a:pt x="631" y="466"/>
                    </a:lnTo>
                    <a:lnTo>
                      <a:pt x="592" y="427"/>
                    </a:lnTo>
                    <a:lnTo>
                      <a:pt x="515" y="401"/>
                    </a:lnTo>
                    <a:lnTo>
                      <a:pt x="464" y="401"/>
                    </a:lnTo>
                    <a:lnTo>
                      <a:pt x="373" y="414"/>
                    </a:lnTo>
                    <a:lnTo>
                      <a:pt x="309" y="453"/>
                    </a:lnTo>
                    <a:lnTo>
                      <a:pt x="258" y="505"/>
                    </a:lnTo>
                    <a:lnTo>
                      <a:pt x="232" y="557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77" y="77"/>
                    </a:lnTo>
                    <a:lnTo>
                      <a:pt x="103" y="77"/>
                    </a:lnTo>
                    <a:lnTo>
                      <a:pt x="116" y="103"/>
                    </a:lnTo>
                    <a:lnTo>
                      <a:pt x="129" y="116"/>
                    </a:lnTo>
                    <a:lnTo>
                      <a:pt x="129" y="1036"/>
                    </a:lnTo>
                    <a:lnTo>
                      <a:pt x="103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3"/>
                    </a:lnTo>
                    <a:lnTo>
                      <a:pt x="361" y="1113"/>
                    </a:lnTo>
                    <a:lnTo>
                      <a:pt x="361" y="1062"/>
                    </a:lnTo>
                    <a:lnTo>
                      <a:pt x="270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699"/>
                    </a:lnTo>
                    <a:lnTo>
                      <a:pt x="258" y="582"/>
                    </a:lnTo>
                    <a:lnTo>
                      <a:pt x="309" y="505"/>
                    </a:lnTo>
                    <a:lnTo>
                      <a:pt x="373" y="453"/>
                    </a:lnTo>
                    <a:lnTo>
                      <a:pt x="451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67" y="544"/>
                    </a:lnTo>
                    <a:lnTo>
                      <a:pt x="567" y="1036"/>
                    </a:lnTo>
                    <a:lnTo>
                      <a:pt x="554" y="1049"/>
                    </a:lnTo>
                    <a:lnTo>
                      <a:pt x="528" y="1062"/>
                    </a:lnTo>
                    <a:lnTo>
                      <a:pt x="438" y="1062"/>
                    </a:lnTo>
                    <a:lnTo>
                      <a:pt x="438" y="1113"/>
                    </a:lnTo>
                    <a:lnTo>
                      <a:pt x="798" y="1113"/>
                    </a:lnTo>
                    <a:lnTo>
                      <a:pt x="798" y="1062"/>
                    </a:lnTo>
                    <a:lnTo>
                      <a:pt x="721" y="1062"/>
                    </a:lnTo>
                    <a:lnTo>
                      <a:pt x="695" y="1049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5" name="Freeform 1589"/>
              <p:cNvSpPr>
                <a:spLocks noEditPoints="1"/>
              </p:cNvSpPr>
              <p:nvPr/>
            </p:nvSpPr>
            <p:spPr bwMode="auto">
              <a:xfrm>
                <a:off x="22328" y="16072"/>
                <a:ext cx="618" cy="738"/>
              </a:xfrm>
              <a:custGeom>
                <a:avLst/>
                <a:gdLst/>
                <a:ahLst/>
                <a:cxnLst>
                  <a:cxn ang="0">
                    <a:pos x="580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6" y="207"/>
                  </a:cxn>
                  <a:cxn ang="0">
                    <a:pos x="554" y="104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16" y="635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4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3" y="518"/>
                  </a:cxn>
                  <a:cxn ang="0">
                    <a:pos x="580" y="531"/>
                  </a:cxn>
                  <a:cxn ang="0">
                    <a:pos x="528" y="635"/>
                  </a:cxn>
                  <a:cxn ang="0">
                    <a:pos x="464" y="687"/>
                  </a:cxn>
                  <a:cxn ang="0">
                    <a:pos x="400" y="699"/>
                  </a:cxn>
                  <a:cxn ang="0">
                    <a:pos x="361" y="699"/>
                  </a:cxn>
                  <a:cxn ang="0">
                    <a:pos x="258" y="674"/>
                  </a:cxn>
                  <a:cxn ang="0">
                    <a:pos x="181" y="596"/>
                  </a:cxn>
                  <a:cxn ang="0">
                    <a:pos x="155" y="505"/>
                  </a:cxn>
                  <a:cxn ang="0">
                    <a:pos x="142" y="428"/>
                  </a:cxn>
                  <a:cxn ang="0">
                    <a:pos x="142" y="350"/>
                  </a:cxn>
                  <a:cxn ang="0">
                    <a:pos x="580" y="350"/>
                  </a:cxn>
                  <a:cxn ang="0">
                    <a:pos x="142" y="324"/>
                  </a:cxn>
                  <a:cxn ang="0">
                    <a:pos x="155" y="207"/>
                  </a:cxn>
                  <a:cxn ang="0">
                    <a:pos x="194" y="117"/>
                  </a:cxn>
                  <a:cxn ang="0">
                    <a:pos x="245" y="65"/>
                  </a:cxn>
                  <a:cxn ang="0">
                    <a:pos x="297" y="52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77" y="117"/>
                  </a:cxn>
                  <a:cxn ang="0">
                    <a:pos x="503" y="194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2" y="324"/>
                  </a:cxn>
                </a:cxnLst>
                <a:rect l="0" t="0" r="r" b="b"/>
                <a:pathLst>
                  <a:path w="618" h="738">
                    <a:moveTo>
                      <a:pt x="580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6" y="207"/>
                    </a:lnTo>
                    <a:lnTo>
                      <a:pt x="554" y="104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16" y="635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4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3" y="518"/>
                    </a:lnTo>
                    <a:lnTo>
                      <a:pt x="580" y="531"/>
                    </a:lnTo>
                    <a:lnTo>
                      <a:pt x="528" y="635"/>
                    </a:lnTo>
                    <a:lnTo>
                      <a:pt x="464" y="687"/>
                    </a:lnTo>
                    <a:lnTo>
                      <a:pt x="400" y="699"/>
                    </a:lnTo>
                    <a:lnTo>
                      <a:pt x="361" y="699"/>
                    </a:lnTo>
                    <a:lnTo>
                      <a:pt x="258" y="674"/>
                    </a:lnTo>
                    <a:lnTo>
                      <a:pt x="181" y="596"/>
                    </a:lnTo>
                    <a:lnTo>
                      <a:pt x="155" y="505"/>
                    </a:lnTo>
                    <a:lnTo>
                      <a:pt x="142" y="428"/>
                    </a:lnTo>
                    <a:lnTo>
                      <a:pt x="142" y="350"/>
                    </a:lnTo>
                    <a:lnTo>
                      <a:pt x="580" y="350"/>
                    </a:lnTo>
                    <a:close/>
                    <a:moveTo>
                      <a:pt x="142" y="324"/>
                    </a:moveTo>
                    <a:lnTo>
                      <a:pt x="155" y="207"/>
                    </a:lnTo>
                    <a:lnTo>
                      <a:pt x="194" y="117"/>
                    </a:lnTo>
                    <a:lnTo>
                      <a:pt x="245" y="65"/>
                    </a:lnTo>
                    <a:lnTo>
                      <a:pt x="297" y="52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77" y="117"/>
                    </a:lnTo>
                    <a:lnTo>
                      <a:pt x="503" y="194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6" name="Freeform 1590"/>
              <p:cNvSpPr>
                <a:spLocks noEditPoints="1"/>
              </p:cNvSpPr>
              <p:nvPr/>
            </p:nvSpPr>
            <p:spPr bwMode="auto">
              <a:xfrm>
                <a:off x="23062" y="16072"/>
                <a:ext cx="721" cy="738"/>
              </a:xfrm>
              <a:custGeom>
                <a:avLst/>
                <a:gdLst/>
                <a:ahLst/>
                <a:cxnLst>
                  <a:cxn ang="0">
                    <a:pos x="477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4"/>
                  </a:cxn>
                  <a:cxn ang="0">
                    <a:pos x="721" y="492"/>
                  </a:cxn>
                  <a:cxn ang="0">
                    <a:pos x="683" y="622"/>
                  </a:cxn>
                  <a:cxn ang="0">
                    <a:pos x="644" y="674"/>
                  </a:cxn>
                  <a:cxn ang="0">
                    <a:pos x="605" y="687"/>
                  </a:cxn>
                  <a:cxn ang="0">
                    <a:pos x="567" y="635"/>
                  </a:cxn>
                  <a:cxn ang="0">
                    <a:pos x="541" y="143"/>
                  </a:cxn>
                  <a:cxn ang="0">
                    <a:pos x="412" y="26"/>
                  </a:cxn>
                  <a:cxn ang="0">
                    <a:pos x="168" y="26"/>
                  </a:cxn>
                  <a:cxn ang="0">
                    <a:pos x="52" y="181"/>
                  </a:cxn>
                  <a:cxn ang="0">
                    <a:pos x="90" y="259"/>
                  </a:cxn>
                  <a:cxn ang="0">
                    <a:pos x="181" y="246"/>
                  </a:cxn>
                  <a:cxn ang="0">
                    <a:pos x="193" y="169"/>
                  </a:cxn>
                  <a:cxn ang="0">
                    <a:pos x="168" y="130"/>
                  </a:cxn>
                  <a:cxn ang="0">
                    <a:pos x="116" y="117"/>
                  </a:cxn>
                  <a:cxn ang="0">
                    <a:pos x="181" y="65"/>
                  </a:cxn>
                  <a:cxn ang="0">
                    <a:pos x="284" y="39"/>
                  </a:cxn>
                  <a:cxn ang="0">
                    <a:pos x="399" y="91"/>
                  </a:cxn>
                  <a:cxn ang="0">
                    <a:pos x="464" y="246"/>
                  </a:cxn>
                  <a:cxn ang="0">
                    <a:pos x="322" y="324"/>
                  </a:cxn>
                  <a:cxn ang="0">
                    <a:pos x="65" y="428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8" y="738"/>
                  </a:cxn>
                  <a:cxn ang="0">
                    <a:pos x="425" y="674"/>
                  </a:cxn>
                  <a:cxn ang="0">
                    <a:pos x="464" y="337"/>
                  </a:cxn>
                  <a:cxn ang="0">
                    <a:pos x="438" y="609"/>
                  </a:cxn>
                  <a:cxn ang="0">
                    <a:pos x="335" y="699"/>
                  </a:cxn>
                  <a:cxn ang="0">
                    <a:pos x="271" y="712"/>
                  </a:cxn>
                  <a:cxn ang="0">
                    <a:pos x="181" y="687"/>
                  </a:cxn>
                  <a:cxn ang="0">
                    <a:pos x="129" y="622"/>
                  </a:cxn>
                  <a:cxn ang="0">
                    <a:pos x="142" y="518"/>
                  </a:cxn>
                  <a:cxn ang="0">
                    <a:pos x="232" y="402"/>
                  </a:cxn>
                  <a:cxn ang="0">
                    <a:pos x="464" y="337"/>
                  </a:cxn>
                </a:cxnLst>
                <a:rect l="0" t="0" r="r" b="b"/>
                <a:pathLst>
                  <a:path w="721" h="738">
                    <a:moveTo>
                      <a:pt x="464" y="609"/>
                    </a:moveTo>
                    <a:lnTo>
                      <a:pt x="477" y="648"/>
                    </a:lnTo>
                    <a:lnTo>
                      <a:pt x="490" y="674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3" y="699"/>
                    </a:lnTo>
                    <a:lnTo>
                      <a:pt x="708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3" y="492"/>
                    </a:lnTo>
                    <a:lnTo>
                      <a:pt x="683" y="622"/>
                    </a:lnTo>
                    <a:lnTo>
                      <a:pt x="657" y="674"/>
                    </a:lnTo>
                    <a:lnTo>
                      <a:pt x="644" y="674"/>
                    </a:lnTo>
                    <a:lnTo>
                      <a:pt x="631" y="687"/>
                    </a:lnTo>
                    <a:lnTo>
                      <a:pt x="605" y="687"/>
                    </a:lnTo>
                    <a:lnTo>
                      <a:pt x="592" y="661"/>
                    </a:lnTo>
                    <a:lnTo>
                      <a:pt x="567" y="635"/>
                    </a:lnTo>
                    <a:lnTo>
                      <a:pt x="567" y="181"/>
                    </a:lnTo>
                    <a:lnTo>
                      <a:pt x="541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8" y="26"/>
                    </a:lnTo>
                    <a:lnTo>
                      <a:pt x="78" y="91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81" y="246"/>
                    </a:lnTo>
                    <a:lnTo>
                      <a:pt x="193" y="220"/>
                    </a:lnTo>
                    <a:lnTo>
                      <a:pt x="193" y="169"/>
                    </a:lnTo>
                    <a:lnTo>
                      <a:pt x="181" y="143"/>
                    </a:lnTo>
                    <a:lnTo>
                      <a:pt x="168" y="130"/>
                    </a:lnTo>
                    <a:lnTo>
                      <a:pt x="142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1" y="65"/>
                    </a:lnTo>
                    <a:lnTo>
                      <a:pt x="258" y="39"/>
                    </a:lnTo>
                    <a:lnTo>
                      <a:pt x="284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6"/>
                    </a:lnTo>
                    <a:lnTo>
                      <a:pt x="464" y="246"/>
                    </a:lnTo>
                    <a:lnTo>
                      <a:pt x="464" y="311"/>
                    </a:lnTo>
                    <a:lnTo>
                      <a:pt x="322" y="324"/>
                    </a:lnTo>
                    <a:lnTo>
                      <a:pt x="168" y="363"/>
                    </a:lnTo>
                    <a:lnTo>
                      <a:pt x="65" y="428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2"/>
                    </a:lnTo>
                    <a:lnTo>
                      <a:pt x="181" y="738"/>
                    </a:lnTo>
                    <a:lnTo>
                      <a:pt x="258" y="738"/>
                    </a:lnTo>
                    <a:lnTo>
                      <a:pt x="348" y="725"/>
                    </a:lnTo>
                    <a:lnTo>
                      <a:pt x="425" y="674"/>
                    </a:lnTo>
                    <a:lnTo>
                      <a:pt x="464" y="609"/>
                    </a:lnTo>
                    <a:close/>
                    <a:moveTo>
                      <a:pt x="464" y="337"/>
                    </a:moveTo>
                    <a:lnTo>
                      <a:pt x="464" y="505"/>
                    </a:lnTo>
                    <a:lnTo>
                      <a:pt x="438" y="609"/>
                    </a:lnTo>
                    <a:lnTo>
                      <a:pt x="412" y="648"/>
                    </a:lnTo>
                    <a:lnTo>
                      <a:pt x="335" y="699"/>
                    </a:lnTo>
                    <a:lnTo>
                      <a:pt x="309" y="699"/>
                    </a:lnTo>
                    <a:lnTo>
                      <a:pt x="271" y="712"/>
                    </a:lnTo>
                    <a:lnTo>
                      <a:pt x="232" y="699"/>
                    </a:lnTo>
                    <a:lnTo>
                      <a:pt x="181" y="687"/>
                    </a:lnTo>
                    <a:lnTo>
                      <a:pt x="155" y="661"/>
                    </a:lnTo>
                    <a:lnTo>
                      <a:pt x="129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8" y="453"/>
                    </a:lnTo>
                    <a:lnTo>
                      <a:pt x="232" y="402"/>
                    </a:lnTo>
                    <a:lnTo>
                      <a:pt x="322" y="363"/>
                    </a:lnTo>
                    <a:lnTo>
                      <a:pt x="46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7" name="Freeform 1591"/>
              <p:cNvSpPr>
                <a:spLocks/>
              </p:cNvSpPr>
              <p:nvPr/>
            </p:nvSpPr>
            <p:spPr bwMode="auto">
              <a:xfrm>
                <a:off x="23783" y="16111"/>
                <a:ext cx="786" cy="699"/>
              </a:xfrm>
              <a:custGeom>
                <a:avLst/>
                <a:gdLst/>
                <a:ahLst/>
                <a:cxnLst>
                  <a:cxn ang="0">
                    <a:pos x="644" y="155"/>
                  </a:cxn>
                  <a:cxn ang="0">
                    <a:pos x="657" y="130"/>
                  </a:cxn>
                  <a:cxn ang="0">
                    <a:pos x="657" y="104"/>
                  </a:cxn>
                  <a:cxn ang="0">
                    <a:pos x="683" y="91"/>
                  </a:cxn>
                  <a:cxn ang="0">
                    <a:pos x="708" y="65"/>
                  </a:cxn>
                  <a:cxn ang="0">
                    <a:pos x="734" y="52"/>
                  </a:cxn>
                  <a:cxn ang="0">
                    <a:pos x="786" y="39"/>
                  </a:cxn>
                  <a:cxn ang="0">
                    <a:pos x="786" y="0"/>
                  </a:cxn>
                  <a:cxn ang="0">
                    <a:pos x="528" y="0"/>
                  </a:cxn>
                  <a:cxn ang="0">
                    <a:pos x="528" y="39"/>
                  </a:cxn>
                  <a:cxn ang="0">
                    <a:pos x="580" y="65"/>
                  </a:cxn>
                  <a:cxn ang="0">
                    <a:pos x="605" y="91"/>
                  </a:cxn>
                  <a:cxn ang="0">
                    <a:pos x="605" y="130"/>
                  </a:cxn>
                  <a:cxn ang="0">
                    <a:pos x="592" y="155"/>
                  </a:cxn>
                  <a:cxn ang="0">
                    <a:pos x="425" y="557"/>
                  </a:cxn>
                  <a:cxn ang="0">
                    <a:pos x="258" y="117"/>
                  </a:cxn>
                  <a:cxn ang="0">
                    <a:pos x="245" y="104"/>
                  </a:cxn>
                  <a:cxn ang="0">
                    <a:pos x="245" y="65"/>
                  </a:cxn>
                  <a:cxn ang="0">
                    <a:pos x="258" y="52"/>
                  </a:cxn>
                  <a:cxn ang="0">
                    <a:pos x="296" y="52"/>
                  </a:cxn>
                  <a:cxn ang="0">
                    <a:pos x="322" y="39"/>
                  </a:cxn>
                  <a:cxn ang="0">
                    <a:pos x="335" y="39"/>
                  </a:cxn>
                  <a:cxn ang="0">
                    <a:pos x="335" y="0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52" y="39"/>
                  </a:cxn>
                  <a:cxn ang="0">
                    <a:pos x="90" y="52"/>
                  </a:cxn>
                  <a:cxn ang="0">
                    <a:pos x="116" y="78"/>
                  </a:cxn>
                  <a:cxn ang="0">
                    <a:pos x="129" y="104"/>
                  </a:cxn>
                  <a:cxn ang="0">
                    <a:pos x="361" y="673"/>
                  </a:cxn>
                  <a:cxn ang="0">
                    <a:pos x="386" y="699"/>
                  </a:cxn>
                  <a:cxn ang="0">
                    <a:pos x="412" y="699"/>
                  </a:cxn>
                  <a:cxn ang="0">
                    <a:pos x="425" y="686"/>
                  </a:cxn>
                  <a:cxn ang="0">
                    <a:pos x="425" y="673"/>
                  </a:cxn>
                  <a:cxn ang="0">
                    <a:pos x="644" y="155"/>
                  </a:cxn>
                </a:cxnLst>
                <a:rect l="0" t="0" r="r" b="b"/>
                <a:pathLst>
                  <a:path w="786" h="699">
                    <a:moveTo>
                      <a:pt x="644" y="155"/>
                    </a:moveTo>
                    <a:lnTo>
                      <a:pt x="657" y="130"/>
                    </a:lnTo>
                    <a:lnTo>
                      <a:pt x="657" y="104"/>
                    </a:lnTo>
                    <a:lnTo>
                      <a:pt x="683" y="91"/>
                    </a:lnTo>
                    <a:lnTo>
                      <a:pt x="708" y="65"/>
                    </a:lnTo>
                    <a:lnTo>
                      <a:pt x="734" y="52"/>
                    </a:lnTo>
                    <a:lnTo>
                      <a:pt x="786" y="39"/>
                    </a:lnTo>
                    <a:lnTo>
                      <a:pt x="786" y="0"/>
                    </a:lnTo>
                    <a:lnTo>
                      <a:pt x="528" y="0"/>
                    </a:lnTo>
                    <a:lnTo>
                      <a:pt x="528" y="39"/>
                    </a:lnTo>
                    <a:lnTo>
                      <a:pt x="580" y="65"/>
                    </a:lnTo>
                    <a:lnTo>
                      <a:pt x="605" y="91"/>
                    </a:lnTo>
                    <a:lnTo>
                      <a:pt x="605" y="130"/>
                    </a:lnTo>
                    <a:lnTo>
                      <a:pt x="592" y="155"/>
                    </a:lnTo>
                    <a:lnTo>
                      <a:pt x="425" y="557"/>
                    </a:lnTo>
                    <a:lnTo>
                      <a:pt x="258" y="117"/>
                    </a:lnTo>
                    <a:lnTo>
                      <a:pt x="245" y="104"/>
                    </a:lnTo>
                    <a:lnTo>
                      <a:pt x="245" y="65"/>
                    </a:lnTo>
                    <a:lnTo>
                      <a:pt x="258" y="52"/>
                    </a:lnTo>
                    <a:lnTo>
                      <a:pt x="296" y="52"/>
                    </a:lnTo>
                    <a:lnTo>
                      <a:pt x="322" y="39"/>
                    </a:lnTo>
                    <a:lnTo>
                      <a:pt x="335" y="39"/>
                    </a:lnTo>
                    <a:lnTo>
                      <a:pt x="335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52" y="39"/>
                    </a:lnTo>
                    <a:lnTo>
                      <a:pt x="90" y="52"/>
                    </a:lnTo>
                    <a:lnTo>
                      <a:pt x="116" y="78"/>
                    </a:lnTo>
                    <a:lnTo>
                      <a:pt x="129" y="104"/>
                    </a:lnTo>
                    <a:lnTo>
                      <a:pt x="361" y="673"/>
                    </a:lnTo>
                    <a:lnTo>
                      <a:pt x="386" y="699"/>
                    </a:lnTo>
                    <a:lnTo>
                      <a:pt x="412" y="699"/>
                    </a:lnTo>
                    <a:lnTo>
                      <a:pt x="425" y="686"/>
                    </a:lnTo>
                    <a:lnTo>
                      <a:pt x="425" y="673"/>
                    </a:lnTo>
                    <a:lnTo>
                      <a:pt x="644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8" name="Freeform 1592"/>
              <p:cNvSpPr>
                <a:spLocks noEditPoints="1"/>
              </p:cNvSpPr>
              <p:nvPr/>
            </p:nvSpPr>
            <p:spPr bwMode="auto">
              <a:xfrm>
                <a:off x="24659" y="15723"/>
                <a:ext cx="334" cy="1074"/>
              </a:xfrm>
              <a:custGeom>
                <a:avLst/>
                <a:gdLst/>
                <a:ahLst/>
                <a:cxnLst>
                  <a:cxn ang="0">
                    <a:pos x="219" y="362"/>
                  </a:cxn>
                  <a:cxn ang="0">
                    <a:pos x="0" y="388"/>
                  </a:cxn>
                  <a:cxn ang="0">
                    <a:pos x="0" y="427"/>
                  </a:cxn>
                  <a:cxn ang="0">
                    <a:pos x="51" y="427"/>
                  </a:cxn>
                  <a:cxn ang="0">
                    <a:pos x="90" y="440"/>
                  </a:cxn>
                  <a:cxn ang="0">
                    <a:pos x="103" y="453"/>
                  </a:cxn>
                  <a:cxn ang="0">
                    <a:pos x="116" y="479"/>
                  </a:cxn>
                  <a:cxn ang="0">
                    <a:pos x="116" y="997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4"/>
                  </a:cxn>
                  <a:cxn ang="0">
                    <a:pos x="334" y="1074"/>
                  </a:cxn>
                  <a:cxn ang="0">
                    <a:pos x="334" y="1023"/>
                  </a:cxn>
                  <a:cxn ang="0">
                    <a:pos x="257" y="1023"/>
                  </a:cxn>
                  <a:cxn ang="0">
                    <a:pos x="231" y="997"/>
                  </a:cxn>
                  <a:cxn ang="0">
                    <a:pos x="231" y="984"/>
                  </a:cxn>
                  <a:cxn ang="0">
                    <a:pos x="219" y="958"/>
                  </a:cxn>
                  <a:cxn ang="0">
                    <a:pos x="219" y="362"/>
                  </a:cxn>
                  <a:cxn ang="0">
                    <a:pos x="231" y="90"/>
                  </a:cxn>
                  <a:cxn ang="0">
                    <a:pos x="219" y="51"/>
                  </a:cxn>
                  <a:cxn ang="0">
                    <a:pos x="206" y="25"/>
                  </a:cxn>
                  <a:cxn ang="0">
                    <a:pos x="180" y="0"/>
                  </a:cxn>
                  <a:cxn ang="0">
                    <a:pos x="141" y="0"/>
                  </a:cxn>
                  <a:cxn ang="0">
                    <a:pos x="90" y="25"/>
                  </a:cxn>
                  <a:cxn ang="0">
                    <a:pos x="64" y="51"/>
                  </a:cxn>
                  <a:cxn ang="0">
                    <a:pos x="64" y="116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06" y="142"/>
                  </a:cxn>
                  <a:cxn ang="0">
                    <a:pos x="231" y="90"/>
                  </a:cxn>
                </a:cxnLst>
                <a:rect l="0" t="0" r="r" b="b"/>
                <a:pathLst>
                  <a:path w="334" h="1074">
                    <a:moveTo>
                      <a:pt x="219" y="362"/>
                    </a:moveTo>
                    <a:lnTo>
                      <a:pt x="0" y="388"/>
                    </a:lnTo>
                    <a:lnTo>
                      <a:pt x="0" y="427"/>
                    </a:lnTo>
                    <a:lnTo>
                      <a:pt x="51" y="427"/>
                    </a:lnTo>
                    <a:lnTo>
                      <a:pt x="90" y="440"/>
                    </a:lnTo>
                    <a:lnTo>
                      <a:pt x="103" y="453"/>
                    </a:lnTo>
                    <a:lnTo>
                      <a:pt x="116" y="479"/>
                    </a:lnTo>
                    <a:lnTo>
                      <a:pt x="116" y="997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4"/>
                    </a:lnTo>
                    <a:lnTo>
                      <a:pt x="334" y="1074"/>
                    </a:lnTo>
                    <a:lnTo>
                      <a:pt x="334" y="1023"/>
                    </a:lnTo>
                    <a:lnTo>
                      <a:pt x="257" y="1023"/>
                    </a:lnTo>
                    <a:lnTo>
                      <a:pt x="231" y="997"/>
                    </a:lnTo>
                    <a:lnTo>
                      <a:pt x="231" y="984"/>
                    </a:lnTo>
                    <a:lnTo>
                      <a:pt x="219" y="958"/>
                    </a:lnTo>
                    <a:lnTo>
                      <a:pt x="219" y="362"/>
                    </a:lnTo>
                    <a:close/>
                    <a:moveTo>
                      <a:pt x="231" y="90"/>
                    </a:moveTo>
                    <a:lnTo>
                      <a:pt x="219" y="51"/>
                    </a:lnTo>
                    <a:lnTo>
                      <a:pt x="206" y="25"/>
                    </a:lnTo>
                    <a:lnTo>
                      <a:pt x="180" y="0"/>
                    </a:lnTo>
                    <a:lnTo>
                      <a:pt x="141" y="0"/>
                    </a:lnTo>
                    <a:lnTo>
                      <a:pt x="90" y="25"/>
                    </a:lnTo>
                    <a:lnTo>
                      <a:pt x="64" y="51"/>
                    </a:lnTo>
                    <a:lnTo>
                      <a:pt x="64" y="116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06" y="142"/>
                    </a:lnTo>
                    <a:lnTo>
                      <a:pt x="231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69" name="Freeform 1593"/>
              <p:cNvSpPr>
                <a:spLocks noEditPoints="1"/>
              </p:cNvSpPr>
              <p:nvPr/>
            </p:nvSpPr>
            <p:spPr bwMode="auto">
              <a:xfrm>
                <a:off x="25083" y="16072"/>
                <a:ext cx="618" cy="738"/>
              </a:xfrm>
              <a:custGeom>
                <a:avLst/>
                <a:gdLst/>
                <a:ahLst/>
                <a:cxnLst>
                  <a:cxn ang="0">
                    <a:pos x="580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6" y="207"/>
                  </a:cxn>
                  <a:cxn ang="0">
                    <a:pos x="554" y="104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16" y="635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4"/>
                  </a:cxn>
                  <a:cxn ang="0">
                    <a:pos x="593" y="622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3" y="518"/>
                  </a:cxn>
                  <a:cxn ang="0">
                    <a:pos x="580" y="531"/>
                  </a:cxn>
                  <a:cxn ang="0">
                    <a:pos x="528" y="635"/>
                  </a:cxn>
                  <a:cxn ang="0">
                    <a:pos x="464" y="687"/>
                  </a:cxn>
                  <a:cxn ang="0">
                    <a:pos x="400" y="699"/>
                  </a:cxn>
                  <a:cxn ang="0">
                    <a:pos x="361" y="699"/>
                  </a:cxn>
                  <a:cxn ang="0">
                    <a:pos x="258" y="674"/>
                  </a:cxn>
                  <a:cxn ang="0">
                    <a:pos x="181" y="596"/>
                  </a:cxn>
                  <a:cxn ang="0">
                    <a:pos x="155" y="505"/>
                  </a:cxn>
                  <a:cxn ang="0">
                    <a:pos x="142" y="428"/>
                  </a:cxn>
                  <a:cxn ang="0">
                    <a:pos x="142" y="350"/>
                  </a:cxn>
                  <a:cxn ang="0">
                    <a:pos x="580" y="350"/>
                  </a:cxn>
                  <a:cxn ang="0">
                    <a:pos x="142" y="324"/>
                  </a:cxn>
                  <a:cxn ang="0">
                    <a:pos x="155" y="207"/>
                  </a:cxn>
                  <a:cxn ang="0">
                    <a:pos x="194" y="117"/>
                  </a:cxn>
                  <a:cxn ang="0">
                    <a:pos x="245" y="65"/>
                  </a:cxn>
                  <a:cxn ang="0">
                    <a:pos x="297" y="52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77" y="117"/>
                  </a:cxn>
                  <a:cxn ang="0">
                    <a:pos x="503" y="194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2" y="324"/>
                  </a:cxn>
                </a:cxnLst>
                <a:rect l="0" t="0" r="r" b="b"/>
                <a:pathLst>
                  <a:path w="618" h="738">
                    <a:moveTo>
                      <a:pt x="580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6" y="207"/>
                    </a:lnTo>
                    <a:lnTo>
                      <a:pt x="554" y="104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16" y="635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4"/>
                    </a:lnTo>
                    <a:lnTo>
                      <a:pt x="593" y="622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3" y="518"/>
                    </a:lnTo>
                    <a:lnTo>
                      <a:pt x="580" y="531"/>
                    </a:lnTo>
                    <a:lnTo>
                      <a:pt x="528" y="635"/>
                    </a:lnTo>
                    <a:lnTo>
                      <a:pt x="464" y="687"/>
                    </a:lnTo>
                    <a:lnTo>
                      <a:pt x="400" y="699"/>
                    </a:lnTo>
                    <a:lnTo>
                      <a:pt x="361" y="699"/>
                    </a:lnTo>
                    <a:lnTo>
                      <a:pt x="258" y="674"/>
                    </a:lnTo>
                    <a:lnTo>
                      <a:pt x="181" y="596"/>
                    </a:lnTo>
                    <a:lnTo>
                      <a:pt x="155" y="505"/>
                    </a:lnTo>
                    <a:lnTo>
                      <a:pt x="142" y="428"/>
                    </a:lnTo>
                    <a:lnTo>
                      <a:pt x="142" y="350"/>
                    </a:lnTo>
                    <a:lnTo>
                      <a:pt x="580" y="350"/>
                    </a:lnTo>
                    <a:close/>
                    <a:moveTo>
                      <a:pt x="142" y="324"/>
                    </a:moveTo>
                    <a:lnTo>
                      <a:pt x="155" y="207"/>
                    </a:lnTo>
                    <a:lnTo>
                      <a:pt x="194" y="117"/>
                    </a:lnTo>
                    <a:lnTo>
                      <a:pt x="245" y="65"/>
                    </a:lnTo>
                    <a:lnTo>
                      <a:pt x="297" y="52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77" y="117"/>
                    </a:lnTo>
                    <a:lnTo>
                      <a:pt x="503" y="194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0" name="Freeform 1594"/>
              <p:cNvSpPr>
                <a:spLocks/>
              </p:cNvSpPr>
              <p:nvPr/>
            </p:nvSpPr>
            <p:spPr bwMode="auto">
              <a:xfrm>
                <a:off x="25804" y="16085"/>
                <a:ext cx="528" cy="712"/>
              </a:xfrm>
              <a:custGeom>
                <a:avLst/>
                <a:gdLst/>
                <a:ahLst/>
                <a:cxnLst>
                  <a:cxn ang="0">
                    <a:pos x="219" y="583"/>
                  </a:cxn>
                  <a:cxn ang="0">
                    <a:pos x="219" y="337"/>
                  </a:cxn>
                  <a:cxn ang="0">
                    <a:pos x="232" y="220"/>
                  </a:cxn>
                  <a:cxn ang="0">
                    <a:pos x="271" y="130"/>
                  </a:cxn>
                  <a:cxn ang="0">
                    <a:pos x="335" y="65"/>
                  </a:cxn>
                  <a:cxn ang="0">
                    <a:pos x="412" y="39"/>
                  </a:cxn>
                  <a:cxn ang="0">
                    <a:pos x="425" y="39"/>
                  </a:cxn>
                  <a:cxn ang="0">
                    <a:pos x="412" y="52"/>
                  </a:cxn>
                  <a:cxn ang="0">
                    <a:pos x="400" y="78"/>
                  </a:cxn>
                  <a:cxn ang="0">
                    <a:pos x="400" y="130"/>
                  </a:cxn>
                  <a:cxn ang="0">
                    <a:pos x="412" y="156"/>
                  </a:cxn>
                  <a:cxn ang="0">
                    <a:pos x="438" y="168"/>
                  </a:cxn>
                  <a:cxn ang="0">
                    <a:pos x="477" y="168"/>
                  </a:cxn>
                  <a:cxn ang="0">
                    <a:pos x="503" y="156"/>
                  </a:cxn>
                  <a:cxn ang="0">
                    <a:pos x="528" y="130"/>
                  </a:cxn>
                  <a:cxn ang="0">
                    <a:pos x="528" y="104"/>
                  </a:cxn>
                  <a:cxn ang="0">
                    <a:pos x="503" y="26"/>
                  </a:cxn>
                  <a:cxn ang="0">
                    <a:pos x="464" y="13"/>
                  </a:cxn>
                  <a:cxn ang="0">
                    <a:pos x="412" y="0"/>
                  </a:cxn>
                  <a:cxn ang="0">
                    <a:pos x="361" y="13"/>
                  </a:cxn>
                  <a:cxn ang="0">
                    <a:pos x="322" y="26"/>
                  </a:cxn>
                  <a:cxn ang="0">
                    <a:pos x="271" y="78"/>
                  </a:cxn>
                  <a:cxn ang="0">
                    <a:pos x="245" y="117"/>
                  </a:cxn>
                  <a:cxn ang="0">
                    <a:pos x="232" y="143"/>
                  </a:cxn>
                  <a:cxn ang="0">
                    <a:pos x="219" y="181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1" y="78"/>
                  </a:cxn>
                  <a:cxn ang="0">
                    <a:pos x="103" y="91"/>
                  </a:cxn>
                  <a:cxn ang="0">
                    <a:pos x="116" y="117"/>
                  </a:cxn>
                  <a:cxn ang="0">
                    <a:pos x="116" y="635"/>
                  </a:cxn>
                  <a:cxn ang="0">
                    <a:pos x="91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74" y="712"/>
                  </a:cxn>
                  <a:cxn ang="0">
                    <a:pos x="374" y="661"/>
                  </a:cxn>
                  <a:cxn ang="0">
                    <a:pos x="258" y="661"/>
                  </a:cxn>
                  <a:cxn ang="0">
                    <a:pos x="232" y="635"/>
                  </a:cxn>
                  <a:cxn ang="0">
                    <a:pos x="219" y="609"/>
                  </a:cxn>
                  <a:cxn ang="0">
                    <a:pos x="219" y="583"/>
                  </a:cxn>
                </a:cxnLst>
                <a:rect l="0" t="0" r="r" b="b"/>
                <a:pathLst>
                  <a:path w="528" h="712">
                    <a:moveTo>
                      <a:pt x="219" y="583"/>
                    </a:moveTo>
                    <a:lnTo>
                      <a:pt x="219" y="337"/>
                    </a:lnTo>
                    <a:lnTo>
                      <a:pt x="232" y="220"/>
                    </a:lnTo>
                    <a:lnTo>
                      <a:pt x="271" y="130"/>
                    </a:lnTo>
                    <a:lnTo>
                      <a:pt x="335" y="65"/>
                    </a:lnTo>
                    <a:lnTo>
                      <a:pt x="412" y="39"/>
                    </a:lnTo>
                    <a:lnTo>
                      <a:pt x="425" y="39"/>
                    </a:lnTo>
                    <a:lnTo>
                      <a:pt x="412" y="52"/>
                    </a:lnTo>
                    <a:lnTo>
                      <a:pt x="400" y="78"/>
                    </a:lnTo>
                    <a:lnTo>
                      <a:pt x="400" y="130"/>
                    </a:lnTo>
                    <a:lnTo>
                      <a:pt x="412" y="156"/>
                    </a:lnTo>
                    <a:lnTo>
                      <a:pt x="438" y="168"/>
                    </a:lnTo>
                    <a:lnTo>
                      <a:pt x="477" y="168"/>
                    </a:lnTo>
                    <a:lnTo>
                      <a:pt x="503" y="156"/>
                    </a:lnTo>
                    <a:lnTo>
                      <a:pt x="528" y="130"/>
                    </a:lnTo>
                    <a:lnTo>
                      <a:pt x="528" y="104"/>
                    </a:lnTo>
                    <a:lnTo>
                      <a:pt x="503" y="26"/>
                    </a:lnTo>
                    <a:lnTo>
                      <a:pt x="464" y="13"/>
                    </a:lnTo>
                    <a:lnTo>
                      <a:pt x="412" y="0"/>
                    </a:lnTo>
                    <a:lnTo>
                      <a:pt x="361" y="13"/>
                    </a:lnTo>
                    <a:lnTo>
                      <a:pt x="322" y="26"/>
                    </a:lnTo>
                    <a:lnTo>
                      <a:pt x="271" y="78"/>
                    </a:lnTo>
                    <a:lnTo>
                      <a:pt x="245" y="117"/>
                    </a:lnTo>
                    <a:lnTo>
                      <a:pt x="232" y="143"/>
                    </a:lnTo>
                    <a:lnTo>
                      <a:pt x="219" y="181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1" y="78"/>
                    </a:lnTo>
                    <a:lnTo>
                      <a:pt x="103" y="91"/>
                    </a:lnTo>
                    <a:lnTo>
                      <a:pt x="116" y="117"/>
                    </a:lnTo>
                    <a:lnTo>
                      <a:pt x="116" y="635"/>
                    </a:lnTo>
                    <a:lnTo>
                      <a:pt x="91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74" y="712"/>
                    </a:lnTo>
                    <a:lnTo>
                      <a:pt x="374" y="661"/>
                    </a:lnTo>
                    <a:lnTo>
                      <a:pt x="258" y="661"/>
                    </a:lnTo>
                    <a:lnTo>
                      <a:pt x="232" y="635"/>
                    </a:lnTo>
                    <a:lnTo>
                      <a:pt x="219" y="609"/>
                    </a:lnTo>
                    <a:lnTo>
                      <a:pt x="219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1" name="Freeform 1595"/>
              <p:cNvSpPr>
                <a:spLocks/>
              </p:cNvSpPr>
              <p:nvPr/>
            </p:nvSpPr>
            <p:spPr bwMode="auto">
              <a:xfrm>
                <a:off x="26963" y="15813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2" y="337"/>
                  </a:cxn>
                  <a:cxn ang="0">
                    <a:pos x="142" y="790"/>
                  </a:cxn>
                  <a:cxn ang="0">
                    <a:pos x="155" y="881"/>
                  </a:cxn>
                  <a:cxn ang="0">
                    <a:pos x="193" y="946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3"/>
                  </a:cxn>
                  <a:cxn ang="0">
                    <a:pos x="502" y="868"/>
                  </a:cxn>
                  <a:cxn ang="0">
                    <a:pos x="502" y="699"/>
                  </a:cxn>
                  <a:cxn ang="0">
                    <a:pos x="464" y="699"/>
                  </a:cxn>
                  <a:cxn ang="0">
                    <a:pos x="464" y="829"/>
                  </a:cxn>
                  <a:cxn ang="0">
                    <a:pos x="451" y="881"/>
                  </a:cxn>
                  <a:cxn ang="0">
                    <a:pos x="438" y="920"/>
                  </a:cxn>
                  <a:cxn ang="0">
                    <a:pos x="412" y="946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20"/>
                  </a:cxn>
                  <a:cxn ang="0">
                    <a:pos x="270" y="881"/>
                  </a:cxn>
                  <a:cxn ang="0">
                    <a:pos x="258" y="855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502" h="997">
                    <a:moveTo>
                      <a:pt x="245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2" y="337"/>
                    </a:lnTo>
                    <a:lnTo>
                      <a:pt x="142" y="790"/>
                    </a:lnTo>
                    <a:lnTo>
                      <a:pt x="155" y="881"/>
                    </a:lnTo>
                    <a:lnTo>
                      <a:pt x="193" y="946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3"/>
                    </a:lnTo>
                    <a:lnTo>
                      <a:pt x="502" y="868"/>
                    </a:lnTo>
                    <a:lnTo>
                      <a:pt x="502" y="699"/>
                    </a:lnTo>
                    <a:lnTo>
                      <a:pt x="464" y="699"/>
                    </a:lnTo>
                    <a:lnTo>
                      <a:pt x="464" y="829"/>
                    </a:lnTo>
                    <a:lnTo>
                      <a:pt x="451" y="881"/>
                    </a:lnTo>
                    <a:lnTo>
                      <a:pt x="438" y="920"/>
                    </a:lnTo>
                    <a:lnTo>
                      <a:pt x="412" y="946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20"/>
                    </a:lnTo>
                    <a:lnTo>
                      <a:pt x="270" y="881"/>
                    </a:lnTo>
                    <a:lnTo>
                      <a:pt x="258" y="855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2" name="Freeform 1596"/>
              <p:cNvSpPr>
                <a:spLocks/>
              </p:cNvSpPr>
              <p:nvPr/>
            </p:nvSpPr>
            <p:spPr bwMode="auto">
              <a:xfrm>
                <a:off x="27607" y="15684"/>
                <a:ext cx="811" cy="1113"/>
              </a:xfrm>
              <a:custGeom>
                <a:avLst/>
                <a:gdLst/>
                <a:ahLst/>
                <a:cxnLst>
                  <a:cxn ang="0">
                    <a:pos x="682" y="712"/>
                  </a:cxn>
                  <a:cxn ang="0">
                    <a:pos x="682" y="595"/>
                  </a:cxn>
                  <a:cxn ang="0">
                    <a:pos x="669" y="518"/>
                  </a:cxn>
                  <a:cxn ang="0">
                    <a:pos x="631" y="466"/>
                  </a:cxn>
                  <a:cxn ang="0">
                    <a:pos x="592" y="427"/>
                  </a:cxn>
                  <a:cxn ang="0">
                    <a:pos x="515" y="401"/>
                  </a:cxn>
                  <a:cxn ang="0">
                    <a:pos x="463" y="401"/>
                  </a:cxn>
                  <a:cxn ang="0">
                    <a:pos x="373" y="414"/>
                  </a:cxn>
                  <a:cxn ang="0">
                    <a:pos x="309" y="453"/>
                  </a:cxn>
                  <a:cxn ang="0">
                    <a:pos x="257" y="505"/>
                  </a:cxn>
                  <a:cxn ang="0">
                    <a:pos x="231" y="557"/>
                  </a:cxn>
                  <a:cxn ang="0">
                    <a:pos x="231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03" y="77"/>
                  </a:cxn>
                  <a:cxn ang="0">
                    <a:pos x="116" y="103"/>
                  </a:cxn>
                  <a:cxn ang="0">
                    <a:pos x="128" y="116"/>
                  </a:cxn>
                  <a:cxn ang="0">
                    <a:pos x="128" y="1036"/>
                  </a:cxn>
                  <a:cxn ang="0">
                    <a:pos x="116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3"/>
                  </a:cxn>
                  <a:cxn ang="0">
                    <a:pos x="360" y="1113"/>
                  </a:cxn>
                  <a:cxn ang="0">
                    <a:pos x="360" y="1062"/>
                  </a:cxn>
                  <a:cxn ang="0">
                    <a:pos x="270" y="1062"/>
                  </a:cxn>
                  <a:cxn ang="0">
                    <a:pos x="244" y="1049"/>
                  </a:cxn>
                  <a:cxn ang="0">
                    <a:pos x="244" y="1023"/>
                  </a:cxn>
                  <a:cxn ang="0">
                    <a:pos x="231" y="997"/>
                  </a:cxn>
                  <a:cxn ang="0">
                    <a:pos x="231" y="699"/>
                  </a:cxn>
                  <a:cxn ang="0">
                    <a:pos x="257" y="582"/>
                  </a:cxn>
                  <a:cxn ang="0">
                    <a:pos x="309" y="505"/>
                  </a:cxn>
                  <a:cxn ang="0">
                    <a:pos x="373" y="453"/>
                  </a:cxn>
                  <a:cxn ang="0">
                    <a:pos x="450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0" y="479"/>
                  </a:cxn>
                  <a:cxn ang="0">
                    <a:pos x="553" y="505"/>
                  </a:cxn>
                  <a:cxn ang="0">
                    <a:pos x="566" y="544"/>
                  </a:cxn>
                  <a:cxn ang="0">
                    <a:pos x="566" y="1036"/>
                  </a:cxn>
                  <a:cxn ang="0">
                    <a:pos x="540" y="1062"/>
                  </a:cxn>
                  <a:cxn ang="0">
                    <a:pos x="450" y="1062"/>
                  </a:cxn>
                  <a:cxn ang="0">
                    <a:pos x="450" y="1113"/>
                  </a:cxn>
                  <a:cxn ang="0">
                    <a:pos x="811" y="1113"/>
                  </a:cxn>
                  <a:cxn ang="0">
                    <a:pos x="811" y="1062"/>
                  </a:cxn>
                  <a:cxn ang="0">
                    <a:pos x="734" y="1062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2"/>
                  </a:cxn>
                </a:cxnLst>
                <a:rect l="0" t="0" r="r" b="b"/>
                <a:pathLst>
                  <a:path w="811" h="1113">
                    <a:moveTo>
                      <a:pt x="682" y="712"/>
                    </a:moveTo>
                    <a:lnTo>
                      <a:pt x="682" y="595"/>
                    </a:lnTo>
                    <a:lnTo>
                      <a:pt x="669" y="518"/>
                    </a:lnTo>
                    <a:lnTo>
                      <a:pt x="631" y="466"/>
                    </a:lnTo>
                    <a:lnTo>
                      <a:pt x="592" y="427"/>
                    </a:lnTo>
                    <a:lnTo>
                      <a:pt x="515" y="401"/>
                    </a:lnTo>
                    <a:lnTo>
                      <a:pt x="463" y="401"/>
                    </a:lnTo>
                    <a:lnTo>
                      <a:pt x="373" y="414"/>
                    </a:lnTo>
                    <a:lnTo>
                      <a:pt x="309" y="453"/>
                    </a:lnTo>
                    <a:lnTo>
                      <a:pt x="257" y="505"/>
                    </a:lnTo>
                    <a:lnTo>
                      <a:pt x="231" y="557"/>
                    </a:lnTo>
                    <a:lnTo>
                      <a:pt x="231" y="0"/>
                    </a:lnTo>
                    <a:lnTo>
                      <a:pt x="0" y="13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03" y="77"/>
                    </a:lnTo>
                    <a:lnTo>
                      <a:pt x="116" y="103"/>
                    </a:lnTo>
                    <a:lnTo>
                      <a:pt x="128" y="116"/>
                    </a:lnTo>
                    <a:lnTo>
                      <a:pt x="128" y="1036"/>
                    </a:lnTo>
                    <a:lnTo>
                      <a:pt x="116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3"/>
                    </a:lnTo>
                    <a:lnTo>
                      <a:pt x="360" y="1113"/>
                    </a:lnTo>
                    <a:lnTo>
                      <a:pt x="360" y="1062"/>
                    </a:lnTo>
                    <a:lnTo>
                      <a:pt x="270" y="1062"/>
                    </a:lnTo>
                    <a:lnTo>
                      <a:pt x="244" y="1049"/>
                    </a:lnTo>
                    <a:lnTo>
                      <a:pt x="244" y="1023"/>
                    </a:lnTo>
                    <a:lnTo>
                      <a:pt x="231" y="997"/>
                    </a:lnTo>
                    <a:lnTo>
                      <a:pt x="231" y="699"/>
                    </a:lnTo>
                    <a:lnTo>
                      <a:pt x="257" y="582"/>
                    </a:lnTo>
                    <a:lnTo>
                      <a:pt x="309" y="505"/>
                    </a:lnTo>
                    <a:lnTo>
                      <a:pt x="373" y="453"/>
                    </a:lnTo>
                    <a:lnTo>
                      <a:pt x="450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0" y="479"/>
                    </a:lnTo>
                    <a:lnTo>
                      <a:pt x="553" y="505"/>
                    </a:lnTo>
                    <a:lnTo>
                      <a:pt x="566" y="544"/>
                    </a:lnTo>
                    <a:lnTo>
                      <a:pt x="566" y="1036"/>
                    </a:lnTo>
                    <a:lnTo>
                      <a:pt x="540" y="1062"/>
                    </a:lnTo>
                    <a:lnTo>
                      <a:pt x="450" y="1062"/>
                    </a:lnTo>
                    <a:lnTo>
                      <a:pt x="450" y="1113"/>
                    </a:lnTo>
                    <a:lnTo>
                      <a:pt x="811" y="1113"/>
                    </a:lnTo>
                    <a:lnTo>
                      <a:pt x="811" y="1062"/>
                    </a:lnTo>
                    <a:lnTo>
                      <a:pt x="734" y="1062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3" name="Freeform 1597"/>
              <p:cNvSpPr>
                <a:spLocks noEditPoints="1"/>
              </p:cNvSpPr>
              <p:nvPr/>
            </p:nvSpPr>
            <p:spPr bwMode="auto">
              <a:xfrm>
                <a:off x="28508" y="16072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8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4"/>
                  </a:cxn>
                  <a:cxn ang="0">
                    <a:pos x="721" y="492"/>
                  </a:cxn>
                  <a:cxn ang="0">
                    <a:pos x="682" y="622"/>
                  </a:cxn>
                  <a:cxn ang="0">
                    <a:pos x="644" y="687"/>
                  </a:cxn>
                  <a:cxn ang="0">
                    <a:pos x="592" y="661"/>
                  </a:cxn>
                  <a:cxn ang="0">
                    <a:pos x="566" y="181"/>
                  </a:cxn>
                  <a:cxn ang="0">
                    <a:pos x="515" y="91"/>
                  </a:cxn>
                  <a:cxn ang="0">
                    <a:pos x="296" y="0"/>
                  </a:cxn>
                  <a:cxn ang="0">
                    <a:pos x="90" y="91"/>
                  </a:cxn>
                  <a:cxn ang="0">
                    <a:pos x="51" y="220"/>
                  </a:cxn>
                  <a:cxn ang="0">
                    <a:pos x="154" y="259"/>
                  </a:cxn>
                  <a:cxn ang="0">
                    <a:pos x="193" y="220"/>
                  </a:cxn>
                  <a:cxn ang="0">
                    <a:pos x="180" y="143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63" y="246"/>
                  </a:cxn>
                  <a:cxn ang="0">
                    <a:pos x="322" y="324"/>
                  </a:cxn>
                  <a:cxn ang="0">
                    <a:pos x="64" y="428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5" y="674"/>
                  </a:cxn>
                  <a:cxn ang="0">
                    <a:pos x="463" y="337"/>
                  </a:cxn>
                  <a:cxn ang="0">
                    <a:pos x="438" y="609"/>
                  </a:cxn>
                  <a:cxn ang="0">
                    <a:pos x="335" y="699"/>
                  </a:cxn>
                  <a:cxn ang="0">
                    <a:pos x="270" y="712"/>
                  </a:cxn>
                  <a:cxn ang="0">
                    <a:pos x="154" y="661"/>
                  </a:cxn>
                  <a:cxn ang="0">
                    <a:pos x="129" y="570"/>
                  </a:cxn>
                  <a:cxn ang="0">
                    <a:pos x="167" y="453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3" y="609"/>
                    </a:moveTo>
                    <a:lnTo>
                      <a:pt x="476" y="648"/>
                    </a:lnTo>
                    <a:lnTo>
                      <a:pt x="489" y="674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2"/>
                    </a:lnTo>
                    <a:lnTo>
                      <a:pt x="656" y="674"/>
                    </a:lnTo>
                    <a:lnTo>
                      <a:pt x="644" y="687"/>
                    </a:lnTo>
                    <a:lnTo>
                      <a:pt x="605" y="687"/>
                    </a:lnTo>
                    <a:lnTo>
                      <a:pt x="592" y="661"/>
                    </a:lnTo>
                    <a:lnTo>
                      <a:pt x="566" y="635"/>
                    </a:lnTo>
                    <a:lnTo>
                      <a:pt x="566" y="181"/>
                    </a:lnTo>
                    <a:lnTo>
                      <a:pt x="541" y="143"/>
                    </a:lnTo>
                    <a:lnTo>
                      <a:pt x="515" y="91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90" y="91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9"/>
                    </a:lnTo>
                    <a:lnTo>
                      <a:pt x="180" y="143"/>
                    </a:lnTo>
                    <a:lnTo>
                      <a:pt x="154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0" y="65"/>
                    </a:lnTo>
                    <a:lnTo>
                      <a:pt x="257" y="39"/>
                    </a:lnTo>
                    <a:lnTo>
                      <a:pt x="283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6"/>
                    </a:lnTo>
                    <a:lnTo>
                      <a:pt x="463" y="246"/>
                    </a:lnTo>
                    <a:lnTo>
                      <a:pt x="463" y="311"/>
                    </a:lnTo>
                    <a:lnTo>
                      <a:pt x="322" y="324"/>
                    </a:lnTo>
                    <a:lnTo>
                      <a:pt x="167" y="363"/>
                    </a:lnTo>
                    <a:lnTo>
                      <a:pt x="64" y="428"/>
                    </a:lnTo>
                    <a:lnTo>
                      <a:pt x="26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8" y="725"/>
                    </a:lnTo>
                    <a:lnTo>
                      <a:pt x="425" y="674"/>
                    </a:lnTo>
                    <a:lnTo>
                      <a:pt x="463" y="609"/>
                    </a:lnTo>
                    <a:close/>
                    <a:moveTo>
                      <a:pt x="463" y="337"/>
                    </a:moveTo>
                    <a:lnTo>
                      <a:pt x="463" y="505"/>
                    </a:lnTo>
                    <a:lnTo>
                      <a:pt x="438" y="609"/>
                    </a:lnTo>
                    <a:lnTo>
                      <a:pt x="412" y="648"/>
                    </a:lnTo>
                    <a:lnTo>
                      <a:pt x="335" y="699"/>
                    </a:lnTo>
                    <a:lnTo>
                      <a:pt x="309" y="699"/>
                    </a:lnTo>
                    <a:lnTo>
                      <a:pt x="270" y="712"/>
                    </a:lnTo>
                    <a:lnTo>
                      <a:pt x="193" y="687"/>
                    </a:lnTo>
                    <a:lnTo>
                      <a:pt x="154" y="661"/>
                    </a:lnTo>
                    <a:lnTo>
                      <a:pt x="142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7" y="453"/>
                    </a:lnTo>
                    <a:lnTo>
                      <a:pt x="232" y="402"/>
                    </a:lnTo>
                    <a:lnTo>
                      <a:pt x="322" y="363"/>
                    </a:lnTo>
                    <a:lnTo>
                      <a:pt x="463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4" name="Freeform 1598"/>
              <p:cNvSpPr>
                <a:spLocks/>
              </p:cNvSpPr>
              <p:nvPr/>
            </p:nvSpPr>
            <p:spPr bwMode="auto">
              <a:xfrm>
                <a:off x="29293" y="16085"/>
                <a:ext cx="811" cy="712"/>
              </a:xfrm>
              <a:custGeom>
                <a:avLst/>
                <a:gdLst/>
                <a:ahLst/>
                <a:cxnLst>
                  <a:cxn ang="0">
                    <a:pos x="129" y="156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61" y="712"/>
                  </a:cxn>
                  <a:cxn ang="0">
                    <a:pos x="361" y="661"/>
                  </a:cxn>
                  <a:cxn ang="0">
                    <a:pos x="271" y="661"/>
                  </a:cxn>
                  <a:cxn ang="0">
                    <a:pos x="245" y="648"/>
                  </a:cxn>
                  <a:cxn ang="0">
                    <a:pos x="245" y="622"/>
                  </a:cxn>
                  <a:cxn ang="0">
                    <a:pos x="232" y="596"/>
                  </a:cxn>
                  <a:cxn ang="0">
                    <a:pos x="232" y="298"/>
                  </a:cxn>
                  <a:cxn ang="0">
                    <a:pos x="258" y="181"/>
                  </a:cxn>
                  <a:cxn ang="0">
                    <a:pos x="309" y="104"/>
                  </a:cxn>
                  <a:cxn ang="0">
                    <a:pos x="374" y="52"/>
                  </a:cxn>
                  <a:cxn ang="0">
                    <a:pos x="451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1" y="78"/>
                  </a:cxn>
                  <a:cxn ang="0">
                    <a:pos x="554" y="104"/>
                  </a:cxn>
                  <a:cxn ang="0">
                    <a:pos x="567" y="143"/>
                  </a:cxn>
                  <a:cxn ang="0">
                    <a:pos x="567" y="635"/>
                  </a:cxn>
                  <a:cxn ang="0">
                    <a:pos x="541" y="661"/>
                  </a:cxn>
                  <a:cxn ang="0">
                    <a:pos x="451" y="661"/>
                  </a:cxn>
                  <a:cxn ang="0">
                    <a:pos x="451" y="712"/>
                  </a:cxn>
                  <a:cxn ang="0">
                    <a:pos x="811" y="712"/>
                  </a:cxn>
                  <a:cxn ang="0">
                    <a:pos x="811" y="661"/>
                  </a:cxn>
                  <a:cxn ang="0">
                    <a:pos x="734" y="661"/>
                  </a:cxn>
                  <a:cxn ang="0">
                    <a:pos x="683" y="635"/>
                  </a:cxn>
                  <a:cxn ang="0">
                    <a:pos x="683" y="194"/>
                  </a:cxn>
                  <a:cxn ang="0">
                    <a:pos x="670" y="117"/>
                  </a:cxn>
                  <a:cxn ang="0">
                    <a:pos x="631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4" y="0"/>
                  </a:cxn>
                  <a:cxn ang="0">
                    <a:pos x="361" y="26"/>
                  </a:cxn>
                  <a:cxn ang="0">
                    <a:pos x="283" y="78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103" y="91"/>
                  </a:cxn>
                  <a:cxn ang="0">
                    <a:pos x="116" y="104"/>
                  </a:cxn>
                  <a:cxn ang="0">
                    <a:pos x="129" y="130"/>
                  </a:cxn>
                  <a:cxn ang="0">
                    <a:pos x="129" y="156"/>
                  </a:cxn>
                </a:cxnLst>
                <a:rect l="0" t="0" r="r" b="b"/>
                <a:pathLst>
                  <a:path w="811" h="712">
                    <a:moveTo>
                      <a:pt x="129" y="156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61" y="712"/>
                    </a:lnTo>
                    <a:lnTo>
                      <a:pt x="361" y="661"/>
                    </a:lnTo>
                    <a:lnTo>
                      <a:pt x="271" y="661"/>
                    </a:lnTo>
                    <a:lnTo>
                      <a:pt x="245" y="648"/>
                    </a:lnTo>
                    <a:lnTo>
                      <a:pt x="245" y="622"/>
                    </a:lnTo>
                    <a:lnTo>
                      <a:pt x="232" y="596"/>
                    </a:lnTo>
                    <a:lnTo>
                      <a:pt x="232" y="298"/>
                    </a:lnTo>
                    <a:lnTo>
                      <a:pt x="258" y="181"/>
                    </a:lnTo>
                    <a:lnTo>
                      <a:pt x="309" y="104"/>
                    </a:lnTo>
                    <a:lnTo>
                      <a:pt x="374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7" y="143"/>
                    </a:lnTo>
                    <a:lnTo>
                      <a:pt x="567" y="635"/>
                    </a:lnTo>
                    <a:lnTo>
                      <a:pt x="541" y="661"/>
                    </a:lnTo>
                    <a:lnTo>
                      <a:pt x="451" y="661"/>
                    </a:lnTo>
                    <a:lnTo>
                      <a:pt x="451" y="712"/>
                    </a:lnTo>
                    <a:lnTo>
                      <a:pt x="811" y="712"/>
                    </a:lnTo>
                    <a:lnTo>
                      <a:pt x="811" y="661"/>
                    </a:lnTo>
                    <a:lnTo>
                      <a:pt x="734" y="661"/>
                    </a:lnTo>
                    <a:lnTo>
                      <a:pt x="683" y="635"/>
                    </a:lnTo>
                    <a:lnTo>
                      <a:pt x="683" y="194"/>
                    </a:lnTo>
                    <a:lnTo>
                      <a:pt x="670" y="117"/>
                    </a:lnTo>
                    <a:lnTo>
                      <a:pt x="631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4" y="0"/>
                    </a:lnTo>
                    <a:lnTo>
                      <a:pt x="361" y="26"/>
                    </a:lnTo>
                    <a:lnTo>
                      <a:pt x="283" y="78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103" y="91"/>
                    </a:lnTo>
                    <a:lnTo>
                      <a:pt x="116" y="104"/>
                    </a:lnTo>
                    <a:lnTo>
                      <a:pt x="129" y="130"/>
                    </a:lnTo>
                    <a:lnTo>
                      <a:pt x="129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5" name="Freeform 1599"/>
              <p:cNvSpPr>
                <a:spLocks/>
              </p:cNvSpPr>
              <p:nvPr/>
            </p:nvSpPr>
            <p:spPr bwMode="auto">
              <a:xfrm>
                <a:off x="30838" y="15593"/>
                <a:ext cx="373" cy="1606"/>
              </a:xfrm>
              <a:custGeom>
                <a:avLst/>
                <a:gdLst/>
                <a:ahLst/>
                <a:cxnLst>
                  <a:cxn ang="0">
                    <a:pos x="373" y="1593"/>
                  </a:cxn>
                  <a:cxn ang="0">
                    <a:pos x="373" y="1580"/>
                  </a:cxn>
                  <a:cxn ang="0">
                    <a:pos x="348" y="1554"/>
                  </a:cxn>
                  <a:cxn ang="0">
                    <a:pos x="219" y="1386"/>
                  </a:cxn>
                  <a:cxn ang="0">
                    <a:pos x="142" y="1191"/>
                  </a:cxn>
                  <a:cxn ang="0">
                    <a:pos x="103" y="997"/>
                  </a:cxn>
                  <a:cxn ang="0">
                    <a:pos x="90" y="803"/>
                  </a:cxn>
                  <a:cxn ang="0">
                    <a:pos x="103" y="596"/>
                  </a:cxn>
                  <a:cxn ang="0">
                    <a:pos x="155" y="389"/>
                  </a:cxn>
                  <a:cxn ang="0">
                    <a:pos x="232" y="207"/>
                  </a:cxn>
                  <a:cxn ang="0">
                    <a:pos x="348" y="39"/>
                  </a:cxn>
                  <a:cxn ang="0">
                    <a:pos x="361" y="26"/>
                  </a:cxn>
                  <a:cxn ang="0">
                    <a:pos x="373" y="26"/>
                  </a:cxn>
                  <a:cxn ang="0">
                    <a:pos x="373" y="0"/>
                  </a:cxn>
                  <a:cxn ang="0">
                    <a:pos x="361" y="0"/>
                  </a:cxn>
                  <a:cxn ang="0">
                    <a:pos x="322" y="26"/>
                  </a:cxn>
                  <a:cxn ang="0">
                    <a:pos x="258" y="78"/>
                  </a:cxn>
                  <a:cxn ang="0">
                    <a:pos x="180" y="181"/>
                  </a:cxn>
                  <a:cxn ang="0">
                    <a:pos x="103" y="311"/>
                  </a:cxn>
                  <a:cxn ang="0">
                    <a:pos x="26" y="570"/>
                  </a:cxn>
                  <a:cxn ang="0">
                    <a:pos x="0" y="803"/>
                  </a:cxn>
                  <a:cxn ang="0">
                    <a:pos x="13" y="945"/>
                  </a:cxn>
                  <a:cxn ang="0">
                    <a:pos x="39" y="1127"/>
                  </a:cxn>
                  <a:cxn ang="0">
                    <a:pos x="103" y="1308"/>
                  </a:cxn>
                  <a:cxn ang="0">
                    <a:pos x="180" y="1437"/>
                  </a:cxn>
                  <a:cxn ang="0">
                    <a:pos x="258" y="1528"/>
                  </a:cxn>
                  <a:cxn ang="0">
                    <a:pos x="322" y="1593"/>
                  </a:cxn>
                  <a:cxn ang="0">
                    <a:pos x="361" y="1606"/>
                  </a:cxn>
                  <a:cxn ang="0">
                    <a:pos x="373" y="1606"/>
                  </a:cxn>
                  <a:cxn ang="0">
                    <a:pos x="373" y="1593"/>
                  </a:cxn>
                </a:cxnLst>
                <a:rect l="0" t="0" r="r" b="b"/>
                <a:pathLst>
                  <a:path w="373" h="1606">
                    <a:moveTo>
                      <a:pt x="373" y="1593"/>
                    </a:moveTo>
                    <a:lnTo>
                      <a:pt x="373" y="1580"/>
                    </a:lnTo>
                    <a:lnTo>
                      <a:pt x="348" y="1554"/>
                    </a:lnTo>
                    <a:lnTo>
                      <a:pt x="219" y="1386"/>
                    </a:lnTo>
                    <a:lnTo>
                      <a:pt x="142" y="1191"/>
                    </a:lnTo>
                    <a:lnTo>
                      <a:pt x="103" y="997"/>
                    </a:lnTo>
                    <a:lnTo>
                      <a:pt x="90" y="803"/>
                    </a:lnTo>
                    <a:lnTo>
                      <a:pt x="103" y="596"/>
                    </a:lnTo>
                    <a:lnTo>
                      <a:pt x="155" y="389"/>
                    </a:lnTo>
                    <a:lnTo>
                      <a:pt x="232" y="207"/>
                    </a:lnTo>
                    <a:lnTo>
                      <a:pt x="348" y="39"/>
                    </a:lnTo>
                    <a:lnTo>
                      <a:pt x="361" y="26"/>
                    </a:lnTo>
                    <a:lnTo>
                      <a:pt x="373" y="26"/>
                    </a:lnTo>
                    <a:lnTo>
                      <a:pt x="373" y="0"/>
                    </a:lnTo>
                    <a:lnTo>
                      <a:pt x="361" y="0"/>
                    </a:lnTo>
                    <a:lnTo>
                      <a:pt x="322" y="26"/>
                    </a:lnTo>
                    <a:lnTo>
                      <a:pt x="258" y="78"/>
                    </a:lnTo>
                    <a:lnTo>
                      <a:pt x="180" y="181"/>
                    </a:lnTo>
                    <a:lnTo>
                      <a:pt x="103" y="311"/>
                    </a:lnTo>
                    <a:lnTo>
                      <a:pt x="26" y="570"/>
                    </a:lnTo>
                    <a:lnTo>
                      <a:pt x="0" y="803"/>
                    </a:lnTo>
                    <a:lnTo>
                      <a:pt x="13" y="945"/>
                    </a:lnTo>
                    <a:lnTo>
                      <a:pt x="39" y="1127"/>
                    </a:lnTo>
                    <a:lnTo>
                      <a:pt x="103" y="1308"/>
                    </a:lnTo>
                    <a:lnTo>
                      <a:pt x="180" y="1437"/>
                    </a:lnTo>
                    <a:lnTo>
                      <a:pt x="258" y="1528"/>
                    </a:lnTo>
                    <a:lnTo>
                      <a:pt x="322" y="1593"/>
                    </a:lnTo>
                    <a:lnTo>
                      <a:pt x="361" y="1606"/>
                    </a:lnTo>
                    <a:lnTo>
                      <a:pt x="373" y="1606"/>
                    </a:lnTo>
                    <a:lnTo>
                      <a:pt x="373" y="159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6" name="Freeform 1600"/>
              <p:cNvSpPr>
                <a:spLocks/>
              </p:cNvSpPr>
              <p:nvPr/>
            </p:nvSpPr>
            <p:spPr bwMode="auto">
              <a:xfrm>
                <a:off x="31353" y="16085"/>
                <a:ext cx="811" cy="725"/>
              </a:xfrm>
              <a:custGeom>
                <a:avLst/>
                <a:gdLst/>
                <a:ahLst/>
                <a:cxnLst>
                  <a:cxn ang="0">
                    <a:pos x="554" y="699"/>
                  </a:cxn>
                  <a:cxn ang="0">
                    <a:pos x="682" y="725"/>
                  </a:cxn>
                  <a:cxn ang="0">
                    <a:pos x="772" y="648"/>
                  </a:cxn>
                  <a:cxn ang="0">
                    <a:pos x="798" y="583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2" y="492"/>
                  </a:cxn>
                  <a:cxn ang="0">
                    <a:pos x="747" y="583"/>
                  </a:cxn>
                  <a:cxn ang="0">
                    <a:pos x="682" y="686"/>
                  </a:cxn>
                  <a:cxn ang="0">
                    <a:pos x="631" y="686"/>
                  </a:cxn>
                  <a:cxn ang="0">
                    <a:pos x="605" y="583"/>
                  </a:cxn>
                  <a:cxn ang="0">
                    <a:pos x="631" y="492"/>
                  </a:cxn>
                  <a:cxn ang="0">
                    <a:pos x="657" y="363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1" y="143"/>
                  </a:cxn>
                  <a:cxn ang="0">
                    <a:pos x="734" y="78"/>
                  </a:cxn>
                  <a:cxn ang="0">
                    <a:pos x="721" y="39"/>
                  </a:cxn>
                  <a:cxn ang="0">
                    <a:pos x="669" y="26"/>
                  </a:cxn>
                  <a:cxn ang="0">
                    <a:pos x="631" y="52"/>
                  </a:cxn>
                  <a:cxn ang="0">
                    <a:pos x="592" y="194"/>
                  </a:cxn>
                  <a:cxn ang="0">
                    <a:pos x="528" y="466"/>
                  </a:cxn>
                  <a:cxn ang="0">
                    <a:pos x="502" y="570"/>
                  </a:cxn>
                  <a:cxn ang="0">
                    <a:pos x="438" y="648"/>
                  </a:cxn>
                  <a:cxn ang="0">
                    <a:pos x="373" y="686"/>
                  </a:cxn>
                  <a:cxn ang="0">
                    <a:pos x="283" y="686"/>
                  </a:cxn>
                  <a:cxn ang="0">
                    <a:pos x="219" y="596"/>
                  </a:cxn>
                  <a:cxn ang="0">
                    <a:pos x="232" y="466"/>
                  </a:cxn>
                  <a:cxn ang="0">
                    <a:pos x="335" y="168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4" y="91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04"/>
                  </a:cxn>
                  <a:cxn ang="0">
                    <a:pos x="167" y="39"/>
                  </a:cxn>
                  <a:cxn ang="0">
                    <a:pos x="232" y="52"/>
                  </a:cxn>
                  <a:cxn ang="0">
                    <a:pos x="245" y="91"/>
                  </a:cxn>
                  <a:cxn ang="0">
                    <a:pos x="219" y="194"/>
                  </a:cxn>
                  <a:cxn ang="0">
                    <a:pos x="129" y="453"/>
                  </a:cxn>
                  <a:cxn ang="0">
                    <a:pos x="142" y="635"/>
                  </a:cxn>
                  <a:cxn ang="0">
                    <a:pos x="180" y="686"/>
                  </a:cxn>
                  <a:cxn ang="0">
                    <a:pos x="245" y="725"/>
                  </a:cxn>
                  <a:cxn ang="0">
                    <a:pos x="412" y="712"/>
                  </a:cxn>
                  <a:cxn ang="0">
                    <a:pos x="489" y="648"/>
                  </a:cxn>
                </a:cxnLst>
                <a:rect l="0" t="0" r="r" b="b"/>
                <a:pathLst>
                  <a:path w="811" h="725">
                    <a:moveTo>
                      <a:pt x="502" y="622"/>
                    </a:moveTo>
                    <a:lnTo>
                      <a:pt x="554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1" y="699"/>
                    </a:lnTo>
                    <a:lnTo>
                      <a:pt x="772" y="648"/>
                    </a:lnTo>
                    <a:lnTo>
                      <a:pt x="785" y="609"/>
                    </a:lnTo>
                    <a:lnTo>
                      <a:pt x="798" y="583"/>
                    </a:lnTo>
                    <a:lnTo>
                      <a:pt x="798" y="544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2" y="479"/>
                    </a:lnTo>
                    <a:lnTo>
                      <a:pt x="772" y="492"/>
                    </a:lnTo>
                    <a:lnTo>
                      <a:pt x="760" y="544"/>
                    </a:lnTo>
                    <a:lnTo>
                      <a:pt x="747" y="583"/>
                    </a:lnTo>
                    <a:lnTo>
                      <a:pt x="734" y="635"/>
                    </a:lnTo>
                    <a:lnTo>
                      <a:pt x="682" y="686"/>
                    </a:lnTo>
                    <a:lnTo>
                      <a:pt x="657" y="699"/>
                    </a:lnTo>
                    <a:lnTo>
                      <a:pt x="631" y="686"/>
                    </a:lnTo>
                    <a:lnTo>
                      <a:pt x="605" y="661"/>
                    </a:lnTo>
                    <a:lnTo>
                      <a:pt x="605" y="583"/>
                    </a:lnTo>
                    <a:lnTo>
                      <a:pt x="618" y="544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7" y="363"/>
                    </a:lnTo>
                    <a:lnTo>
                      <a:pt x="682" y="285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1" y="143"/>
                    </a:lnTo>
                    <a:lnTo>
                      <a:pt x="721" y="104"/>
                    </a:lnTo>
                    <a:lnTo>
                      <a:pt x="734" y="78"/>
                    </a:lnTo>
                    <a:lnTo>
                      <a:pt x="734" y="65"/>
                    </a:lnTo>
                    <a:lnTo>
                      <a:pt x="721" y="39"/>
                    </a:lnTo>
                    <a:lnTo>
                      <a:pt x="708" y="26"/>
                    </a:lnTo>
                    <a:lnTo>
                      <a:pt x="669" y="26"/>
                    </a:lnTo>
                    <a:lnTo>
                      <a:pt x="644" y="39"/>
                    </a:lnTo>
                    <a:lnTo>
                      <a:pt x="631" y="52"/>
                    </a:lnTo>
                    <a:lnTo>
                      <a:pt x="618" y="78"/>
                    </a:lnTo>
                    <a:lnTo>
                      <a:pt x="592" y="194"/>
                    </a:lnTo>
                    <a:lnTo>
                      <a:pt x="554" y="324"/>
                    </a:lnTo>
                    <a:lnTo>
                      <a:pt x="528" y="466"/>
                    </a:lnTo>
                    <a:lnTo>
                      <a:pt x="502" y="557"/>
                    </a:lnTo>
                    <a:lnTo>
                      <a:pt x="502" y="570"/>
                    </a:lnTo>
                    <a:lnTo>
                      <a:pt x="463" y="609"/>
                    </a:lnTo>
                    <a:lnTo>
                      <a:pt x="438" y="648"/>
                    </a:lnTo>
                    <a:lnTo>
                      <a:pt x="412" y="674"/>
                    </a:lnTo>
                    <a:lnTo>
                      <a:pt x="373" y="686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58" y="674"/>
                    </a:lnTo>
                    <a:lnTo>
                      <a:pt x="219" y="596"/>
                    </a:lnTo>
                    <a:lnTo>
                      <a:pt x="219" y="557"/>
                    </a:lnTo>
                    <a:lnTo>
                      <a:pt x="232" y="466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1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4" y="91"/>
                    </a:lnTo>
                    <a:lnTo>
                      <a:pt x="26" y="156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4" y="156"/>
                    </a:lnTo>
                    <a:lnTo>
                      <a:pt x="90" y="104"/>
                    </a:lnTo>
                    <a:lnTo>
                      <a:pt x="129" y="65"/>
                    </a:lnTo>
                    <a:lnTo>
                      <a:pt x="167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5"/>
                    </a:lnTo>
                    <a:lnTo>
                      <a:pt x="245" y="91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7" y="337"/>
                    </a:lnTo>
                    <a:lnTo>
                      <a:pt x="129" y="453"/>
                    </a:lnTo>
                    <a:lnTo>
                      <a:pt x="116" y="531"/>
                    </a:lnTo>
                    <a:lnTo>
                      <a:pt x="142" y="635"/>
                    </a:lnTo>
                    <a:lnTo>
                      <a:pt x="155" y="661"/>
                    </a:lnTo>
                    <a:lnTo>
                      <a:pt x="180" y="686"/>
                    </a:lnTo>
                    <a:lnTo>
                      <a:pt x="219" y="712"/>
                    </a:lnTo>
                    <a:lnTo>
                      <a:pt x="245" y="725"/>
                    </a:lnTo>
                    <a:lnTo>
                      <a:pt x="373" y="725"/>
                    </a:lnTo>
                    <a:lnTo>
                      <a:pt x="412" y="712"/>
                    </a:lnTo>
                    <a:lnTo>
                      <a:pt x="463" y="661"/>
                    </a:lnTo>
                    <a:lnTo>
                      <a:pt x="489" y="648"/>
                    </a:lnTo>
                    <a:lnTo>
                      <a:pt x="502" y="6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7" name="Freeform 1601"/>
              <p:cNvSpPr>
                <a:spLocks/>
              </p:cNvSpPr>
              <p:nvPr/>
            </p:nvSpPr>
            <p:spPr bwMode="auto">
              <a:xfrm>
                <a:off x="32357" y="16629"/>
                <a:ext cx="180" cy="479"/>
              </a:xfrm>
              <a:custGeom>
                <a:avLst/>
                <a:gdLst/>
                <a:ahLst/>
                <a:cxnLst>
                  <a:cxn ang="0">
                    <a:pos x="180" y="168"/>
                  </a:cxn>
                  <a:cxn ang="0">
                    <a:pos x="180" y="104"/>
                  </a:cxn>
                  <a:cxn ang="0">
                    <a:pos x="168" y="65"/>
                  </a:cxn>
                  <a:cxn ang="0">
                    <a:pos x="142" y="26"/>
                  </a:cxn>
                  <a:cxn ang="0">
                    <a:pos x="116" y="0"/>
                  </a:cxn>
                  <a:cxn ang="0">
                    <a:pos x="39" y="0"/>
                  </a:cxn>
                  <a:cxn ang="0">
                    <a:pos x="13" y="26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13" y="142"/>
                  </a:cxn>
                  <a:cxn ang="0">
                    <a:pos x="52" y="155"/>
                  </a:cxn>
                  <a:cxn ang="0">
                    <a:pos x="77" y="168"/>
                  </a:cxn>
                  <a:cxn ang="0">
                    <a:pos x="103" y="168"/>
                  </a:cxn>
                  <a:cxn ang="0">
                    <a:pos x="142" y="142"/>
                  </a:cxn>
                  <a:cxn ang="0">
                    <a:pos x="142" y="168"/>
                  </a:cxn>
                  <a:cxn ang="0">
                    <a:pos x="129" y="272"/>
                  </a:cxn>
                  <a:cxn ang="0">
                    <a:pos x="90" y="363"/>
                  </a:cxn>
                  <a:cxn ang="0">
                    <a:pos x="39" y="440"/>
                  </a:cxn>
                  <a:cxn ang="0">
                    <a:pos x="26" y="453"/>
                  </a:cxn>
                  <a:cxn ang="0">
                    <a:pos x="26" y="479"/>
                  </a:cxn>
                  <a:cxn ang="0">
                    <a:pos x="39" y="479"/>
                  </a:cxn>
                  <a:cxn ang="0">
                    <a:pos x="65" y="453"/>
                  </a:cxn>
                  <a:cxn ang="0">
                    <a:pos x="116" y="389"/>
                  </a:cxn>
                  <a:cxn ang="0">
                    <a:pos x="168" y="298"/>
                  </a:cxn>
                  <a:cxn ang="0">
                    <a:pos x="180" y="168"/>
                  </a:cxn>
                </a:cxnLst>
                <a:rect l="0" t="0" r="r" b="b"/>
                <a:pathLst>
                  <a:path w="180" h="479">
                    <a:moveTo>
                      <a:pt x="180" y="168"/>
                    </a:moveTo>
                    <a:lnTo>
                      <a:pt x="180" y="104"/>
                    </a:lnTo>
                    <a:lnTo>
                      <a:pt x="168" y="65"/>
                    </a:lnTo>
                    <a:lnTo>
                      <a:pt x="142" y="26"/>
                    </a:lnTo>
                    <a:lnTo>
                      <a:pt x="116" y="0"/>
                    </a:lnTo>
                    <a:lnTo>
                      <a:pt x="39" y="0"/>
                    </a:lnTo>
                    <a:lnTo>
                      <a:pt x="13" y="26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13" y="142"/>
                    </a:lnTo>
                    <a:lnTo>
                      <a:pt x="52" y="155"/>
                    </a:lnTo>
                    <a:lnTo>
                      <a:pt x="77" y="168"/>
                    </a:lnTo>
                    <a:lnTo>
                      <a:pt x="103" y="168"/>
                    </a:lnTo>
                    <a:lnTo>
                      <a:pt x="142" y="142"/>
                    </a:lnTo>
                    <a:lnTo>
                      <a:pt x="142" y="168"/>
                    </a:lnTo>
                    <a:lnTo>
                      <a:pt x="129" y="272"/>
                    </a:lnTo>
                    <a:lnTo>
                      <a:pt x="90" y="363"/>
                    </a:lnTo>
                    <a:lnTo>
                      <a:pt x="39" y="440"/>
                    </a:lnTo>
                    <a:lnTo>
                      <a:pt x="26" y="453"/>
                    </a:lnTo>
                    <a:lnTo>
                      <a:pt x="26" y="479"/>
                    </a:lnTo>
                    <a:lnTo>
                      <a:pt x="39" y="479"/>
                    </a:lnTo>
                    <a:lnTo>
                      <a:pt x="65" y="453"/>
                    </a:lnTo>
                    <a:lnTo>
                      <a:pt x="116" y="389"/>
                    </a:lnTo>
                    <a:lnTo>
                      <a:pt x="168" y="298"/>
                    </a:lnTo>
                    <a:lnTo>
                      <a:pt x="180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8" name="Freeform 1602"/>
              <p:cNvSpPr>
                <a:spLocks/>
              </p:cNvSpPr>
              <p:nvPr/>
            </p:nvSpPr>
            <p:spPr bwMode="auto">
              <a:xfrm>
                <a:off x="32975" y="16085"/>
                <a:ext cx="695" cy="725"/>
              </a:xfrm>
              <a:custGeom>
                <a:avLst/>
                <a:gdLst/>
                <a:ahLst/>
                <a:cxnLst>
                  <a:cxn ang="0">
                    <a:pos x="695" y="65"/>
                  </a:cxn>
                  <a:cxn ang="0">
                    <a:pos x="644" y="0"/>
                  </a:cxn>
                  <a:cxn ang="0">
                    <a:pos x="605" y="13"/>
                  </a:cxn>
                  <a:cxn ang="0">
                    <a:pos x="554" y="52"/>
                  </a:cxn>
                  <a:cxn ang="0">
                    <a:pos x="579" y="130"/>
                  </a:cxn>
                  <a:cxn ang="0">
                    <a:pos x="618" y="207"/>
                  </a:cxn>
                  <a:cxn ang="0">
                    <a:pos x="618" y="311"/>
                  </a:cxn>
                  <a:cxn ang="0">
                    <a:pos x="554" y="505"/>
                  </a:cxn>
                  <a:cxn ang="0">
                    <a:pos x="425" y="674"/>
                  </a:cxn>
                  <a:cxn ang="0">
                    <a:pos x="296" y="686"/>
                  </a:cxn>
                  <a:cxn ang="0">
                    <a:pos x="245" y="635"/>
                  </a:cxn>
                  <a:cxn ang="0">
                    <a:pos x="258" y="402"/>
                  </a:cxn>
                  <a:cxn ang="0">
                    <a:pos x="335" y="181"/>
                  </a:cxn>
                  <a:cxn ang="0">
                    <a:pos x="309" y="52"/>
                  </a:cxn>
                  <a:cxn ang="0">
                    <a:pos x="206" y="0"/>
                  </a:cxn>
                  <a:cxn ang="0">
                    <a:pos x="65" y="91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17"/>
                  </a:cxn>
                  <a:cxn ang="0">
                    <a:pos x="155" y="52"/>
                  </a:cxn>
                  <a:cxn ang="0">
                    <a:pos x="219" y="39"/>
                  </a:cxn>
                  <a:cxn ang="0">
                    <a:pos x="232" y="65"/>
                  </a:cxn>
                  <a:cxn ang="0">
                    <a:pos x="232" y="130"/>
                  </a:cxn>
                  <a:cxn ang="0">
                    <a:pos x="219" y="207"/>
                  </a:cxn>
                  <a:cxn ang="0">
                    <a:pos x="142" y="415"/>
                  </a:cxn>
                  <a:cxn ang="0">
                    <a:pos x="129" y="531"/>
                  </a:cxn>
                  <a:cxn ang="0">
                    <a:pos x="180" y="674"/>
                  </a:cxn>
                  <a:cxn ang="0">
                    <a:pos x="283" y="725"/>
                  </a:cxn>
                  <a:cxn ang="0">
                    <a:pos x="438" y="699"/>
                  </a:cxn>
                  <a:cxn ang="0">
                    <a:pos x="592" y="518"/>
                  </a:cxn>
                  <a:cxn ang="0">
                    <a:pos x="670" y="272"/>
                  </a:cxn>
                  <a:cxn ang="0">
                    <a:pos x="695" y="117"/>
                  </a:cxn>
                </a:cxnLst>
                <a:rect l="0" t="0" r="r" b="b"/>
                <a:pathLst>
                  <a:path w="695" h="725">
                    <a:moveTo>
                      <a:pt x="695" y="117"/>
                    </a:moveTo>
                    <a:lnTo>
                      <a:pt x="695" y="65"/>
                    </a:lnTo>
                    <a:lnTo>
                      <a:pt x="682" y="39"/>
                    </a:lnTo>
                    <a:lnTo>
                      <a:pt x="644" y="0"/>
                    </a:lnTo>
                    <a:lnTo>
                      <a:pt x="631" y="0"/>
                    </a:lnTo>
                    <a:lnTo>
                      <a:pt x="605" y="13"/>
                    </a:lnTo>
                    <a:lnTo>
                      <a:pt x="567" y="26"/>
                    </a:lnTo>
                    <a:lnTo>
                      <a:pt x="554" y="52"/>
                    </a:lnTo>
                    <a:lnTo>
                      <a:pt x="554" y="117"/>
                    </a:lnTo>
                    <a:lnTo>
                      <a:pt x="579" y="130"/>
                    </a:lnTo>
                    <a:lnTo>
                      <a:pt x="605" y="168"/>
                    </a:lnTo>
                    <a:lnTo>
                      <a:pt x="618" y="207"/>
                    </a:lnTo>
                    <a:lnTo>
                      <a:pt x="631" y="259"/>
                    </a:lnTo>
                    <a:lnTo>
                      <a:pt x="618" y="311"/>
                    </a:lnTo>
                    <a:lnTo>
                      <a:pt x="592" y="402"/>
                    </a:lnTo>
                    <a:lnTo>
                      <a:pt x="554" y="505"/>
                    </a:lnTo>
                    <a:lnTo>
                      <a:pt x="502" y="596"/>
                    </a:lnTo>
                    <a:lnTo>
                      <a:pt x="425" y="674"/>
                    </a:lnTo>
                    <a:lnTo>
                      <a:pt x="348" y="699"/>
                    </a:lnTo>
                    <a:lnTo>
                      <a:pt x="296" y="686"/>
                    </a:lnTo>
                    <a:lnTo>
                      <a:pt x="270" y="674"/>
                    </a:lnTo>
                    <a:lnTo>
                      <a:pt x="245" y="635"/>
                    </a:lnTo>
                    <a:lnTo>
                      <a:pt x="219" y="557"/>
                    </a:lnTo>
                    <a:lnTo>
                      <a:pt x="258" y="402"/>
                    </a:lnTo>
                    <a:lnTo>
                      <a:pt x="322" y="220"/>
                    </a:lnTo>
                    <a:lnTo>
                      <a:pt x="335" y="181"/>
                    </a:lnTo>
                    <a:lnTo>
                      <a:pt x="335" y="91"/>
                    </a:lnTo>
                    <a:lnTo>
                      <a:pt x="309" y="52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5" y="91"/>
                    </a:lnTo>
                    <a:lnTo>
                      <a:pt x="26" y="156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5" y="168"/>
                    </a:lnTo>
                    <a:lnTo>
                      <a:pt x="90" y="117"/>
                    </a:lnTo>
                    <a:lnTo>
                      <a:pt x="116" y="78"/>
                    </a:lnTo>
                    <a:lnTo>
                      <a:pt x="155" y="52"/>
                    </a:lnTo>
                    <a:lnTo>
                      <a:pt x="180" y="39"/>
                    </a:lnTo>
                    <a:lnTo>
                      <a:pt x="219" y="39"/>
                    </a:lnTo>
                    <a:lnTo>
                      <a:pt x="232" y="52"/>
                    </a:lnTo>
                    <a:lnTo>
                      <a:pt x="232" y="65"/>
                    </a:lnTo>
                    <a:lnTo>
                      <a:pt x="245" y="91"/>
                    </a:lnTo>
                    <a:lnTo>
                      <a:pt x="232" y="130"/>
                    </a:lnTo>
                    <a:lnTo>
                      <a:pt x="232" y="168"/>
                    </a:lnTo>
                    <a:lnTo>
                      <a:pt x="219" y="207"/>
                    </a:lnTo>
                    <a:lnTo>
                      <a:pt x="168" y="324"/>
                    </a:lnTo>
                    <a:lnTo>
                      <a:pt x="142" y="415"/>
                    </a:lnTo>
                    <a:lnTo>
                      <a:pt x="129" y="479"/>
                    </a:lnTo>
                    <a:lnTo>
                      <a:pt x="129" y="531"/>
                    </a:lnTo>
                    <a:lnTo>
                      <a:pt x="142" y="622"/>
                    </a:lnTo>
                    <a:lnTo>
                      <a:pt x="180" y="674"/>
                    </a:lnTo>
                    <a:lnTo>
                      <a:pt x="232" y="712"/>
                    </a:lnTo>
                    <a:lnTo>
                      <a:pt x="283" y="725"/>
                    </a:lnTo>
                    <a:lnTo>
                      <a:pt x="335" y="725"/>
                    </a:lnTo>
                    <a:lnTo>
                      <a:pt x="438" y="699"/>
                    </a:lnTo>
                    <a:lnTo>
                      <a:pt x="528" y="622"/>
                    </a:lnTo>
                    <a:lnTo>
                      <a:pt x="592" y="518"/>
                    </a:lnTo>
                    <a:lnTo>
                      <a:pt x="644" y="389"/>
                    </a:lnTo>
                    <a:lnTo>
                      <a:pt x="670" y="272"/>
                    </a:lnTo>
                    <a:lnTo>
                      <a:pt x="695" y="181"/>
                    </a:lnTo>
                    <a:lnTo>
                      <a:pt x="695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79" name="Freeform 1603"/>
              <p:cNvSpPr>
                <a:spLocks/>
              </p:cNvSpPr>
              <p:nvPr/>
            </p:nvSpPr>
            <p:spPr bwMode="auto">
              <a:xfrm>
                <a:off x="33838" y="15593"/>
                <a:ext cx="373" cy="1606"/>
              </a:xfrm>
              <a:custGeom>
                <a:avLst/>
                <a:gdLst/>
                <a:ahLst/>
                <a:cxnLst>
                  <a:cxn ang="0">
                    <a:pos x="373" y="803"/>
                  </a:cxn>
                  <a:cxn ang="0">
                    <a:pos x="360" y="660"/>
                  </a:cxn>
                  <a:cxn ang="0">
                    <a:pos x="334" y="479"/>
                  </a:cxn>
                  <a:cxn ang="0">
                    <a:pos x="270" y="298"/>
                  </a:cxn>
                  <a:cxn ang="0">
                    <a:pos x="193" y="168"/>
                  </a:cxn>
                  <a:cxn ang="0">
                    <a:pos x="116" y="78"/>
                  </a:cxn>
                  <a:cxn ang="0">
                    <a:pos x="51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6"/>
                  </a:cxn>
                  <a:cxn ang="0">
                    <a:pos x="25" y="52"/>
                  </a:cxn>
                  <a:cxn ang="0">
                    <a:pos x="128" y="194"/>
                  </a:cxn>
                  <a:cxn ang="0">
                    <a:pos x="219" y="363"/>
                  </a:cxn>
                  <a:cxn ang="0">
                    <a:pos x="257" y="570"/>
                  </a:cxn>
                  <a:cxn ang="0">
                    <a:pos x="283" y="803"/>
                  </a:cxn>
                  <a:cxn ang="0">
                    <a:pos x="270" y="1010"/>
                  </a:cxn>
                  <a:cxn ang="0">
                    <a:pos x="219" y="1204"/>
                  </a:cxn>
                  <a:cxn ang="0">
                    <a:pos x="141" y="1399"/>
                  </a:cxn>
                  <a:cxn ang="0">
                    <a:pos x="25" y="1567"/>
                  </a:cxn>
                  <a:cxn ang="0">
                    <a:pos x="13" y="1580"/>
                  </a:cxn>
                  <a:cxn ang="0">
                    <a:pos x="0" y="1580"/>
                  </a:cxn>
                  <a:cxn ang="0">
                    <a:pos x="0" y="1606"/>
                  </a:cxn>
                  <a:cxn ang="0">
                    <a:pos x="13" y="1606"/>
                  </a:cxn>
                  <a:cxn ang="0">
                    <a:pos x="51" y="1580"/>
                  </a:cxn>
                  <a:cxn ang="0">
                    <a:pos x="116" y="1528"/>
                  </a:cxn>
                  <a:cxn ang="0">
                    <a:pos x="193" y="1425"/>
                  </a:cxn>
                  <a:cxn ang="0">
                    <a:pos x="270" y="1295"/>
                  </a:cxn>
                  <a:cxn ang="0">
                    <a:pos x="347" y="1036"/>
                  </a:cxn>
                  <a:cxn ang="0">
                    <a:pos x="373" y="803"/>
                  </a:cxn>
                </a:cxnLst>
                <a:rect l="0" t="0" r="r" b="b"/>
                <a:pathLst>
                  <a:path w="373" h="1606">
                    <a:moveTo>
                      <a:pt x="373" y="803"/>
                    </a:moveTo>
                    <a:lnTo>
                      <a:pt x="360" y="660"/>
                    </a:lnTo>
                    <a:lnTo>
                      <a:pt x="334" y="479"/>
                    </a:lnTo>
                    <a:lnTo>
                      <a:pt x="270" y="298"/>
                    </a:lnTo>
                    <a:lnTo>
                      <a:pt x="193" y="168"/>
                    </a:lnTo>
                    <a:lnTo>
                      <a:pt x="116" y="78"/>
                    </a:lnTo>
                    <a:lnTo>
                      <a:pt x="51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5" y="52"/>
                    </a:lnTo>
                    <a:lnTo>
                      <a:pt x="128" y="194"/>
                    </a:lnTo>
                    <a:lnTo>
                      <a:pt x="219" y="363"/>
                    </a:lnTo>
                    <a:lnTo>
                      <a:pt x="257" y="570"/>
                    </a:lnTo>
                    <a:lnTo>
                      <a:pt x="283" y="803"/>
                    </a:lnTo>
                    <a:lnTo>
                      <a:pt x="270" y="1010"/>
                    </a:lnTo>
                    <a:lnTo>
                      <a:pt x="219" y="1204"/>
                    </a:lnTo>
                    <a:lnTo>
                      <a:pt x="141" y="1399"/>
                    </a:lnTo>
                    <a:lnTo>
                      <a:pt x="25" y="1567"/>
                    </a:lnTo>
                    <a:lnTo>
                      <a:pt x="13" y="1580"/>
                    </a:lnTo>
                    <a:lnTo>
                      <a:pt x="0" y="1580"/>
                    </a:lnTo>
                    <a:lnTo>
                      <a:pt x="0" y="1606"/>
                    </a:lnTo>
                    <a:lnTo>
                      <a:pt x="13" y="1606"/>
                    </a:lnTo>
                    <a:lnTo>
                      <a:pt x="51" y="1580"/>
                    </a:lnTo>
                    <a:lnTo>
                      <a:pt x="116" y="1528"/>
                    </a:lnTo>
                    <a:lnTo>
                      <a:pt x="193" y="1425"/>
                    </a:lnTo>
                    <a:lnTo>
                      <a:pt x="270" y="1295"/>
                    </a:lnTo>
                    <a:lnTo>
                      <a:pt x="347" y="1036"/>
                    </a:lnTo>
                    <a:lnTo>
                      <a:pt x="373" y="8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0" name="Freeform 1604"/>
              <p:cNvSpPr>
                <a:spLocks/>
              </p:cNvSpPr>
              <p:nvPr/>
            </p:nvSpPr>
            <p:spPr bwMode="auto">
              <a:xfrm>
                <a:off x="34507" y="16629"/>
                <a:ext cx="167" cy="168"/>
              </a:xfrm>
              <a:custGeom>
                <a:avLst/>
                <a:gdLst/>
                <a:ahLst/>
                <a:cxnLst>
                  <a:cxn ang="0">
                    <a:pos x="167" y="78"/>
                  </a:cxn>
                  <a:cxn ang="0">
                    <a:pos x="167" y="52"/>
                  </a:cxn>
                  <a:cxn ang="0">
                    <a:pos x="116" y="0"/>
                  </a:cxn>
                  <a:cxn ang="0">
                    <a:pos x="52" y="0"/>
                  </a:cxn>
                  <a:cxn ang="0">
                    <a:pos x="0" y="52"/>
                  </a:cxn>
                  <a:cxn ang="0">
                    <a:pos x="0" y="117"/>
                  </a:cxn>
                  <a:cxn ang="0">
                    <a:pos x="26" y="142"/>
                  </a:cxn>
                  <a:cxn ang="0">
                    <a:pos x="77" y="168"/>
                  </a:cxn>
                  <a:cxn ang="0">
                    <a:pos x="116" y="155"/>
                  </a:cxn>
                  <a:cxn ang="0">
                    <a:pos x="142" y="142"/>
                  </a:cxn>
                  <a:cxn ang="0">
                    <a:pos x="167" y="117"/>
                  </a:cxn>
                  <a:cxn ang="0">
                    <a:pos x="167" y="78"/>
                  </a:cxn>
                </a:cxnLst>
                <a:rect l="0" t="0" r="r" b="b"/>
                <a:pathLst>
                  <a:path w="167" h="168">
                    <a:moveTo>
                      <a:pt x="167" y="78"/>
                    </a:moveTo>
                    <a:lnTo>
                      <a:pt x="167" y="52"/>
                    </a:lnTo>
                    <a:lnTo>
                      <a:pt x="116" y="0"/>
                    </a:lnTo>
                    <a:lnTo>
                      <a:pt x="52" y="0"/>
                    </a:lnTo>
                    <a:lnTo>
                      <a:pt x="0" y="52"/>
                    </a:lnTo>
                    <a:lnTo>
                      <a:pt x="0" y="117"/>
                    </a:lnTo>
                    <a:lnTo>
                      <a:pt x="26" y="142"/>
                    </a:lnTo>
                    <a:lnTo>
                      <a:pt x="77" y="168"/>
                    </a:lnTo>
                    <a:lnTo>
                      <a:pt x="116" y="155"/>
                    </a:lnTo>
                    <a:lnTo>
                      <a:pt x="142" y="142"/>
                    </a:lnTo>
                    <a:lnTo>
                      <a:pt x="167" y="117"/>
                    </a:lnTo>
                    <a:lnTo>
                      <a:pt x="167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1" name="Freeform 1605"/>
              <p:cNvSpPr>
                <a:spLocks/>
              </p:cNvSpPr>
              <p:nvPr/>
            </p:nvSpPr>
            <p:spPr bwMode="auto">
              <a:xfrm>
                <a:off x="35627" y="15710"/>
                <a:ext cx="1043" cy="1087"/>
              </a:xfrm>
              <a:custGeom>
                <a:avLst/>
                <a:gdLst/>
                <a:ahLst/>
                <a:cxnLst>
                  <a:cxn ang="0">
                    <a:pos x="1017" y="0"/>
                  </a:cxn>
                  <a:cxn ang="0">
                    <a:pos x="39" y="0"/>
                  </a:cxn>
                  <a:cxn ang="0">
                    <a:pos x="0" y="362"/>
                  </a:cxn>
                  <a:cxn ang="0">
                    <a:pos x="52" y="362"/>
                  </a:cxn>
                  <a:cxn ang="0">
                    <a:pos x="65" y="207"/>
                  </a:cxn>
                  <a:cxn ang="0">
                    <a:pos x="103" y="103"/>
                  </a:cxn>
                  <a:cxn ang="0">
                    <a:pos x="193" y="64"/>
                  </a:cxn>
                  <a:cxn ang="0">
                    <a:pos x="335" y="51"/>
                  </a:cxn>
                  <a:cxn ang="0">
                    <a:pos x="425" y="51"/>
                  </a:cxn>
                  <a:cxn ang="0">
                    <a:pos x="451" y="64"/>
                  </a:cxn>
                  <a:cxn ang="0">
                    <a:pos x="451" y="997"/>
                  </a:cxn>
                  <a:cxn ang="0">
                    <a:pos x="425" y="1023"/>
                  </a:cxn>
                  <a:cxn ang="0">
                    <a:pos x="386" y="1036"/>
                  </a:cxn>
                  <a:cxn ang="0">
                    <a:pos x="219" y="1036"/>
                  </a:cxn>
                  <a:cxn ang="0">
                    <a:pos x="219" y="1087"/>
                  </a:cxn>
                  <a:cxn ang="0">
                    <a:pos x="824" y="1087"/>
                  </a:cxn>
                  <a:cxn ang="0">
                    <a:pos x="824" y="1036"/>
                  </a:cxn>
                  <a:cxn ang="0">
                    <a:pos x="657" y="1036"/>
                  </a:cxn>
                  <a:cxn ang="0">
                    <a:pos x="605" y="1010"/>
                  </a:cxn>
                  <a:cxn ang="0">
                    <a:pos x="605" y="997"/>
                  </a:cxn>
                  <a:cxn ang="0">
                    <a:pos x="592" y="984"/>
                  </a:cxn>
                  <a:cxn ang="0">
                    <a:pos x="592" y="77"/>
                  </a:cxn>
                  <a:cxn ang="0">
                    <a:pos x="618" y="51"/>
                  </a:cxn>
                  <a:cxn ang="0">
                    <a:pos x="721" y="51"/>
                  </a:cxn>
                  <a:cxn ang="0">
                    <a:pos x="863" y="64"/>
                  </a:cxn>
                  <a:cxn ang="0">
                    <a:pos x="940" y="103"/>
                  </a:cxn>
                  <a:cxn ang="0">
                    <a:pos x="979" y="207"/>
                  </a:cxn>
                  <a:cxn ang="0">
                    <a:pos x="1004" y="362"/>
                  </a:cxn>
                  <a:cxn ang="0">
                    <a:pos x="1043" y="362"/>
                  </a:cxn>
                  <a:cxn ang="0">
                    <a:pos x="1017" y="0"/>
                  </a:cxn>
                </a:cxnLst>
                <a:rect l="0" t="0" r="r" b="b"/>
                <a:pathLst>
                  <a:path w="1043" h="1087">
                    <a:moveTo>
                      <a:pt x="1017" y="0"/>
                    </a:moveTo>
                    <a:lnTo>
                      <a:pt x="39" y="0"/>
                    </a:lnTo>
                    <a:lnTo>
                      <a:pt x="0" y="362"/>
                    </a:lnTo>
                    <a:lnTo>
                      <a:pt x="52" y="362"/>
                    </a:lnTo>
                    <a:lnTo>
                      <a:pt x="65" y="207"/>
                    </a:lnTo>
                    <a:lnTo>
                      <a:pt x="103" y="103"/>
                    </a:lnTo>
                    <a:lnTo>
                      <a:pt x="193" y="64"/>
                    </a:lnTo>
                    <a:lnTo>
                      <a:pt x="335" y="51"/>
                    </a:lnTo>
                    <a:lnTo>
                      <a:pt x="425" y="51"/>
                    </a:lnTo>
                    <a:lnTo>
                      <a:pt x="451" y="64"/>
                    </a:lnTo>
                    <a:lnTo>
                      <a:pt x="451" y="997"/>
                    </a:lnTo>
                    <a:lnTo>
                      <a:pt x="425" y="1023"/>
                    </a:lnTo>
                    <a:lnTo>
                      <a:pt x="386" y="1036"/>
                    </a:lnTo>
                    <a:lnTo>
                      <a:pt x="219" y="1036"/>
                    </a:lnTo>
                    <a:lnTo>
                      <a:pt x="219" y="1087"/>
                    </a:lnTo>
                    <a:lnTo>
                      <a:pt x="824" y="1087"/>
                    </a:lnTo>
                    <a:lnTo>
                      <a:pt x="824" y="1036"/>
                    </a:lnTo>
                    <a:lnTo>
                      <a:pt x="657" y="1036"/>
                    </a:lnTo>
                    <a:lnTo>
                      <a:pt x="605" y="1010"/>
                    </a:lnTo>
                    <a:lnTo>
                      <a:pt x="605" y="997"/>
                    </a:lnTo>
                    <a:lnTo>
                      <a:pt x="592" y="984"/>
                    </a:lnTo>
                    <a:lnTo>
                      <a:pt x="592" y="77"/>
                    </a:lnTo>
                    <a:lnTo>
                      <a:pt x="618" y="51"/>
                    </a:lnTo>
                    <a:lnTo>
                      <a:pt x="721" y="51"/>
                    </a:lnTo>
                    <a:lnTo>
                      <a:pt x="863" y="64"/>
                    </a:lnTo>
                    <a:lnTo>
                      <a:pt x="940" y="103"/>
                    </a:lnTo>
                    <a:lnTo>
                      <a:pt x="979" y="207"/>
                    </a:lnTo>
                    <a:lnTo>
                      <a:pt x="1004" y="362"/>
                    </a:lnTo>
                    <a:lnTo>
                      <a:pt x="1043" y="362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2" name="Freeform 1606"/>
              <p:cNvSpPr>
                <a:spLocks/>
              </p:cNvSpPr>
              <p:nvPr/>
            </p:nvSpPr>
            <p:spPr bwMode="auto">
              <a:xfrm>
                <a:off x="36786" y="15684"/>
                <a:ext cx="798" cy="1113"/>
              </a:xfrm>
              <a:custGeom>
                <a:avLst/>
                <a:gdLst/>
                <a:ahLst/>
                <a:cxnLst>
                  <a:cxn ang="0">
                    <a:pos x="669" y="712"/>
                  </a:cxn>
                  <a:cxn ang="0">
                    <a:pos x="669" y="595"/>
                  </a:cxn>
                  <a:cxn ang="0">
                    <a:pos x="656" y="518"/>
                  </a:cxn>
                  <a:cxn ang="0">
                    <a:pos x="618" y="466"/>
                  </a:cxn>
                  <a:cxn ang="0">
                    <a:pos x="579" y="427"/>
                  </a:cxn>
                  <a:cxn ang="0">
                    <a:pos x="553" y="414"/>
                  </a:cxn>
                  <a:cxn ang="0">
                    <a:pos x="502" y="401"/>
                  </a:cxn>
                  <a:cxn ang="0">
                    <a:pos x="450" y="401"/>
                  </a:cxn>
                  <a:cxn ang="0">
                    <a:pos x="335" y="427"/>
                  </a:cxn>
                  <a:cxn ang="0">
                    <a:pos x="270" y="492"/>
                  </a:cxn>
                  <a:cxn ang="0">
                    <a:pos x="232" y="557"/>
                  </a:cxn>
                  <a:cxn ang="0">
                    <a:pos x="219" y="557"/>
                  </a:cxn>
                  <a:cxn ang="0">
                    <a:pos x="219" y="0"/>
                  </a:cxn>
                  <a:cxn ang="0">
                    <a:pos x="0" y="13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03" y="90"/>
                  </a:cxn>
                  <a:cxn ang="0">
                    <a:pos x="116" y="116"/>
                  </a:cxn>
                  <a:cxn ang="0">
                    <a:pos x="116" y="1036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3"/>
                  </a:cxn>
                  <a:cxn ang="0">
                    <a:pos x="347" y="1113"/>
                  </a:cxn>
                  <a:cxn ang="0">
                    <a:pos x="347" y="1062"/>
                  </a:cxn>
                  <a:cxn ang="0">
                    <a:pos x="257" y="1062"/>
                  </a:cxn>
                  <a:cxn ang="0">
                    <a:pos x="244" y="1049"/>
                  </a:cxn>
                  <a:cxn ang="0">
                    <a:pos x="232" y="1023"/>
                  </a:cxn>
                  <a:cxn ang="0">
                    <a:pos x="232" y="699"/>
                  </a:cxn>
                  <a:cxn ang="0">
                    <a:pos x="244" y="582"/>
                  </a:cxn>
                  <a:cxn ang="0">
                    <a:pos x="296" y="505"/>
                  </a:cxn>
                  <a:cxn ang="0">
                    <a:pos x="373" y="453"/>
                  </a:cxn>
                  <a:cxn ang="0">
                    <a:pos x="450" y="440"/>
                  </a:cxn>
                  <a:cxn ang="0">
                    <a:pos x="489" y="440"/>
                  </a:cxn>
                  <a:cxn ang="0">
                    <a:pos x="515" y="453"/>
                  </a:cxn>
                  <a:cxn ang="0">
                    <a:pos x="540" y="479"/>
                  </a:cxn>
                  <a:cxn ang="0">
                    <a:pos x="553" y="505"/>
                  </a:cxn>
                  <a:cxn ang="0">
                    <a:pos x="553" y="544"/>
                  </a:cxn>
                  <a:cxn ang="0">
                    <a:pos x="566" y="582"/>
                  </a:cxn>
                  <a:cxn ang="0">
                    <a:pos x="566" y="1036"/>
                  </a:cxn>
                  <a:cxn ang="0">
                    <a:pos x="553" y="1049"/>
                  </a:cxn>
                  <a:cxn ang="0">
                    <a:pos x="528" y="1062"/>
                  </a:cxn>
                  <a:cxn ang="0">
                    <a:pos x="438" y="1062"/>
                  </a:cxn>
                  <a:cxn ang="0">
                    <a:pos x="438" y="1113"/>
                  </a:cxn>
                  <a:cxn ang="0">
                    <a:pos x="798" y="1113"/>
                  </a:cxn>
                  <a:cxn ang="0">
                    <a:pos x="798" y="1062"/>
                  </a:cxn>
                  <a:cxn ang="0">
                    <a:pos x="721" y="1062"/>
                  </a:cxn>
                  <a:cxn ang="0">
                    <a:pos x="695" y="1049"/>
                  </a:cxn>
                  <a:cxn ang="0">
                    <a:pos x="682" y="1036"/>
                  </a:cxn>
                  <a:cxn ang="0">
                    <a:pos x="669" y="1010"/>
                  </a:cxn>
                  <a:cxn ang="0">
                    <a:pos x="669" y="712"/>
                  </a:cxn>
                </a:cxnLst>
                <a:rect l="0" t="0" r="r" b="b"/>
                <a:pathLst>
                  <a:path w="798" h="1113">
                    <a:moveTo>
                      <a:pt x="669" y="712"/>
                    </a:moveTo>
                    <a:lnTo>
                      <a:pt x="669" y="595"/>
                    </a:lnTo>
                    <a:lnTo>
                      <a:pt x="656" y="518"/>
                    </a:lnTo>
                    <a:lnTo>
                      <a:pt x="618" y="466"/>
                    </a:lnTo>
                    <a:lnTo>
                      <a:pt x="579" y="427"/>
                    </a:lnTo>
                    <a:lnTo>
                      <a:pt x="553" y="414"/>
                    </a:lnTo>
                    <a:lnTo>
                      <a:pt x="502" y="401"/>
                    </a:lnTo>
                    <a:lnTo>
                      <a:pt x="450" y="401"/>
                    </a:lnTo>
                    <a:lnTo>
                      <a:pt x="335" y="427"/>
                    </a:lnTo>
                    <a:lnTo>
                      <a:pt x="270" y="492"/>
                    </a:lnTo>
                    <a:lnTo>
                      <a:pt x="232" y="557"/>
                    </a:lnTo>
                    <a:lnTo>
                      <a:pt x="219" y="557"/>
                    </a:lnTo>
                    <a:lnTo>
                      <a:pt x="219" y="0"/>
                    </a:lnTo>
                    <a:lnTo>
                      <a:pt x="0" y="13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03" y="90"/>
                    </a:lnTo>
                    <a:lnTo>
                      <a:pt x="116" y="116"/>
                    </a:lnTo>
                    <a:lnTo>
                      <a:pt x="116" y="1036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3"/>
                    </a:lnTo>
                    <a:lnTo>
                      <a:pt x="347" y="1113"/>
                    </a:lnTo>
                    <a:lnTo>
                      <a:pt x="347" y="1062"/>
                    </a:lnTo>
                    <a:lnTo>
                      <a:pt x="257" y="1062"/>
                    </a:lnTo>
                    <a:lnTo>
                      <a:pt x="244" y="1049"/>
                    </a:lnTo>
                    <a:lnTo>
                      <a:pt x="232" y="1023"/>
                    </a:lnTo>
                    <a:lnTo>
                      <a:pt x="232" y="699"/>
                    </a:lnTo>
                    <a:lnTo>
                      <a:pt x="244" y="582"/>
                    </a:lnTo>
                    <a:lnTo>
                      <a:pt x="296" y="505"/>
                    </a:lnTo>
                    <a:lnTo>
                      <a:pt x="373" y="453"/>
                    </a:lnTo>
                    <a:lnTo>
                      <a:pt x="450" y="440"/>
                    </a:lnTo>
                    <a:lnTo>
                      <a:pt x="489" y="440"/>
                    </a:lnTo>
                    <a:lnTo>
                      <a:pt x="515" y="453"/>
                    </a:lnTo>
                    <a:lnTo>
                      <a:pt x="540" y="479"/>
                    </a:lnTo>
                    <a:lnTo>
                      <a:pt x="553" y="505"/>
                    </a:lnTo>
                    <a:lnTo>
                      <a:pt x="553" y="544"/>
                    </a:lnTo>
                    <a:lnTo>
                      <a:pt x="566" y="582"/>
                    </a:lnTo>
                    <a:lnTo>
                      <a:pt x="566" y="1036"/>
                    </a:lnTo>
                    <a:lnTo>
                      <a:pt x="553" y="1049"/>
                    </a:lnTo>
                    <a:lnTo>
                      <a:pt x="528" y="1062"/>
                    </a:lnTo>
                    <a:lnTo>
                      <a:pt x="438" y="1062"/>
                    </a:lnTo>
                    <a:lnTo>
                      <a:pt x="438" y="1113"/>
                    </a:lnTo>
                    <a:lnTo>
                      <a:pt x="798" y="1113"/>
                    </a:lnTo>
                    <a:lnTo>
                      <a:pt x="798" y="1062"/>
                    </a:lnTo>
                    <a:lnTo>
                      <a:pt x="721" y="1062"/>
                    </a:lnTo>
                    <a:lnTo>
                      <a:pt x="695" y="1049"/>
                    </a:lnTo>
                    <a:lnTo>
                      <a:pt x="682" y="1036"/>
                    </a:lnTo>
                    <a:lnTo>
                      <a:pt x="669" y="1010"/>
                    </a:lnTo>
                    <a:lnTo>
                      <a:pt x="669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3" name="Freeform 1607"/>
              <p:cNvSpPr>
                <a:spLocks noEditPoints="1"/>
              </p:cNvSpPr>
              <p:nvPr/>
            </p:nvSpPr>
            <p:spPr bwMode="auto">
              <a:xfrm>
                <a:off x="37661" y="16072"/>
                <a:ext cx="618" cy="738"/>
              </a:xfrm>
              <a:custGeom>
                <a:avLst/>
                <a:gdLst/>
                <a:ahLst/>
                <a:cxnLst>
                  <a:cxn ang="0">
                    <a:pos x="580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54" y="104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4"/>
                  </a:cxn>
                  <a:cxn ang="0">
                    <a:pos x="580" y="622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18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28" y="635"/>
                  </a:cxn>
                  <a:cxn ang="0">
                    <a:pos x="451" y="687"/>
                  </a:cxn>
                  <a:cxn ang="0">
                    <a:pos x="399" y="699"/>
                  </a:cxn>
                  <a:cxn ang="0">
                    <a:pos x="361" y="699"/>
                  </a:cxn>
                  <a:cxn ang="0">
                    <a:pos x="258" y="674"/>
                  </a:cxn>
                  <a:cxn ang="0">
                    <a:pos x="180" y="596"/>
                  </a:cxn>
                  <a:cxn ang="0">
                    <a:pos x="142" y="505"/>
                  </a:cxn>
                  <a:cxn ang="0">
                    <a:pos x="129" y="428"/>
                  </a:cxn>
                  <a:cxn ang="0">
                    <a:pos x="129" y="350"/>
                  </a:cxn>
                  <a:cxn ang="0">
                    <a:pos x="580" y="350"/>
                  </a:cxn>
                  <a:cxn ang="0">
                    <a:pos x="129" y="324"/>
                  </a:cxn>
                  <a:cxn ang="0">
                    <a:pos x="155" y="207"/>
                  </a:cxn>
                  <a:cxn ang="0">
                    <a:pos x="193" y="117"/>
                  </a:cxn>
                  <a:cxn ang="0">
                    <a:pos x="245" y="65"/>
                  </a:cxn>
                  <a:cxn ang="0">
                    <a:pos x="296" y="52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64" y="117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29" y="324"/>
                  </a:cxn>
                </a:cxnLst>
                <a:rect l="0" t="0" r="r" b="b"/>
                <a:pathLst>
                  <a:path w="618" h="738">
                    <a:moveTo>
                      <a:pt x="580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54" y="104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4"/>
                    </a:lnTo>
                    <a:lnTo>
                      <a:pt x="580" y="622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18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28" y="635"/>
                    </a:lnTo>
                    <a:lnTo>
                      <a:pt x="451" y="687"/>
                    </a:lnTo>
                    <a:lnTo>
                      <a:pt x="399" y="699"/>
                    </a:lnTo>
                    <a:lnTo>
                      <a:pt x="361" y="699"/>
                    </a:lnTo>
                    <a:lnTo>
                      <a:pt x="258" y="674"/>
                    </a:lnTo>
                    <a:lnTo>
                      <a:pt x="180" y="596"/>
                    </a:lnTo>
                    <a:lnTo>
                      <a:pt x="142" y="505"/>
                    </a:lnTo>
                    <a:lnTo>
                      <a:pt x="129" y="428"/>
                    </a:lnTo>
                    <a:lnTo>
                      <a:pt x="129" y="350"/>
                    </a:lnTo>
                    <a:lnTo>
                      <a:pt x="580" y="350"/>
                    </a:lnTo>
                    <a:close/>
                    <a:moveTo>
                      <a:pt x="129" y="324"/>
                    </a:moveTo>
                    <a:lnTo>
                      <a:pt x="155" y="207"/>
                    </a:lnTo>
                    <a:lnTo>
                      <a:pt x="193" y="117"/>
                    </a:lnTo>
                    <a:lnTo>
                      <a:pt x="245" y="65"/>
                    </a:lnTo>
                    <a:lnTo>
                      <a:pt x="296" y="52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64" y="117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29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4" name="Freeform 1608"/>
              <p:cNvSpPr>
                <a:spLocks/>
              </p:cNvSpPr>
              <p:nvPr/>
            </p:nvSpPr>
            <p:spPr bwMode="auto">
              <a:xfrm>
                <a:off x="38369" y="16085"/>
                <a:ext cx="541" cy="712"/>
              </a:xfrm>
              <a:custGeom>
                <a:avLst/>
                <a:gdLst/>
                <a:ahLst/>
                <a:cxnLst>
                  <a:cxn ang="0">
                    <a:pos x="232" y="583"/>
                  </a:cxn>
                  <a:cxn ang="0">
                    <a:pos x="232" y="337"/>
                  </a:cxn>
                  <a:cxn ang="0">
                    <a:pos x="245" y="220"/>
                  </a:cxn>
                  <a:cxn ang="0">
                    <a:pos x="283" y="130"/>
                  </a:cxn>
                  <a:cxn ang="0">
                    <a:pos x="335" y="65"/>
                  </a:cxn>
                  <a:cxn ang="0">
                    <a:pos x="425" y="39"/>
                  </a:cxn>
                  <a:cxn ang="0">
                    <a:pos x="438" y="39"/>
                  </a:cxn>
                  <a:cxn ang="0">
                    <a:pos x="425" y="39"/>
                  </a:cxn>
                  <a:cxn ang="0">
                    <a:pos x="412" y="52"/>
                  </a:cxn>
                  <a:cxn ang="0">
                    <a:pos x="412" y="78"/>
                  </a:cxn>
                  <a:cxn ang="0">
                    <a:pos x="399" y="104"/>
                  </a:cxn>
                  <a:cxn ang="0">
                    <a:pos x="425" y="156"/>
                  </a:cxn>
                  <a:cxn ang="0">
                    <a:pos x="451" y="168"/>
                  </a:cxn>
                  <a:cxn ang="0">
                    <a:pos x="489" y="168"/>
                  </a:cxn>
                  <a:cxn ang="0">
                    <a:pos x="502" y="156"/>
                  </a:cxn>
                  <a:cxn ang="0">
                    <a:pos x="528" y="143"/>
                  </a:cxn>
                  <a:cxn ang="0">
                    <a:pos x="528" y="130"/>
                  </a:cxn>
                  <a:cxn ang="0">
                    <a:pos x="541" y="104"/>
                  </a:cxn>
                  <a:cxn ang="0">
                    <a:pos x="528" y="65"/>
                  </a:cxn>
                  <a:cxn ang="0">
                    <a:pos x="502" y="26"/>
                  </a:cxn>
                  <a:cxn ang="0">
                    <a:pos x="425" y="0"/>
                  </a:cxn>
                  <a:cxn ang="0">
                    <a:pos x="374" y="13"/>
                  </a:cxn>
                  <a:cxn ang="0">
                    <a:pos x="335" y="26"/>
                  </a:cxn>
                  <a:cxn ang="0">
                    <a:pos x="296" y="52"/>
                  </a:cxn>
                  <a:cxn ang="0">
                    <a:pos x="271" y="78"/>
                  </a:cxn>
                  <a:cxn ang="0">
                    <a:pos x="258" y="117"/>
                  </a:cxn>
                  <a:cxn ang="0">
                    <a:pos x="232" y="143"/>
                  </a:cxn>
                  <a:cxn ang="0">
                    <a:pos x="219" y="181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29" y="117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86" y="712"/>
                  </a:cxn>
                  <a:cxn ang="0">
                    <a:pos x="386" y="661"/>
                  </a:cxn>
                  <a:cxn ang="0">
                    <a:pos x="271" y="661"/>
                  </a:cxn>
                  <a:cxn ang="0">
                    <a:pos x="245" y="648"/>
                  </a:cxn>
                  <a:cxn ang="0">
                    <a:pos x="232" y="635"/>
                  </a:cxn>
                  <a:cxn ang="0">
                    <a:pos x="232" y="583"/>
                  </a:cxn>
                </a:cxnLst>
                <a:rect l="0" t="0" r="r" b="b"/>
                <a:pathLst>
                  <a:path w="541" h="712">
                    <a:moveTo>
                      <a:pt x="232" y="583"/>
                    </a:moveTo>
                    <a:lnTo>
                      <a:pt x="232" y="337"/>
                    </a:lnTo>
                    <a:lnTo>
                      <a:pt x="245" y="220"/>
                    </a:lnTo>
                    <a:lnTo>
                      <a:pt x="283" y="130"/>
                    </a:lnTo>
                    <a:lnTo>
                      <a:pt x="335" y="65"/>
                    </a:lnTo>
                    <a:lnTo>
                      <a:pt x="425" y="39"/>
                    </a:lnTo>
                    <a:lnTo>
                      <a:pt x="438" y="39"/>
                    </a:lnTo>
                    <a:lnTo>
                      <a:pt x="425" y="39"/>
                    </a:lnTo>
                    <a:lnTo>
                      <a:pt x="412" y="52"/>
                    </a:lnTo>
                    <a:lnTo>
                      <a:pt x="412" y="78"/>
                    </a:lnTo>
                    <a:lnTo>
                      <a:pt x="399" y="104"/>
                    </a:lnTo>
                    <a:lnTo>
                      <a:pt x="425" y="156"/>
                    </a:lnTo>
                    <a:lnTo>
                      <a:pt x="451" y="168"/>
                    </a:lnTo>
                    <a:lnTo>
                      <a:pt x="489" y="168"/>
                    </a:lnTo>
                    <a:lnTo>
                      <a:pt x="502" y="156"/>
                    </a:lnTo>
                    <a:lnTo>
                      <a:pt x="528" y="143"/>
                    </a:lnTo>
                    <a:lnTo>
                      <a:pt x="528" y="130"/>
                    </a:lnTo>
                    <a:lnTo>
                      <a:pt x="541" y="104"/>
                    </a:lnTo>
                    <a:lnTo>
                      <a:pt x="528" y="65"/>
                    </a:lnTo>
                    <a:lnTo>
                      <a:pt x="502" y="26"/>
                    </a:lnTo>
                    <a:lnTo>
                      <a:pt x="425" y="0"/>
                    </a:lnTo>
                    <a:lnTo>
                      <a:pt x="374" y="13"/>
                    </a:lnTo>
                    <a:lnTo>
                      <a:pt x="335" y="26"/>
                    </a:lnTo>
                    <a:lnTo>
                      <a:pt x="296" y="52"/>
                    </a:lnTo>
                    <a:lnTo>
                      <a:pt x="271" y="78"/>
                    </a:lnTo>
                    <a:lnTo>
                      <a:pt x="258" y="117"/>
                    </a:lnTo>
                    <a:lnTo>
                      <a:pt x="232" y="143"/>
                    </a:lnTo>
                    <a:lnTo>
                      <a:pt x="219" y="181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29" y="117"/>
                    </a:ln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86" y="712"/>
                    </a:lnTo>
                    <a:lnTo>
                      <a:pt x="386" y="661"/>
                    </a:lnTo>
                    <a:lnTo>
                      <a:pt x="271" y="661"/>
                    </a:lnTo>
                    <a:lnTo>
                      <a:pt x="245" y="648"/>
                    </a:lnTo>
                    <a:lnTo>
                      <a:pt x="232" y="635"/>
                    </a:lnTo>
                    <a:lnTo>
                      <a:pt x="232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5" name="Freeform 1609"/>
              <p:cNvSpPr>
                <a:spLocks noEditPoints="1"/>
              </p:cNvSpPr>
              <p:nvPr/>
            </p:nvSpPr>
            <p:spPr bwMode="auto">
              <a:xfrm>
                <a:off x="39000" y="16072"/>
                <a:ext cx="618" cy="738"/>
              </a:xfrm>
              <a:custGeom>
                <a:avLst/>
                <a:gdLst/>
                <a:ahLst/>
                <a:cxnLst>
                  <a:cxn ang="0">
                    <a:pos x="579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5" y="207"/>
                  </a:cxn>
                  <a:cxn ang="0">
                    <a:pos x="541" y="104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90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51" y="725"/>
                  </a:cxn>
                  <a:cxn ang="0">
                    <a:pos x="528" y="674"/>
                  </a:cxn>
                  <a:cxn ang="0">
                    <a:pos x="579" y="622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18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15" y="635"/>
                  </a:cxn>
                  <a:cxn ang="0">
                    <a:pos x="451" y="687"/>
                  </a:cxn>
                  <a:cxn ang="0">
                    <a:pos x="386" y="699"/>
                  </a:cxn>
                  <a:cxn ang="0">
                    <a:pos x="309" y="699"/>
                  </a:cxn>
                  <a:cxn ang="0">
                    <a:pos x="270" y="687"/>
                  </a:cxn>
                  <a:cxn ang="0">
                    <a:pos x="232" y="661"/>
                  </a:cxn>
                  <a:cxn ang="0">
                    <a:pos x="206" y="635"/>
                  </a:cxn>
                  <a:cxn ang="0">
                    <a:pos x="180" y="596"/>
                  </a:cxn>
                  <a:cxn ang="0">
                    <a:pos x="142" y="505"/>
                  </a:cxn>
                  <a:cxn ang="0">
                    <a:pos x="129" y="428"/>
                  </a:cxn>
                  <a:cxn ang="0">
                    <a:pos x="129" y="350"/>
                  </a:cxn>
                  <a:cxn ang="0">
                    <a:pos x="579" y="350"/>
                  </a:cxn>
                  <a:cxn ang="0">
                    <a:pos x="129" y="324"/>
                  </a:cxn>
                  <a:cxn ang="0">
                    <a:pos x="155" y="207"/>
                  </a:cxn>
                  <a:cxn ang="0">
                    <a:pos x="193" y="117"/>
                  </a:cxn>
                  <a:cxn ang="0">
                    <a:pos x="245" y="65"/>
                  </a:cxn>
                  <a:cxn ang="0">
                    <a:pos x="283" y="52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64" y="117"/>
                  </a:cxn>
                  <a:cxn ang="0">
                    <a:pos x="489" y="194"/>
                  </a:cxn>
                  <a:cxn ang="0">
                    <a:pos x="502" y="272"/>
                  </a:cxn>
                  <a:cxn ang="0">
                    <a:pos x="515" y="324"/>
                  </a:cxn>
                  <a:cxn ang="0">
                    <a:pos x="129" y="324"/>
                  </a:cxn>
                </a:cxnLst>
                <a:rect l="0" t="0" r="r" b="b"/>
                <a:pathLst>
                  <a:path w="618" h="738">
                    <a:moveTo>
                      <a:pt x="579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5" y="207"/>
                    </a:lnTo>
                    <a:lnTo>
                      <a:pt x="541" y="104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90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51" y="725"/>
                    </a:lnTo>
                    <a:lnTo>
                      <a:pt x="528" y="674"/>
                    </a:lnTo>
                    <a:lnTo>
                      <a:pt x="579" y="622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18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15" y="635"/>
                    </a:lnTo>
                    <a:lnTo>
                      <a:pt x="451" y="687"/>
                    </a:lnTo>
                    <a:lnTo>
                      <a:pt x="386" y="699"/>
                    </a:lnTo>
                    <a:lnTo>
                      <a:pt x="309" y="699"/>
                    </a:lnTo>
                    <a:lnTo>
                      <a:pt x="270" y="687"/>
                    </a:lnTo>
                    <a:lnTo>
                      <a:pt x="232" y="661"/>
                    </a:lnTo>
                    <a:lnTo>
                      <a:pt x="206" y="635"/>
                    </a:lnTo>
                    <a:lnTo>
                      <a:pt x="180" y="596"/>
                    </a:lnTo>
                    <a:lnTo>
                      <a:pt x="142" y="505"/>
                    </a:lnTo>
                    <a:lnTo>
                      <a:pt x="129" y="428"/>
                    </a:lnTo>
                    <a:lnTo>
                      <a:pt x="129" y="350"/>
                    </a:lnTo>
                    <a:lnTo>
                      <a:pt x="579" y="350"/>
                    </a:lnTo>
                    <a:close/>
                    <a:moveTo>
                      <a:pt x="129" y="324"/>
                    </a:moveTo>
                    <a:lnTo>
                      <a:pt x="155" y="207"/>
                    </a:lnTo>
                    <a:lnTo>
                      <a:pt x="193" y="117"/>
                    </a:lnTo>
                    <a:lnTo>
                      <a:pt x="245" y="65"/>
                    </a:lnTo>
                    <a:lnTo>
                      <a:pt x="283" y="52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64" y="117"/>
                    </a:lnTo>
                    <a:lnTo>
                      <a:pt x="489" y="194"/>
                    </a:lnTo>
                    <a:lnTo>
                      <a:pt x="502" y="272"/>
                    </a:lnTo>
                    <a:lnTo>
                      <a:pt x="515" y="324"/>
                    </a:lnTo>
                    <a:lnTo>
                      <a:pt x="129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6" name="Freeform 1610"/>
              <p:cNvSpPr>
                <a:spLocks/>
              </p:cNvSpPr>
              <p:nvPr/>
            </p:nvSpPr>
            <p:spPr bwMode="auto">
              <a:xfrm>
                <a:off x="39708" y="15671"/>
                <a:ext cx="528" cy="1126"/>
              </a:xfrm>
              <a:custGeom>
                <a:avLst/>
                <a:gdLst/>
                <a:ahLst/>
                <a:cxnLst>
                  <a:cxn ang="0">
                    <a:pos x="232" y="479"/>
                  </a:cxn>
                  <a:cxn ang="0">
                    <a:pos x="425" y="479"/>
                  </a:cxn>
                  <a:cxn ang="0">
                    <a:pos x="425" y="440"/>
                  </a:cxn>
                  <a:cxn ang="0">
                    <a:pos x="232" y="440"/>
                  </a:cxn>
                  <a:cxn ang="0">
                    <a:pos x="232" y="246"/>
                  </a:cxn>
                  <a:cxn ang="0">
                    <a:pos x="258" y="129"/>
                  </a:cxn>
                  <a:cxn ang="0">
                    <a:pos x="309" y="52"/>
                  </a:cxn>
                  <a:cxn ang="0">
                    <a:pos x="386" y="26"/>
                  </a:cxn>
                  <a:cxn ang="0">
                    <a:pos x="412" y="39"/>
                  </a:cxn>
                  <a:cxn ang="0">
                    <a:pos x="438" y="39"/>
                  </a:cxn>
                  <a:cxn ang="0">
                    <a:pos x="425" y="52"/>
                  </a:cxn>
                  <a:cxn ang="0">
                    <a:pos x="399" y="64"/>
                  </a:cxn>
                  <a:cxn ang="0">
                    <a:pos x="386" y="77"/>
                  </a:cxn>
                  <a:cxn ang="0">
                    <a:pos x="386" y="129"/>
                  </a:cxn>
                  <a:cxn ang="0">
                    <a:pos x="399" y="155"/>
                  </a:cxn>
                  <a:cxn ang="0">
                    <a:pos x="451" y="181"/>
                  </a:cxn>
                  <a:cxn ang="0">
                    <a:pos x="489" y="168"/>
                  </a:cxn>
                  <a:cxn ang="0">
                    <a:pos x="502" y="155"/>
                  </a:cxn>
                  <a:cxn ang="0">
                    <a:pos x="528" y="103"/>
                  </a:cxn>
                  <a:cxn ang="0">
                    <a:pos x="515" y="64"/>
                  </a:cxn>
                  <a:cxn ang="0">
                    <a:pos x="502" y="39"/>
                  </a:cxn>
                  <a:cxn ang="0">
                    <a:pos x="464" y="13"/>
                  </a:cxn>
                  <a:cxn ang="0">
                    <a:pos x="425" y="0"/>
                  </a:cxn>
                  <a:cxn ang="0">
                    <a:pos x="386" y="0"/>
                  </a:cxn>
                  <a:cxn ang="0">
                    <a:pos x="296" y="13"/>
                  </a:cxn>
                  <a:cxn ang="0">
                    <a:pos x="219" y="64"/>
                  </a:cxn>
                  <a:cxn ang="0">
                    <a:pos x="155" y="142"/>
                  </a:cxn>
                  <a:cxn ang="0">
                    <a:pos x="129" y="246"/>
                  </a:cxn>
                  <a:cxn ang="0">
                    <a:pos x="129" y="440"/>
                  </a:cxn>
                  <a:cxn ang="0">
                    <a:pos x="0" y="440"/>
                  </a:cxn>
                  <a:cxn ang="0">
                    <a:pos x="0" y="479"/>
                  </a:cxn>
                  <a:cxn ang="0">
                    <a:pos x="129" y="479"/>
                  </a:cxn>
                  <a:cxn ang="0">
                    <a:pos x="129" y="1049"/>
                  </a:cxn>
                  <a:cxn ang="0">
                    <a:pos x="103" y="1075"/>
                  </a:cxn>
                  <a:cxn ang="0">
                    <a:pos x="13" y="1075"/>
                  </a:cxn>
                  <a:cxn ang="0">
                    <a:pos x="13" y="1126"/>
                  </a:cxn>
                  <a:cxn ang="0">
                    <a:pos x="399" y="1126"/>
                  </a:cxn>
                  <a:cxn ang="0">
                    <a:pos x="399" y="1075"/>
                  </a:cxn>
                  <a:cxn ang="0">
                    <a:pos x="270" y="1075"/>
                  </a:cxn>
                  <a:cxn ang="0">
                    <a:pos x="245" y="1049"/>
                  </a:cxn>
                  <a:cxn ang="0">
                    <a:pos x="245" y="1023"/>
                  </a:cxn>
                  <a:cxn ang="0">
                    <a:pos x="232" y="997"/>
                  </a:cxn>
                  <a:cxn ang="0">
                    <a:pos x="232" y="479"/>
                  </a:cxn>
                </a:cxnLst>
                <a:rect l="0" t="0" r="r" b="b"/>
                <a:pathLst>
                  <a:path w="528" h="1126">
                    <a:moveTo>
                      <a:pt x="232" y="479"/>
                    </a:moveTo>
                    <a:lnTo>
                      <a:pt x="425" y="479"/>
                    </a:lnTo>
                    <a:lnTo>
                      <a:pt x="425" y="440"/>
                    </a:lnTo>
                    <a:lnTo>
                      <a:pt x="232" y="440"/>
                    </a:lnTo>
                    <a:lnTo>
                      <a:pt x="232" y="246"/>
                    </a:lnTo>
                    <a:lnTo>
                      <a:pt x="258" y="129"/>
                    </a:lnTo>
                    <a:lnTo>
                      <a:pt x="309" y="52"/>
                    </a:lnTo>
                    <a:lnTo>
                      <a:pt x="386" y="26"/>
                    </a:lnTo>
                    <a:lnTo>
                      <a:pt x="412" y="39"/>
                    </a:lnTo>
                    <a:lnTo>
                      <a:pt x="438" y="39"/>
                    </a:lnTo>
                    <a:lnTo>
                      <a:pt x="425" y="52"/>
                    </a:lnTo>
                    <a:lnTo>
                      <a:pt x="399" y="64"/>
                    </a:lnTo>
                    <a:lnTo>
                      <a:pt x="386" y="77"/>
                    </a:lnTo>
                    <a:lnTo>
                      <a:pt x="386" y="129"/>
                    </a:lnTo>
                    <a:lnTo>
                      <a:pt x="399" y="155"/>
                    </a:lnTo>
                    <a:lnTo>
                      <a:pt x="451" y="181"/>
                    </a:lnTo>
                    <a:lnTo>
                      <a:pt x="489" y="168"/>
                    </a:lnTo>
                    <a:lnTo>
                      <a:pt x="502" y="155"/>
                    </a:lnTo>
                    <a:lnTo>
                      <a:pt x="528" y="103"/>
                    </a:lnTo>
                    <a:lnTo>
                      <a:pt x="515" y="64"/>
                    </a:lnTo>
                    <a:lnTo>
                      <a:pt x="502" y="39"/>
                    </a:lnTo>
                    <a:lnTo>
                      <a:pt x="464" y="13"/>
                    </a:lnTo>
                    <a:lnTo>
                      <a:pt x="425" y="0"/>
                    </a:lnTo>
                    <a:lnTo>
                      <a:pt x="386" y="0"/>
                    </a:lnTo>
                    <a:lnTo>
                      <a:pt x="296" y="13"/>
                    </a:lnTo>
                    <a:lnTo>
                      <a:pt x="219" y="64"/>
                    </a:lnTo>
                    <a:lnTo>
                      <a:pt x="155" y="142"/>
                    </a:lnTo>
                    <a:lnTo>
                      <a:pt x="129" y="246"/>
                    </a:lnTo>
                    <a:lnTo>
                      <a:pt x="129" y="440"/>
                    </a:lnTo>
                    <a:lnTo>
                      <a:pt x="0" y="440"/>
                    </a:lnTo>
                    <a:lnTo>
                      <a:pt x="0" y="479"/>
                    </a:lnTo>
                    <a:lnTo>
                      <a:pt x="129" y="479"/>
                    </a:lnTo>
                    <a:lnTo>
                      <a:pt x="129" y="1049"/>
                    </a:lnTo>
                    <a:lnTo>
                      <a:pt x="103" y="1075"/>
                    </a:lnTo>
                    <a:lnTo>
                      <a:pt x="13" y="1075"/>
                    </a:lnTo>
                    <a:lnTo>
                      <a:pt x="13" y="1126"/>
                    </a:lnTo>
                    <a:lnTo>
                      <a:pt x="399" y="1126"/>
                    </a:lnTo>
                    <a:lnTo>
                      <a:pt x="399" y="1075"/>
                    </a:lnTo>
                    <a:lnTo>
                      <a:pt x="270" y="1075"/>
                    </a:lnTo>
                    <a:lnTo>
                      <a:pt x="245" y="1049"/>
                    </a:lnTo>
                    <a:lnTo>
                      <a:pt x="245" y="1023"/>
                    </a:lnTo>
                    <a:lnTo>
                      <a:pt x="232" y="997"/>
                    </a:lnTo>
                    <a:lnTo>
                      <a:pt x="232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7" name="Freeform 1611"/>
              <p:cNvSpPr>
                <a:spLocks noEditPoints="1"/>
              </p:cNvSpPr>
              <p:nvPr/>
            </p:nvSpPr>
            <p:spPr bwMode="auto">
              <a:xfrm>
                <a:off x="40197" y="16072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3" y="233"/>
                  </a:cxn>
                  <a:cxn ang="0">
                    <a:pos x="605" y="117"/>
                  </a:cxn>
                  <a:cxn ang="0">
                    <a:pos x="490" y="39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2"/>
                  </a:cxn>
                  <a:cxn ang="0">
                    <a:pos x="348" y="738"/>
                  </a:cxn>
                  <a:cxn ang="0">
                    <a:pos x="490" y="712"/>
                  </a:cxn>
                  <a:cxn ang="0">
                    <a:pos x="605" y="635"/>
                  </a:cxn>
                  <a:cxn ang="0">
                    <a:pos x="683" y="518"/>
                  </a:cxn>
                  <a:cxn ang="0">
                    <a:pos x="708" y="376"/>
                  </a:cxn>
                  <a:cxn ang="0">
                    <a:pos x="348" y="699"/>
                  </a:cxn>
                  <a:cxn ang="0">
                    <a:pos x="296" y="699"/>
                  </a:cxn>
                  <a:cxn ang="0">
                    <a:pos x="245" y="674"/>
                  </a:cxn>
                  <a:cxn ang="0">
                    <a:pos x="206" y="648"/>
                  </a:cxn>
                  <a:cxn ang="0">
                    <a:pos x="168" y="596"/>
                  </a:cxn>
                  <a:cxn ang="0">
                    <a:pos x="129" y="479"/>
                  </a:cxn>
                  <a:cxn ang="0">
                    <a:pos x="129" y="259"/>
                  </a:cxn>
                  <a:cxn ang="0">
                    <a:pos x="168" y="143"/>
                  </a:cxn>
                  <a:cxn ang="0">
                    <a:pos x="206" y="104"/>
                  </a:cxn>
                  <a:cxn ang="0">
                    <a:pos x="258" y="65"/>
                  </a:cxn>
                  <a:cxn ang="0">
                    <a:pos x="296" y="52"/>
                  </a:cxn>
                  <a:cxn ang="0">
                    <a:pos x="348" y="39"/>
                  </a:cxn>
                  <a:cxn ang="0">
                    <a:pos x="451" y="65"/>
                  </a:cxn>
                  <a:cxn ang="0">
                    <a:pos x="528" y="143"/>
                  </a:cxn>
                  <a:cxn ang="0">
                    <a:pos x="567" y="259"/>
                  </a:cxn>
                  <a:cxn ang="0">
                    <a:pos x="567" y="466"/>
                  </a:cxn>
                  <a:cxn ang="0">
                    <a:pos x="541" y="583"/>
                  </a:cxn>
                  <a:cxn ang="0">
                    <a:pos x="502" y="635"/>
                  </a:cxn>
                  <a:cxn ang="0">
                    <a:pos x="464" y="674"/>
                  </a:cxn>
                  <a:cxn ang="0">
                    <a:pos x="412" y="699"/>
                  </a:cxn>
                  <a:cxn ang="0">
                    <a:pos x="348" y="699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3" y="233"/>
                    </a:lnTo>
                    <a:lnTo>
                      <a:pt x="605" y="117"/>
                    </a:lnTo>
                    <a:lnTo>
                      <a:pt x="490" y="39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2"/>
                    </a:lnTo>
                    <a:lnTo>
                      <a:pt x="348" y="738"/>
                    </a:lnTo>
                    <a:lnTo>
                      <a:pt x="490" y="712"/>
                    </a:lnTo>
                    <a:lnTo>
                      <a:pt x="605" y="635"/>
                    </a:lnTo>
                    <a:lnTo>
                      <a:pt x="683" y="518"/>
                    </a:lnTo>
                    <a:lnTo>
                      <a:pt x="708" y="376"/>
                    </a:lnTo>
                    <a:close/>
                    <a:moveTo>
                      <a:pt x="348" y="699"/>
                    </a:moveTo>
                    <a:lnTo>
                      <a:pt x="296" y="699"/>
                    </a:lnTo>
                    <a:lnTo>
                      <a:pt x="245" y="674"/>
                    </a:lnTo>
                    <a:lnTo>
                      <a:pt x="206" y="648"/>
                    </a:lnTo>
                    <a:lnTo>
                      <a:pt x="168" y="596"/>
                    </a:lnTo>
                    <a:lnTo>
                      <a:pt x="129" y="479"/>
                    </a:lnTo>
                    <a:lnTo>
                      <a:pt x="129" y="259"/>
                    </a:lnTo>
                    <a:lnTo>
                      <a:pt x="168" y="143"/>
                    </a:lnTo>
                    <a:lnTo>
                      <a:pt x="206" y="104"/>
                    </a:lnTo>
                    <a:lnTo>
                      <a:pt x="258" y="65"/>
                    </a:lnTo>
                    <a:lnTo>
                      <a:pt x="296" y="52"/>
                    </a:lnTo>
                    <a:lnTo>
                      <a:pt x="348" y="39"/>
                    </a:lnTo>
                    <a:lnTo>
                      <a:pt x="451" y="65"/>
                    </a:lnTo>
                    <a:lnTo>
                      <a:pt x="528" y="143"/>
                    </a:lnTo>
                    <a:lnTo>
                      <a:pt x="567" y="259"/>
                    </a:lnTo>
                    <a:lnTo>
                      <a:pt x="567" y="466"/>
                    </a:lnTo>
                    <a:lnTo>
                      <a:pt x="541" y="583"/>
                    </a:lnTo>
                    <a:lnTo>
                      <a:pt x="502" y="635"/>
                    </a:lnTo>
                    <a:lnTo>
                      <a:pt x="464" y="674"/>
                    </a:lnTo>
                    <a:lnTo>
                      <a:pt x="412" y="699"/>
                    </a:lnTo>
                    <a:lnTo>
                      <a:pt x="348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8" name="Freeform 1612"/>
              <p:cNvSpPr>
                <a:spLocks/>
              </p:cNvSpPr>
              <p:nvPr/>
            </p:nvSpPr>
            <p:spPr bwMode="auto">
              <a:xfrm>
                <a:off x="40996" y="16085"/>
                <a:ext cx="527" cy="712"/>
              </a:xfrm>
              <a:custGeom>
                <a:avLst/>
                <a:gdLst/>
                <a:ahLst/>
                <a:cxnLst>
                  <a:cxn ang="0">
                    <a:pos x="231" y="583"/>
                  </a:cxn>
                  <a:cxn ang="0">
                    <a:pos x="231" y="337"/>
                  </a:cxn>
                  <a:cxn ang="0">
                    <a:pos x="244" y="220"/>
                  </a:cxn>
                  <a:cxn ang="0">
                    <a:pos x="270" y="130"/>
                  </a:cxn>
                  <a:cxn ang="0">
                    <a:pos x="334" y="65"/>
                  </a:cxn>
                  <a:cxn ang="0">
                    <a:pos x="411" y="39"/>
                  </a:cxn>
                  <a:cxn ang="0">
                    <a:pos x="437" y="39"/>
                  </a:cxn>
                  <a:cxn ang="0">
                    <a:pos x="424" y="39"/>
                  </a:cxn>
                  <a:cxn ang="0">
                    <a:pos x="411" y="52"/>
                  </a:cxn>
                  <a:cxn ang="0">
                    <a:pos x="399" y="78"/>
                  </a:cxn>
                  <a:cxn ang="0">
                    <a:pos x="399" y="130"/>
                  </a:cxn>
                  <a:cxn ang="0">
                    <a:pos x="411" y="156"/>
                  </a:cxn>
                  <a:cxn ang="0">
                    <a:pos x="437" y="168"/>
                  </a:cxn>
                  <a:cxn ang="0">
                    <a:pos x="476" y="168"/>
                  </a:cxn>
                  <a:cxn ang="0">
                    <a:pos x="502" y="156"/>
                  </a:cxn>
                  <a:cxn ang="0">
                    <a:pos x="527" y="130"/>
                  </a:cxn>
                  <a:cxn ang="0">
                    <a:pos x="527" y="65"/>
                  </a:cxn>
                  <a:cxn ang="0">
                    <a:pos x="502" y="26"/>
                  </a:cxn>
                  <a:cxn ang="0">
                    <a:pos x="463" y="13"/>
                  </a:cxn>
                  <a:cxn ang="0">
                    <a:pos x="411" y="0"/>
                  </a:cxn>
                  <a:cxn ang="0">
                    <a:pos x="334" y="26"/>
                  </a:cxn>
                  <a:cxn ang="0">
                    <a:pos x="296" y="52"/>
                  </a:cxn>
                  <a:cxn ang="0">
                    <a:pos x="270" y="78"/>
                  </a:cxn>
                  <a:cxn ang="0">
                    <a:pos x="244" y="117"/>
                  </a:cxn>
                  <a:cxn ang="0">
                    <a:pos x="231" y="143"/>
                  </a:cxn>
                  <a:cxn ang="0">
                    <a:pos x="218" y="181"/>
                  </a:cxn>
                  <a:cxn ang="0">
                    <a:pos x="218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5" y="91"/>
                  </a:cxn>
                  <a:cxn ang="0">
                    <a:pos x="115" y="635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86" y="712"/>
                  </a:cxn>
                  <a:cxn ang="0">
                    <a:pos x="386" y="661"/>
                  </a:cxn>
                  <a:cxn ang="0">
                    <a:pos x="270" y="661"/>
                  </a:cxn>
                  <a:cxn ang="0">
                    <a:pos x="244" y="648"/>
                  </a:cxn>
                  <a:cxn ang="0">
                    <a:pos x="231" y="635"/>
                  </a:cxn>
                  <a:cxn ang="0">
                    <a:pos x="231" y="583"/>
                  </a:cxn>
                </a:cxnLst>
                <a:rect l="0" t="0" r="r" b="b"/>
                <a:pathLst>
                  <a:path w="527" h="712">
                    <a:moveTo>
                      <a:pt x="231" y="583"/>
                    </a:moveTo>
                    <a:lnTo>
                      <a:pt x="231" y="337"/>
                    </a:lnTo>
                    <a:lnTo>
                      <a:pt x="244" y="220"/>
                    </a:lnTo>
                    <a:lnTo>
                      <a:pt x="270" y="130"/>
                    </a:lnTo>
                    <a:lnTo>
                      <a:pt x="334" y="65"/>
                    </a:lnTo>
                    <a:lnTo>
                      <a:pt x="411" y="39"/>
                    </a:lnTo>
                    <a:lnTo>
                      <a:pt x="437" y="39"/>
                    </a:lnTo>
                    <a:lnTo>
                      <a:pt x="424" y="39"/>
                    </a:lnTo>
                    <a:lnTo>
                      <a:pt x="411" y="52"/>
                    </a:lnTo>
                    <a:lnTo>
                      <a:pt x="399" y="78"/>
                    </a:lnTo>
                    <a:lnTo>
                      <a:pt x="399" y="130"/>
                    </a:lnTo>
                    <a:lnTo>
                      <a:pt x="411" y="156"/>
                    </a:lnTo>
                    <a:lnTo>
                      <a:pt x="437" y="168"/>
                    </a:lnTo>
                    <a:lnTo>
                      <a:pt x="476" y="168"/>
                    </a:lnTo>
                    <a:lnTo>
                      <a:pt x="502" y="156"/>
                    </a:lnTo>
                    <a:lnTo>
                      <a:pt x="527" y="130"/>
                    </a:lnTo>
                    <a:lnTo>
                      <a:pt x="527" y="65"/>
                    </a:lnTo>
                    <a:lnTo>
                      <a:pt x="502" y="26"/>
                    </a:lnTo>
                    <a:lnTo>
                      <a:pt x="463" y="13"/>
                    </a:lnTo>
                    <a:lnTo>
                      <a:pt x="411" y="0"/>
                    </a:lnTo>
                    <a:lnTo>
                      <a:pt x="334" y="26"/>
                    </a:lnTo>
                    <a:lnTo>
                      <a:pt x="296" y="52"/>
                    </a:lnTo>
                    <a:lnTo>
                      <a:pt x="270" y="78"/>
                    </a:lnTo>
                    <a:lnTo>
                      <a:pt x="244" y="117"/>
                    </a:lnTo>
                    <a:lnTo>
                      <a:pt x="231" y="143"/>
                    </a:lnTo>
                    <a:lnTo>
                      <a:pt x="218" y="181"/>
                    </a:lnTo>
                    <a:lnTo>
                      <a:pt x="218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5" y="91"/>
                    </a:lnTo>
                    <a:lnTo>
                      <a:pt x="115" y="635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86" y="712"/>
                    </a:lnTo>
                    <a:lnTo>
                      <a:pt x="386" y="661"/>
                    </a:lnTo>
                    <a:lnTo>
                      <a:pt x="270" y="661"/>
                    </a:lnTo>
                    <a:lnTo>
                      <a:pt x="244" y="648"/>
                    </a:lnTo>
                    <a:lnTo>
                      <a:pt x="231" y="635"/>
                    </a:lnTo>
                    <a:lnTo>
                      <a:pt x="231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89" name="Freeform 1613"/>
              <p:cNvSpPr>
                <a:spLocks noEditPoints="1"/>
              </p:cNvSpPr>
              <p:nvPr/>
            </p:nvSpPr>
            <p:spPr bwMode="auto">
              <a:xfrm>
                <a:off x="41613" y="16072"/>
                <a:ext cx="618" cy="738"/>
              </a:xfrm>
              <a:custGeom>
                <a:avLst/>
                <a:gdLst/>
                <a:ahLst/>
                <a:cxnLst>
                  <a:cxn ang="0">
                    <a:pos x="580" y="350"/>
                  </a:cxn>
                  <a:cxn ang="0">
                    <a:pos x="618" y="350"/>
                  </a:cxn>
                  <a:cxn ang="0">
                    <a:pos x="618" y="324"/>
                  </a:cxn>
                  <a:cxn ang="0">
                    <a:pos x="606" y="207"/>
                  </a:cxn>
                  <a:cxn ang="0">
                    <a:pos x="554" y="104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16" y="635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4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3" y="518"/>
                  </a:cxn>
                  <a:cxn ang="0">
                    <a:pos x="580" y="531"/>
                  </a:cxn>
                  <a:cxn ang="0">
                    <a:pos x="528" y="635"/>
                  </a:cxn>
                  <a:cxn ang="0">
                    <a:pos x="464" y="687"/>
                  </a:cxn>
                  <a:cxn ang="0">
                    <a:pos x="400" y="699"/>
                  </a:cxn>
                  <a:cxn ang="0">
                    <a:pos x="361" y="699"/>
                  </a:cxn>
                  <a:cxn ang="0">
                    <a:pos x="258" y="674"/>
                  </a:cxn>
                  <a:cxn ang="0">
                    <a:pos x="181" y="596"/>
                  </a:cxn>
                  <a:cxn ang="0">
                    <a:pos x="155" y="505"/>
                  </a:cxn>
                  <a:cxn ang="0">
                    <a:pos x="142" y="428"/>
                  </a:cxn>
                  <a:cxn ang="0">
                    <a:pos x="142" y="350"/>
                  </a:cxn>
                  <a:cxn ang="0">
                    <a:pos x="580" y="350"/>
                  </a:cxn>
                  <a:cxn ang="0">
                    <a:pos x="142" y="324"/>
                  </a:cxn>
                  <a:cxn ang="0">
                    <a:pos x="155" y="207"/>
                  </a:cxn>
                  <a:cxn ang="0">
                    <a:pos x="194" y="117"/>
                  </a:cxn>
                  <a:cxn ang="0">
                    <a:pos x="245" y="65"/>
                  </a:cxn>
                  <a:cxn ang="0">
                    <a:pos x="297" y="52"/>
                  </a:cxn>
                  <a:cxn ang="0">
                    <a:pos x="335" y="39"/>
                  </a:cxn>
                  <a:cxn ang="0">
                    <a:pos x="412" y="65"/>
                  </a:cxn>
                  <a:cxn ang="0">
                    <a:pos x="477" y="117"/>
                  </a:cxn>
                  <a:cxn ang="0">
                    <a:pos x="503" y="194"/>
                  </a:cxn>
                  <a:cxn ang="0">
                    <a:pos x="515" y="272"/>
                  </a:cxn>
                  <a:cxn ang="0">
                    <a:pos x="515" y="324"/>
                  </a:cxn>
                  <a:cxn ang="0">
                    <a:pos x="142" y="324"/>
                  </a:cxn>
                </a:cxnLst>
                <a:rect l="0" t="0" r="r" b="b"/>
                <a:pathLst>
                  <a:path w="618" h="738">
                    <a:moveTo>
                      <a:pt x="580" y="350"/>
                    </a:moveTo>
                    <a:lnTo>
                      <a:pt x="618" y="350"/>
                    </a:lnTo>
                    <a:lnTo>
                      <a:pt x="618" y="324"/>
                    </a:lnTo>
                    <a:lnTo>
                      <a:pt x="606" y="207"/>
                    </a:lnTo>
                    <a:lnTo>
                      <a:pt x="554" y="104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16" y="635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4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3" y="518"/>
                    </a:lnTo>
                    <a:lnTo>
                      <a:pt x="580" y="531"/>
                    </a:lnTo>
                    <a:lnTo>
                      <a:pt x="528" y="635"/>
                    </a:lnTo>
                    <a:lnTo>
                      <a:pt x="464" y="687"/>
                    </a:lnTo>
                    <a:lnTo>
                      <a:pt x="400" y="699"/>
                    </a:lnTo>
                    <a:lnTo>
                      <a:pt x="361" y="699"/>
                    </a:lnTo>
                    <a:lnTo>
                      <a:pt x="258" y="674"/>
                    </a:lnTo>
                    <a:lnTo>
                      <a:pt x="181" y="596"/>
                    </a:lnTo>
                    <a:lnTo>
                      <a:pt x="155" y="505"/>
                    </a:lnTo>
                    <a:lnTo>
                      <a:pt x="142" y="428"/>
                    </a:lnTo>
                    <a:lnTo>
                      <a:pt x="142" y="350"/>
                    </a:lnTo>
                    <a:lnTo>
                      <a:pt x="580" y="350"/>
                    </a:lnTo>
                    <a:close/>
                    <a:moveTo>
                      <a:pt x="142" y="324"/>
                    </a:moveTo>
                    <a:lnTo>
                      <a:pt x="155" y="207"/>
                    </a:lnTo>
                    <a:lnTo>
                      <a:pt x="194" y="117"/>
                    </a:lnTo>
                    <a:lnTo>
                      <a:pt x="245" y="65"/>
                    </a:lnTo>
                    <a:lnTo>
                      <a:pt x="297" y="52"/>
                    </a:lnTo>
                    <a:lnTo>
                      <a:pt x="335" y="39"/>
                    </a:lnTo>
                    <a:lnTo>
                      <a:pt x="412" y="65"/>
                    </a:lnTo>
                    <a:lnTo>
                      <a:pt x="477" y="117"/>
                    </a:lnTo>
                    <a:lnTo>
                      <a:pt x="503" y="194"/>
                    </a:lnTo>
                    <a:lnTo>
                      <a:pt x="515" y="272"/>
                    </a:lnTo>
                    <a:lnTo>
                      <a:pt x="515" y="324"/>
                    </a:lnTo>
                    <a:lnTo>
                      <a:pt x="14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0" name="Freeform 1614"/>
              <p:cNvSpPr>
                <a:spLocks/>
              </p:cNvSpPr>
              <p:nvPr/>
            </p:nvSpPr>
            <p:spPr bwMode="auto">
              <a:xfrm>
                <a:off x="42425" y="16629"/>
                <a:ext cx="180" cy="479"/>
              </a:xfrm>
              <a:custGeom>
                <a:avLst/>
                <a:gdLst/>
                <a:ahLst/>
                <a:cxnLst>
                  <a:cxn ang="0">
                    <a:pos x="141" y="142"/>
                  </a:cxn>
                  <a:cxn ang="0">
                    <a:pos x="141" y="155"/>
                  </a:cxn>
                  <a:cxn ang="0">
                    <a:pos x="154" y="168"/>
                  </a:cxn>
                  <a:cxn ang="0">
                    <a:pos x="115" y="311"/>
                  </a:cxn>
                  <a:cxn ang="0">
                    <a:pos x="38" y="440"/>
                  </a:cxn>
                  <a:cxn ang="0">
                    <a:pos x="25" y="453"/>
                  </a:cxn>
                  <a:cxn ang="0">
                    <a:pos x="25" y="479"/>
                  </a:cxn>
                  <a:cxn ang="0">
                    <a:pos x="38" y="479"/>
                  </a:cxn>
                  <a:cxn ang="0">
                    <a:pos x="64" y="453"/>
                  </a:cxn>
                  <a:cxn ang="0">
                    <a:pos x="115" y="389"/>
                  </a:cxn>
                  <a:cxn ang="0">
                    <a:pos x="167" y="298"/>
                  </a:cxn>
                  <a:cxn ang="0">
                    <a:pos x="180" y="168"/>
                  </a:cxn>
                  <a:cxn ang="0">
                    <a:pos x="180" y="117"/>
                  </a:cxn>
                  <a:cxn ang="0">
                    <a:pos x="167" y="65"/>
                  </a:cxn>
                  <a:cxn ang="0">
                    <a:pos x="141" y="26"/>
                  </a:cxn>
                  <a:cxn ang="0">
                    <a:pos x="115" y="0"/>
                  </a:cxn>
                  <a:cxn ang="0">
                    <a:pos x="38" y="0"/>
                  </a:cxn>
                  <a:cxn ang="0">
                    <a:pos x="12" y="26"/>
                  </a:cxn>
                  <a:cxn ang="0">
                    <a:pos x="0" y="52"/>
                  </a:cxn>
                  <a:cxn ang="0">
                    <a:pos x="0" y="104"/>
                  </a:cxn>
                  <a:cxn ang="0">
                    <a:pos x="25" y="155"/>
                  </a:cxn>
                  <a:cxn ang="0">
                    <a:pos x="51" y="168"/>
                  </a:cxn>
                  <a:cxn ang="0">
                    <a:pos x="103" y="168"/>
                  </a:cxn>
                  <a:cxn ang="0">
                    <a:pos x="128" y="155"/>
                  </a:cxn>
                  <a:cxn ang="0">
                    <a:pos x="141" y="142"/>
                  </a:cxn>
                </a:cxnLst>
                <a:rect l="0" t="0" r="r" b="b"/>
                <a:pathLst>
                  <a:path w="180" h="479">
                    <a:moveTo>
                      <a:pt x="141" y="142"/>
                    </a:moveTo>
                    <a:lnTo>
                      <a:pt x="141" y="155"/>
                    </a:lnTo>
                    <a:lnTo>
                      <a:pt x="154" y="168"/>
                    </a:lnTo>
                    <a:lnTo>
                      <a:pt x="115" y="311"/>
                    </a:lnTo>
                    <a:lnTo>
                      <a:pt x="38" y="440"/>
                    </a:lnTo>
                    <a:lnTo>
                      <a:pt x="25" y="453"/>
                    </a:lnTo>
                    <a:lnTo>
                      <a:pt x="25" y="479"/>
                    </a:lnTo>
                    <a:lnTo>
                      <a:pt x="38" y="479"/>
                    </a:lnTo>
                    <a:lnTo>
                      <a:pt x="64" y="453"/>
                    </a:lnTo>
                    <a:lnTo>
                      <a:pt x="115" y="389"/>
                    </a:lnTo>
                    <a:lnTo>
                      <a:pt x="167" y="298"/>
                    </a:lnTo>
                    <a:lnTo>
                      <a:pt x="180" y="168"/>
                    </a:lnTo>
                    <a:lnTo>
                      <a:pt x="180" y="117"/>
                    </a:lnTo>
                    <a:lnTo>
                      <a:pt x="167" y="65"/>
                    </a:lnTo>
                    <a:lnTo>
                      <a:pt x="141" y="26"/>
                    </a:lnTo>
                    <a:lnTo>
                      <a:pt x="115" y="0"/>
                    </a:lnTo>
                    <a:lnTo>
                      <a:pt x="38" y="0"/>
                    </a:lnTo>
                    <a:lnTo>
                      <a:pt x="12" y="26"/>
                    </a:lnTo>
                    <a:lnTo>
                      <a:pt x="0" y="52"/>
                    </a:lnTo>
                    <a:lnTo>
                      <a:pt x="0" y="104"/>
                    </a:lnTo>
                    <a:lnTo>
                      <a:pt x="25" y="155"/>
                    </a:lnTo>
                    <a:lnTo>
                      <a:pt x="51" y="168"/>
                    </a:lnTo>
                    <a:lnTo>
                      <a:pt x="103" y="168"/>
                    </a:lnTo>
                    <a:lnTo>
                      <a:pt x="128" y="155"/>
                    </a:lnTo>
                    <a:lnTo>
                      <a:pt x="141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1" name="Freeform 1615"/>
              <p:cNvSpPr>
                <a:spLocks/>
              </p:cNvSpPr>
              <p:nvPr/>
            </p:nvSpPr>
            <p:spPr bwMode="auto">
              <a:xfrm>
                <a:off x="482" y="17639"/>
                <a:ext cx="1081" cy="1088"/>
              </a:xfrm>
              <a:custGeom>
                <a:avLst/>
                <a:gdLst/>
                <a:ahLst/>
                <a:cxnLst>
                  <a:cxn ang="0">
                    <a:pos x="643" y="117"/>
                  </a:cxn>
                  <a:cxn ang="0">
                    <a:pos x="656" y="91"/>
                  </a:cxn>
                  <a:cxn ang="0">
                    <a:pos x="656" y="65"/>
                  </a:cxn>
                  <a:cxn ang="0">
                    <a:pos x="669" y="52"/>
                  </a:cxn>
                  <a:cxn ang="0">
                    <a:pos x="888" y="52"/>
                  </a:cxn>
                  <a:cxn ang="0">
                    <a:pos x="952" y="65"/>
                  </a:cxn>
                  <a:cxn ang="0">
                    <a:pos x="1004" y="104"/>
                  </a:cxn>
                  <a:cxn ang="0">
                    <a:pos x="1017" y="181"/>
                  </a:cxn>
                  <a:cxn ang="0">
                    <a:pos x="1017" y="207"/>
                  </a:cxn>
                  <a:cxn ang="0">
                    <a:pos x="1004" y="233"/>
                  </a:cxn>
                  <a:cxn ang="0">
                    <a:pos x="1004" y="324"/>
                  </a:cxn>
                  <a:cxn ang="0">
                    <a:pos x="991" y="337"/>
                  </a:cxn>
                  <a:cxn ang="0">
                    <a:pos x="991" y="350"/>
                  </a:cxn>
                  <a:cxn ang="0">
                    <a:pos x="1004" y="363"/>
                  </a:cxn>
                  <a:cxn ang="0">
                    <a:pos x="1030" y="363"/>
                  </a:cxn>
                  <a:cxn ang="0">
                    <a:pos x="1030" y="350"/>
                  </a:cxn>
                  <a:cxn ang="0">
                    <a:pos x="1042" y="324"/>
                  </a:cxn>
                  <a:cxn ang="0">
                    <a:pos x="1081" y="39"/>
                  </a:cxn>
                  <a:cxn ang="0">
                    <a:pos x="1081" y="0"/>
                  </a:cxn>
                  <a:cxn ang="0">
                    <a:pos x="128" y="0"/>
                  </a:cxn>
                  <a:cxn ang="0">
                    <a:pos x="103" y="26"/>
                  </a:cxn>
                  <a:cxn ang="0">
                    <a:pos x="13" y="311"/>
                  </a:cxn>
                  <a:cxn ang="0">
                    <a:pos x="13" y="324"/>
                  </a:cxn>
                  <a:cxn ang="0">
                    <a:pos x="0" y="337"/>
                  </a:cxn>
                  <a:cxn ang="0">
                    <a:pos x="0" y="363"/>
                  </a:cxn>
                  <a:cxn ang="0">
                    <a:pos x="25" y="363"/>
                  </a:cxn>
                  <a:cxn ang="0">
                    <a:pos x="38" y="350"/>
                  </a:cxn>
                  <a:cxn ang="0">
                    <a:pos x="51" y="324"/>
                  </a:cxn>
                  <a:cxn ang="0">
                    <a:pos x="103" y="181"/>
                  </a:cxn>
                  <a:cxn ang="0">
                    <a:pos x="167" y="91"/>
                  </a:cxn>
                  <a:cxn ang="0">
                    <a:pos x="270" y="52"/>
                  </a:cxn>
                  <a:cxn ang="0">
                    <a:pos x="515" y="52"/>
                  </a:cxn>
                  <a:cxn ang="0">
                    <a:pos x="515" y="104"/>
                  </a:cxn>
                  <a:cxn ang="0">
                    <a:pos x="296" y="958"/>
                  </a:cxn>
                  <a:cxn ang="0">
                    <a:pos x="296" y="984"/>
                  </a:cxn>
                  <a:cxn ang="0">
                    <a:pos x="270" y="1010"/>
                  </a:cxn>
                  <a:cxn ang="0">
                    <a:pos x="219" y="1036"/>
                  </a:cxn>
                  <a:cxn ang="0">
                    <a:pos x="51" y="1036"/>
                  </a:cxn>
                  <a:cxn ang="0">
                    <a:pos x="38" y="1049"/>
                  </a:cxn>
                  <a:cxn ang="0">
                    <a:pos x="38" y="1088"/>
                  </a:cxn>
                  <a:cxn ang="0">
                    <a:pos x="631" y="1088"/>
                  </a:cxn>
                  <a:cxn ang="0">
                    <a:pos x="631" y="1075"/>
                  </a:cxn>
                  <a:cxn ang="0">
                    <a:pos x="643" y="1062"/>
                  </a:cxn>
                  <a:cxn ang="0">
                    <a:pos x="618" y="1036"/>
                  </a:cxn>
                  <a:cxn ang="0">
                    <a:pos x="463" y="1036"/>
                  </a:cxn>
                  <a:cxn ang="0">
                    <a:pos x="437" y="1023"/>
                  </a:cxn>
                  <a:cxn ang="0">
                    <a:pos x="425" y="1010"/>
                  </a:cxn>
                  <a:cxn ang="0">
                    <a:pos x="425" y="971"/>
                  </a:cxn>
                  <a:cxn ang="0">
                    <a:pos x="643" y="117"/>
                  </a:cxn>
                </a:cxnLst>
                <a:rect l="0" t="0" r="r" b="b"/>
                <a:pathLst>
                  <a:path w="1081" h="1088">
                    <a:moveTo>
                      <a:pt x="643" y="117"/>
                    </a:moveTo>
                    <a:lnTo>
                      <a:pt x="656" y="91"/>
                    </a:lnTo>
                    <a:lnTo>
                      <a:pt x="656" y="65"/>
                    </a:lnTo>
                    <a:lnTo>
                      <a:pt x="669" y="52"/>
                    </a:lnTo>
                    <a:lnTo>
                      <a:pt x="888" y="52"/>
                    </a:lnTo>
                    <a:lnTo>
                      <a:pt x="952" y="65"/>
                    </a:lnTo>
                    <a:lnTo>
                      <a:pt x="1004" y="104"/>
                    </a:lnTo>
                    <a:lnTo>
                      <a:pt x="1017" y="181"/>
                    </a:lnTo>
                    <a:lnTo>
                      <a:pt x="1017" y="207"/>
                    </a:lnTo>
                    <a:lnTo>
                      <a:pt x="1004" y="233"/>
                    </a:lnTo>
                    <a:lnTo>
                      <a:pt x="1004" y="324"/>
                    </a:lnTo>
                    <a:lnTo>
                      <a:pt x="991" y="337"/>
                    </a:lnTo>
                    <a:lnTo>
                      <a:pt x="991" y="350"/>
                    </a:lnTo>
                    <a:lnTo>
                      <a:pt x="1004" y="363"/>
                    </a:lnTo>
                    <a:lnTo>
                      <a:pt x="1030" y="363"/>
                    </a:lnTo>
                    <a:lnTo>
                      <a:pt x="1030" y="350"/>
                    </a:lnTo>
                    <a:lnTo>
                      <a:pt x="1042" y="324"/>
                    </a:lnTo>
                    <a:lnTo>
                      <a:pt x="1081" y="39"/>
                    </a:lnTo>
                    <a:lnTo>
                      <a:pt x="1081" y="0"/>
                    </a:lnTo>
                    <a:lnTo>
                      <a:pt x="128" y="0"/>
                    </a:lnTo>
                    <a:lnTo>
                      <a:pt x="103" y="26"/>
                    </a:lnTo>
                    <a:lnTo>
                      <a:pt x="13" y="311"/>
                    </a:lnTo>
                    <a:lnTo>
                      <a:pt x="13" y="324"/>
                    </a:lnTo>
                    <a:lnTo>
                      <a:pt x="0" y="337"/>
                    </a:lnTo>
                    <a:lnTo>
                      <a:pt x="0" y="363"/>
                    </a:lnTo>
                    <a:lnTo>
                      <a:pt x="25" y="363"/>
                    </a:lnTo>
                    <a:lnTo>
                      <a:pt x="38" y="350"/>
                    </a:lnTo>
                    <a:lnTo>
                      <a:pt x="51" y="324"/>
                    </a:lnTo>
                    <a:lnTo>
                      <a:pt x="103" y="181"/>
                    </a:lnTo>
                    <a:lnTo>
                      <a:pt x="167" y="91"/>
                    </a:lnTo>
                    <a:lnTo>
                      <a:pt x="270" y="52"/>
                    </a:lnTo>
                    <a:lnTo>
                      <a:pt x="515" y="52"/>
                    </a:lnTo>
                    <a:lnTo>
                      <a:pt x="515" y="104"/>
                    </a:lnTo>
                    <a:lnTo>
                      <a:pt x="296" y="958"/>
                    </a:lnTo>
                    <a:lnTo>
                      <a:pt x="296" y="984"/>
                    </a:lnTo>
                    <a:lnTo>
                      <a:pt x="270" y="1010"/>
                    </a:lnTo>
                    <a:lnTo>
                      <a:pt x="219" y="1036"/>
                    </a:lnTo>
                    <a:lnTo>
                      <a:pt x="51" y="1036"/>
                    </a:lnTo>
                    <a:lnTo>
                      <a:pt x="38" y="1049"/>
                    </a:lnTo>
                    <a:lnTo>
                      <a:pt x="38" y="1088"/>
                    </a:lnTo>
                    <a:lnTo>
                      <a:pt x="631" y="1088"/>
                    </a:lnTo>
                    <a:lnTo>
                      <a:pt x="631" y="1075"/>
                    </a:lnTo>
                    <a:lnTo>
                      <a:pt x="643" y="1062"/>
                    </a:lnTo>
                    <a:lnTo>
                      <a:pt x="618" y="1036"/>
                    </a:lnTo>
                    <a:lnTo>
                      <a:pt x="463" y="1036"/>
                    </a:lnTo>
                    <a:lnTo>
                      <a:pt x="437" y="1023"/>
                    </a:lnTo>
                    <a:lnTo>
                      <a:pt x="425" y="1010"/>
                    </a:lnTo>
                    <a:lnTo>
                      <a:pt x="425" y="971"/>
                    </a:lnTo>
                    <a:lnTo>
                      <a:pt x="643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2" name="Freeform 1616"/>
              <p:cNvSpPr>
                <a:spLocks/>
              </p:cNvSpPr>
              <p:nvPr/>
            </p:nvSpPr>
            <p:spPr bwMode="auto">
              <a:xfrm>
                <a:off x="1975" y="17769"/>
                <a:ext cx="888" cy="997"/>
              </a:xfrm>
              <a:custGeom>
                <a:avLst/>
                <a:gdLst/>
                <a:ahLst/>
                <a:cxnLst>
                  <a:cxn ang="0">
                    <a:pos x="888" y="51"/>
                  </a:cxn>
                  <a:cxn ang="0">
                    <a:pos x="888" y="38"/>
                  </a:cxn>
                  <a:cxn ang="0">
                    <a:pos x="875" y="13"/>
                  </a:cxn>
                  <a:cxn ang="0">
                    <a:pos x="875" y="0"/>
                  </a:cxn>
                  <a:cxn ang="0">
                    <a:pos x="837" y="0"/>
                  </a:cxn>
                  <a:cxn ang="0">
                    <a:pos x="824" y="13"/>
                  </a:cxn>
                  <a:cxn ang="0">
                    <a:pos x="824" y="634"/>
                  </a:cxn>
                  <a:cxn ang="0">
                    <a:pos x="798" y="751"/>
                  </a:cxn>
                  <a:cxn ang="0">
                    <a:pos x="734" y="828"/>
                  </a:cxn>
                  <a:cxn ang="0">
                    <a:pos x="644" y="893"/>
                  </a:cxn>
                  <a:cxn ang="0">
                    <a:pos x="541" y="919"/>
                  </a:cxn>
                  <a:cxn ang="0">
                    <a:pos x="438" y="932"/>
                  </a:cxn>
                  <a:cxn ang="0">
                    <a:pos x="348" y="919"/>
                  </a:cxn>
                  <a:cxn ang="0">
                    <a:pos x="245" y="893"/>
                  </a:cxn>
                  <a:cxn ang="0">
                    <a:pos x="155" y="828"/>
                  </a:cxn>
                  <a:cxn ang="0">
                    <a:pos x="90" y="751"/>
                  </a:cxn>
                  <a:cxn ang="0">
                    <a:pos x="64" y="634"/>
                  </a:cxn>
                  <a:cxn ang="0">
                    <a:pos x="64" y="13"/>
                  </a:cxn>
                  <a:cxn ang="0">
                    <a:pos x="52" y="0"/>
                  </a:cxn>
                  <a:cxn ang="0">
                    <a:pos x="13" y="0"/>
                  </a:cxn>
                  <a:cxn ang="0">
                    <a:pos x="0" y="13"/>
                  </a:cxn>
                  <a:cxn ang="0">
                    <a:pos x="0" y="647"/>
                  </a:cxn>
                  <a:cxn ang="0">
                    <a:pos x="26" y="777"/>
                  </a:cxn>
                  <a:cxn ang="0">
                    <a:pos x="90" y="867"/>
                  </a:cxn>
                  <a:cxn ang="0">
                    <a:pos x="193" y="932"/>
                  </a:cxn>
                  <a:cxn ang="0">
                    <a:pos x="309" y="984"/>
                  </a:cxn>
                  <a:cxn ang="0">
                    <a:pos x="438" y="997"/>
                  </a:cxn>
                  <a:cxn ang="0">
                    <a:pos x="566" y="984"/>
                  </a:cxn>
                  <a:cxn ang="0">
                    <a:pos x="682" y="932"/>
                  </a:cxn>
                  <a:cxn ang="0">
                    <a:pos x="785" y="867"/>
                  </a:cxn>
                  <a:cxn ang="0">
                    <a:pos x="863" y="777"/>
                  </a:cxn>
                  <a:cxn ang="0">
                    <a:pos x="888" y="647"/>
                  </a:cxn>
                  <a:cxn ang="0">
                    <a:pos x="888" y="51"/>
                  </a:cxn>
                </a:cxnLst>
                <a:rect l="0" t="0" r="r" b="b"/>
                <a:pathLst>
                  <a:path w="888" h="997">
                    <a:moveTo>
                      <a:pt x="888" y="51"/>
                    </a:moveTo>
                    <a:lnTo>
                      <a:pt x="888" y="38"/>
                    </a:lnTo>
                    <a:lnTo>
                      <a:pt x="875" y="13"/>
                    </a:lnTo>
                    <a:lnTo>
                      <a:pt x="875" y="0"/>
                    </a:lnTo>
                    <a:lnTo>
                      <a:pt x="837" y="0"/>
                    </a:lnTo>
                    <a:lnTo>
                      <a:pt x="824" y="13"/>
                    </a:lnTo>
                    <a:lnTo>
                      <a:pt x="824" y="634"/>
                    </a:lnTo>
                    <a:lnTo>
                      <a:pt x="798" y="751"/>
                    </a:lnTo>
                    <a:lnTo>
                      <a:pt x="734" y="828"/>
                    </a:lnTo>
                    <a:lnTo>
                      <a:pt x="644" y="893"/>
                    </a:lnTo>
                    <a:lnTo>
                      <a:pt x="541" y="919"/>
                    </a:lnTo>
                    <a:lnTo>
                      <a:pt x="438" y="932"/>
                    </a:lnTo>
                    <a:lnTo>
                      <a:pt x="348" y="919"/>
                    </a:lnTo>
                    <a:lnTo>
                      <a:pt x="245" y="893"/>
                    </a:lnTo>
                    <a:lnTo>
                      <a:pt x="155" y="828"/>
                    </a:lnTo>
                    <a:lnTo>
                      <a:pt x="90" y="751"/>
                    </a:lnTo>
                    <a:lnTo>
                      <a:pt x="64" y="634"/>
                    </a:lnTo>
                    <a:lnTo>
                      <a:pt x="64" y="13"/>
                    </a:lnTo>
                    <a:lnTo>
                      <a:pt x="52" y="0"/>
                    </a:lnTo>
                    <a:lnTo>
                      <a:pt x="13" y="0"/>
                    </a:lnTo>
                    <a:lnTo>
                      <a:pt x="0" y="13"/>
                    </a:lnTo>
                    <a:lnTo>
                      <a:pt x="0" y="647"/>
                    </a:lnTo>
                    <a:lnTo>
                      <a:pt x="26" y="777"/>
                    </a:lnTo>
                    <a:lnTo>
                      <a:pt x="90" y="867"/>
                    </a:lnTo>
                    <a:lnTo>
                      <a:pt x="193" y="932"/>
                    </a:lnTo>
                    <a:lnTo>
                      <a:pt x="309" y="984"/>
                    </a:lnTo>
                    <a:lnTo>
                      <a:pt x="438" y="997"/>
                    </a:lnTo>
                    <a:lnTo>
                      <a:pt x="566" y="984"/>
                    </a:lnTo>
                    <a:lnTo>
                      <a:pt x="682" y="932"/>
                    </a:lnTo>
                    <a:lnTo>
                      <a:pt x="785" y="867"/>
                    </a:lnTo>
                    <a:lnTo>
                      <a:pt x="863" y="777"/>
                    </a:lnTo>
                    <a:lnTo>
                      <a:pt x="888" y="647"/>
                    </a:lnTo>
                    <a:lnTo>
                      <a:pt x="888" y="5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3" name="Freeform 1617"/>
              <p:cNvSpPr>
                <a:spLocks/>
              </p:cNvSpPr>
              <p:nvPr/>
            </p:nvSpPr>
            <p:spPr bwMode="auto">
              <a:xfrm>
                <a:off x="3365" y="17523"/>
                <a:ext cx="567" cy="1605"/>
              </a:xfrm>
              <a:custGeom>
                <a:avLst/>
                <a:gdLst/>
                <a:ahLst/>
                <a:cxnLst>
                  <a:cxn ang="0">
                    <a:pos x="335" y="297"/>
                  </a:cxn>
                  <a:cxn ang="0">
                    <a:pos x="335" y="194"/>
                  </a:cxn>
                  <a:cxn ang="0">
                    <a:pos x="348" y="155"/>
                  </a:cxn>
                  <a:cxn ang="0">
                    <a:pos x="374" y="103"/>
                  </a:cxn>
                  <a:cxn ang="0">
                    <a:pos x="412" y="64"/>
                  </a:cxn>
                  <a:cxn ang="0">
                    <a:pos x="490" y="38"/>
                  </a:cxn>
                  <a:cxn ang="0">
                    <a:pos x="554" y="38"/>
                  </a:cxn>
                  <a:cxn ang="0">
                    <a:pos x="567" y="25"/>
                  </a:cxn>
                  <a:cxn ang="0">
                    <a:pos x="567" y="0"/>
                  </a:cxn>
                  <a:cxn ang="0">
                    <a:pos x="528" y="0"/>
                  </a:cxn>
                  <a:cxn ang="0">
                    <a:pos x="412" y="13"/>
                  </a:cxn>
                  <a:cxn ang="0">
                    <a:pos x="322" y="51"/>
                  </a:cxn>
                  <a:cxn ang="0">
                    <a:pos x="258" y="116"/>
                  </a:cxn>
                  <a:cxn ang="0">
                    <a:pos x="232" y="194"/>
                  </a:cxn>
                  <a:cxn ang="0">
                    <a:pos x="232" y="608"/>
                  </a:cxn>
                  <a:cxn ang="0">
                    <a:pos x="219" y="673"/>
                  </a:cxn>
                  <a:cxn ang="0">
                    <a:pos x="194" y="712"/>
                  </a:cxn>
                  <a:cxn ang="0">
                    <a:pos x="155" y="751"/>
                  </a:cxn>
                  <a:cxn ang="0">
                    <a:pos x="78" y="777"/>
                  </a:cxn>
                  <a:cxn ang="0">
                    <a:pos x="26" y="790"/>
                  </a:cxn>
                  <a:cxn ang="0">
                    <a:pos x="0" y="790"/>
                  </a:cxn>
                  <a:cxn ang="0">
                    <a:pos x="0" y="815"/>
                  </a:cxn>
                  <a:cxn ang="0">
                    <a:pos x="52" y="815"/>
                  </a:cxn>
                  <a:cxn ang="0">
                    <a:pos x="91" y="828"/>
                  </a:cxn>
                  <a:cxn ang="0">
                    <a:pos x="116" y="841"/>
                  </a:cxn>
                  <a:cxn ang="0">
                    <a:pos x="155" y="854"/>
                  </a:cxn>
                  <a:cxn ang="0">
                    <a:pos x="181" y="880"/>
                  </a:cxn>
                  <a:cxn ang="0">
                    <a:pos x="206" y="919"/>
                  </a:cxn>
                  <a:cxn ang="0">
                    <a:pos x="232" y="1023"/>
                  </a:cxn>
                  <a:cxn ang="0">
                    <a:pos x="232" y="1424"/>
                  </a:cxn>
                  <a:cxn ang="0">
                    <a:pos x="258" y="1489"/>
                  </a:cxn>
                  <a:cxn ang="0">
                    <a:pos x="309" y="1541"/>
                  </a:cxn>
                  <a:cxn ang="0">
                    <a:pos x="387" y="1579"/>
                  </a:cxn>
                  <a:cxn ang="0">
                    <a:pos x="464" y="1605"/>
                  </a:cxn>
                  <a:cxn ang="0">
                    <a:pos x="567" y="1605"/>
                  </a:cxn>
                  <a:cxn ang="0">
                    <a:pos x="567" y="1579"/>
                  </a:cxn>
                  <a:cxn ang="0">
                    <a:pos x="554" y="1567"/>
                  </a:cxn>
                  <a:cxn ang="0">
                    <a:pos x="541" y="1567"/>
                  </a:cxn>
                  <a:cxn ang="0">
                    <a:pos x="438" y="1541"/>
                  </a:cxn>
                  <a:cxn ang="0">
                    <a:pos x="400" y="1515"/>
                  </a:cxn>
                  <a:cxn ang="0">
                    <a:pos x="348" y="1463"/>
                  </a:cxn>
                  <a:cxn ang="0">
                    <a:pos x="335" y="1437"/>
                  </a:cxn>
                  <a:cxn ang="0">
                    <a:pos x="335" y="971"/>
                  </a:cxn>
                  <a:cxn ang="0">
                    <a:pos x="322" y="919"/>
                  </a:cxn>
                  <a:cxn ang="0">
                    <a:pos x="297" y="880"/>
                  </a:cxn>
                  <a:cxn ang="0">
                    <a:pos x="219" y="828"/>
                  </a:cxn>
                  <a:cxn ang="0">
                    <a:pos x="142" y="802"/>
                  </a:cxn>
                  <a:cxn ang="0">
                    <a:pos x="258" y="751"/>
                  </a:cxn>
                  <a:cxn ang="0">
                    <a:pos x="309" y="686"/>
                  </a:cxn>
                  <a:cxn ang="0">
                    <a:pos x="335" y="634"/>
                  </a:cxn>
                  <a:cxn ang="0">
                    <a:pos x="335" y="582"/>
                  </a:cxn>
                  <a:cxn ang="0">
                    <a:pos x="335" y="297"/>
                  </a:cxn>
                </a:cxnLst>
                <a:rect l="0" t="0" r="r" b="b"/>
                <a:pathLst>
                  <a:path w="567" h="1605">
                    <a:moveTo>
                      <a:pt x="335" y="297"/>
                    </a:moveTo>
                    <a:lnTo>
                      <a:pt x="335" y="194"/>
                    </a:lnTo>
                    <a:lnTo>
                      <a:pt x="348" y="155"/>
                    </a:lnTo>
                    <a:lnTo>
                      <a:pt x="374" y="103"/>
                    </a:lnTo>
                    <a:lnTo>
                      <a:pt x="412" y="64"/>
                    </a:lnTo>
                    <a:lnTo>
                      <a:pt x="490" y="38"/>
                    </a:lnTo>
                    <a:lnTo>
                      <a:pt x="554" y="38"/>
                    </a:lnTo>
                    <a:lnTo>
                      <a:pt x="567" y="25"/>
                    </a:lnTo>
                    <a:lnTo>
                      <a:pt x="567" y="0"/>
                    </a:lnTo>
                    <a:lnTo>
                      <a:pt x="528" y="0"/>
                    </a:lnTo>
                    <a:lnTo>
                      <a:pt x="412" y="13"/>
                    </a:lnTo>
                    <a:lnTo>
                      <a:pt x="322" y="51"/>
                    </a:lnTo>
                    <a:lnTo>
                      <a:pt x="258" y="116"/>
                    </a:lnTo>
                    <a:lnTo>
                      <a:pt x="232" y="194"/>
                    </a:lnTo>
                    <a:lnTo>
                      <a:pt x="232" y="608"/>
                    </a:lnTo>
                    <a:lnTo>
                      <a:pt x="219" y="673"/>
                    </a:lnTo>
                    <a:lnTo>
                      <a:pt x="194" y="712"/>
                    </a:lnTo>
                    <a:lnTo>
                      <a:pt x="155" y="751"/>
                    </a:lnTo>
                    <a:lnTo>
                      <a:pt x="78" y="777"/>
                    </a:lnTo>
                    <a:lnTo>
                      <a:pt x="26" y="790"/>
                    </a:lnTo>
                    <a:lnTo>
                      <a:pt x="0" y="790"/>
                    </a:lnTo>
                    <a:lnTo>
                      <a:pt x="0" y="815"/>
                    </a:lnTo>
                    <a:lnTo>
                      <a:pt x="52" y="815"/>
                    </a:lnTo>
                    <a:lnTo>
                      <a:pt x="91" y="828"/>
                    </a:lnTo>
                    <a:lnTo>
                      <a:pt x="116" y="841"/>
                    </a:lnTo>
                    <a:lnTo>
                      <a:pt x="155" y="854"/>
                    </a:lnTo>
                    <a:lnTo>
                      <a:pt x="181" y="880"/>
                    </a:lnTo>
                    <a:lnTo>
                      <a:pt x="206" y="919"/>
                    </a:lnTo>
                    <a:lnTo>
                      <a:pt x="232" y="1023"/>
                    </a:lnTo>
                    <a:lnTo>
                      <a:pt x="232" y="1424"/>
                    </a:lnTo>
                    <a:lnTo>
                      <a:pt x="258" y="1489"/>
                    </a:lnTo>
                    <a:lnTo>
                      <a:pt x="309" y="1541"/>
                    </a:lnTo>
                    <a:lnTo>
                      <a:pt x="387" y="1579"/>
                    </a:lnTo>
                    <a:lnTo>
                      <a:pt x="464" y="1605"/>
                    </a:lnTo>
                    <a:lnTo>
                      <a:pt x="567" y="1605"/>
                    </a:lnTo>
                    <a:lnTo>
                      <a:pt x="567" y="1579"/>
                    </a:lnTo>
                    <a:lnTo>
                      <a:pt x="554" y="1567"/>
                    </a:lnTo>
                    <a:lnTo>
                      <a:pt x="541" y="1567"/>
                    </a:lnTo>
                    <a:lnTo>
                      <a:pt x="438" y="1541"/>
                    </a:lnTo>
                    <a:lnTo>
                      <a:pt x="400" y="1515"/>
                    </a:lnTo>
                    <a:lnTo>
                      <a:pt x="348" y="1463"/>
                    </a:lnTo>
                    <a:lnTo>
                      <a:pt x="335" y="1437"/>
                    </a:lnTo>
                    <a:lnTo>
                      <a:pt x="335" y="971"/>
                    </a:lnTo>
                    <a:lnTo>
                      <a:pt x="322" y="919"/>
                    </a:lnTo>
                    <a:lnTo>
                      <a:pt x="297" y="880"/>
                    </a:lnTo>
                    <a:lnTo>
                      <a:pt x="219" y="828"/>
                    </a:lnTo>
                    <a:lnTo>
                      <a:pt x="142" y="802"/>
                    </a:lnTo>
                    <a:lnTo>
                      <a:pt x="258" y="751"/>
                    </a:lnTo>
                    <a:lnTo>
                      <a:pt x="309" y="686"/>
                    </a:lnTo>
                    <a:lnTo>
                      <a:pt x="335" y="634"/>
                    </a:lnTo>
                    <a:lnTo>
                      <a:pt x="335" y="582"/>
                    </a:lnTo>
                    <a:lnTo>
                      <a:pt x="335" y="2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4" name="Freeform 1618"/>
              <p:cNvSpPr>
                <a:spLocks/>
              </p:cNvSpPr>
              <p:nvPr/>
            </p:nvSpPr>
            <p:spPr bwMode="auto">
              <a:xfrm>
                <a:off x="4202" y="17523"/>
                <a:ext cx="374" cy="1605"/>
              </a:xfrm>
              <a:custGeom>
                <a:avLst/>
                <a:gdLst/>
                <a:ahLst/>
                <a:cxnLst>
                  <a:cxn ang="0">
                    <a:pos x="374" y="1592"/>
                  </a:cxn>
                  <a:cxn ang="0">
                    <a:pos x="374" y="1579"/>
                  </a:cxn>
                  <a:cxn ang="0">
                    <a:pos x="348" y="1554"/>
                  </a:cxn>
                  <a:cxn ang="0">
                    <a:pos x="219" y="1385"/>
                  </a:cxn>
                  <a:cxn ang="0">
                    <a:pos x="142" y="1191"/>
                  </a:cxn>
                  <a:cxn ang="0">
                    <a:pos x="103" y="997"/>
                  </a:cxn>
                  <a:cxn ang="0">
                    <a:pos x="90" y="802"/>
                  </a:cxn>
                  <a:cxn ang="0">
                    <a:pos x="103" y="595"/>
                  </a:cxn>
                  <a:cxn ang="0">
                    <a:pos x="155" y="388"/>
                  </a:cxn>
                  <a:cxn ang="0">
                    <a:pos x="232" y="207"/>
                  </a:cxn>
                  <a:cxn ang="0">
                    <a:pos x="348" y="38"/>
                  </a:cxn>
                  <a:cxn ang="0">
                    <a:pos x="361" y="25"/>
                  </a:cxn>
                  <a:cxn ang="0">
                    <a:pos x="374" y="25"/>
                  </a:cxn>
                  <a:cxn ang="0">
                    <a:pos x="374" y="0"/>
                  </a:cxn>
                  <a:cxn ang="0">
                    <a:pos x="361" y="0"/>
                  </a:cxn>
                  <a:cxn ang="0">
                    <a:pos x="322" y="25"/>
                  </a:cxn>
                  <a:cxn ang="0">
                    <a:pos x="258" y="77"/>
                  </a:cxn>
                  <a:cxn ang="0">
                    <a:pos x="180" y="181"/>
                  </a:cxn>
                  <a:cxn ang="0">
                    <a:pos x="103" y="310"/>
                  </a:cxn>
                  <a:cxn ang="0">
                    <a:pos x="26" y="569"/>
                  </a:cxn>
                  <a:cxn ang="0">
                    <a:pos x="0" y="802"/>
                  </a:cxn>
                  <a:cxn ang="0">
                    <a:pos x="13" y="945"/>
                  </a:cxn>
                  <a:cxn ang="0">
                    <a:pos x="39" y="1126"/>
                  </a:cxn>
                  <a:cxn ang="0">
                    <a:pos x="103" y="1308"/>
                  </a:cxn>
                  <a:cxn ang="0">
                    <a:pos x="180" y="1437"/>
                  </a:cxn>
                  <a:cxn ang="0">
                    <a:pos x="258" y="1528"/>
                  </a:cxn>
                  <a:cxn ang="0">
                    <a:pos x="322" y="1592"/>
                  </a:cxn>
                  <a:cxn ang="0">
                    <a:pos x="361" y="1605"/>
                  </a:cxn>
                  <a:cxn ang="0">
                    <a:pos x="374" y="1605"/>
                  </a:cxn>
                  <a:cxn ang="0">
                    <a:pos x="374" y="1592"/>
                  </a:cxn>
                </a:cxnLst>
                <a:rect l="0" t="0" r="r" b="b"/>
                <a:pathLst>
                  <a:path w="374" h="1605">
                    <a:moveTo>
                      <a:pt x="374" y="1592"/>
                    </a:moveTo>
                    <a:lnTo>
                      <a:pt x="374" y="1579"/>
                    </a:lnTo>
                    <a:lnTo>
                      <a:pt x="348" y="1554"/>
                    </a:lnTo>
                    <a:lnTo>
                      <a:pt x="219" y="1385"/>
                    </a:lnTo>
                    <a:lnTo>
                      <a:pt x="142" y="1191"/>
                    </a:lnTo>
                    <a:lnTo>
                      <a:pt x="103" y="997"/>
                    </a:lnTo>
                    <a:lnTo>
                      <a:pt x="90" y="802"/>
                    </a:lnTo>
                    <a:lnTo>
                      <a:pt x="103" y="595"/>
                    </a:lnTo>
                    <a:lnTo>
                      <a:pt x="155" y="388"/>
                    </a:lnTo>
                    <a:lnTo>
                      <a:pt x="232" y="207"/>
                    </a:lnTo>
                    <a:lnTo>
                      <a:pt x="348" y="38"/>
                    </a:lnTo>
                    <a:lnTo>
                      <a:pt x="361" y="25"/>
                    </a:lnTo>
                    <a:lnTo>
                      <a:pt x="374" y="25"/>
                    </a:lnTo>
                    <a:lnTo>
                      <a:pt x="374" y="0"/>
                    </a:lnTo>
                    <a:lnTo>
                      <a:pt x="361" y="0"/>
                    </a:lnTo>
                    <a:lnTo>
                      <a:pt x="322" y="25"/>
                    </a:lnTo>
                    <a:lnTo>
                      <a:pt x="258" y="77"/>
                    </a:lnTo>
                    <a:lnTo>
                      <a:pt x="180" y="181"/>
                    </a:lnTo>
                    <a:lnTo>
                      <a:pt x="103" y="310"/>
                    </a:lnTo>
                    <a:lnTo>
                      <a:pt x="26" y="569"/>
                    </a:lnTo>
                    <a:lnTo>
                      <a:pt x="0" y="802"/>
                    </a:lnTo>
                    <a:lnTo>
                      <a:pt x="13" y="945"/>
                    </a:lnTo>
                    <a:lnTo>
                      <a:pt x="39" y="1126"/>
                    </a:lnTo>
                    <a:lnTo>
                      <a:pt x="103" y="1308"/>
                    </a:lnTo>
                    <a:lnTo>
                      <a:pt x="180" y="1437"/>
                    </a:lnTo>
                    <a:lnTo>
                      <a:pt x="258" y="1528"/>
                    </a:lnTo>
                    <a:lnTo>
                      <a:pt x="322" y="1592"/>
                    </a:lnTo>
                    <a:lnTo>
                      <a:pt x="361" y="1605"/>
                    </a:lnTo>
                    <a:lnTo>
                      <a:pt x="374" y="1605"/>
                    </a:lnTo>
                    <a:lnTo>
                      <a:pt x="374" y="159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5" name="Freeform 1619"/>
              <p:cNvSpPr>
                <a:spLocks/>
              </p:cNvSpPr>
              <p:nvPr/>
            </p:nvSpPr>
            <p:spPr bwMode="auto">
              <a:xfrm>
                <a:off x="4717" y="18015"/>
                <a:ext cx="811" cy="725"/>
              </a:xfrm>
              <a:custGeom>
                <a:avLst/>
                <a:gdLst/>
                <a:ahLst/>
                <a:cxnLst>
                  <a:cxn ang="0">
                    <a:pos x="554" y="699"/>
                  </a:cxn>
                  <a:cxn ang="0">
                    <a:pos x="682" y="725"/>
                  </a:cxn>
                  <a:cxn ang="0">
                    <a:pos x="773" y="647"/>
                  </a:cxn>
                  <a:cxn ang="0">
                    <a:pos x="798" y="582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3" y="492"/>
                  </a:cxn>
                  <a:cxn ang="0">
                    <a:pos x="747" y="582"/>
                  </a:cxn>
                  <a:cxn ang="0">
                    <a:pos x="682" y="686"/>
                  </a:cxn>
                  <a:cxn ang="0">
                    <a:pos x="631" y="686"/>
                  </a:cxn>
                  <a:cxn ang="0">
                    <a:pos x="605" y="582"/>
                  </a:cxn>
                  <a:cxn ang="0">
                    <a:pos x="631" y="492"/>
                  </a:cxn>
                  <a:cxn ang="0">
                    <a:pos x="657" y="362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1" y="142"/>
                  </a:cxn>
                  <a:cxn ang="0">
                    <a:pos x="734" y="77"/>
                  </a:cxn>
                  <a:cxn ang="0">
                    <a:pos x="721" y="39"/>
                  </a:cxn>
                  <a:cxn ang="0">
                    <a:pos x="670" y="26"/>
                  </a:cxn>
                  <a:cxn ang="0">
                    <a:pos x="631" y="51"/>
                  </a:cxn>
                  <a:cxn ang="0">
                    <a:pos x="592" y="194"/>
                  </a:cxn>
                  <a:cxn ang="0">
                    <a:pos x="528" y="466"/>
                  </a:cxn>
                  <a:cxn ang="0">
                    <a:pos x="502" y="569"/>
                  </a:cxn>
                  <a:cxn ang="0">
                    <a:pos x="438" y="647"/>
                  </a:cxn>
                  <a:cxn ang="0">
                    <a:pos x="374" y="686"/>
                  </a:cxn>
                  <a:cxn ang="0">
                    <a:pos x="283" y="686"/>
                  </a:cxn>
                  <a:cxn ang="0">
                    <a:pos x="219" y="595"/>
                  </a:cxn>
                  <a:cxn ang="0">
                    <a:pos x="232" y="466"/>
                  </a:cxn>
                  <a:cxn ang="0">
                    <a:pos x="335" y="168"/>
                  </a:cxn>
                  <a:cxn ang="0">
                    <a:pos x="309" y="51"/>
                  </a:cxn>
                  <a:cxn ang="0">
                    <a:pos x="206" y="0"/>
                  </a:cxn>
                  <a:cxn ang="0">
                    <a:pos x="65" y="90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03"/>
                  </a:cxn>
                  <a:cxn ang="0">
                    <a:pos x="168" y="39"/>
                  </a:cxn>
                  <a:cxn ang="0">
                    <a:pos x="232" y="51"/>
                  </a:cxn>
                  <a:cxn ang="0">
                    <a:pos x="245" y="90"/>
                  </a:cxn>
                  <a:cxn ang="0">
                    <a:pos x="219" y="194"/>
                  </a:cxn>
                  <a:cxn ang="0">
                    <a:pos x="129" y="453"/>
                  </a:cxn>
                  <a:cxn ang="0">
                    <a:pos x="142" y="634"/>
                  </a:cxn>
                  <a:cxn ang="0">
                    <a:pos x="180" y="686"/>
                  </a:cxn>
                  <a:cxn ang="0">
                    <a:pos x="245" y="725"/>
                  </a:cxn>
                  <a:cxn ang="0">
                    <a:pos x="412" y="712"/>
                  </a:cxn>
                  <a:cxn ang="0">
                    <a:pos x="489" y="647"/>
                  </a:cxn>
                </a:cxnLst>
                <a:rect l="0" t="0" r="r" b="b"/>
                <a:pathLst>
                  <a:path w="811" h="725">
                    <a:moveTo>
                      <a:pt x="502" y="621"/>
                    </a:moveTo>
                    <a:lnTo>
                      <a:pt x="554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1" y="699"/>
                    </a:lnTo>
                    <a:lnTo>
                      <a:pt x="773" y="647"/>
                    </a:lnTo>
                    <a:lnTo>
                      <a:pt x="785" y="608"/>
                    </a:lnTo>
                    <a:lnTo>
                      <a:pt x="798" y="582"/>
                    </a:lnTo>
                    <a:lnTo>
                      <a:pt x="798" y="544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3" y="479"/>
                    </a:lnTo>
                    <a:lnTo>
                      <a:pt x="773" y="492"/>
                    </a:lnTo>
                    <a:lnTo>
                      <a:pt x="760" y="544"/>
                    </a:lnTo>
                    <a:lnTo>
                      <a:pt x="747" y="582"/>
                    </a:lnTo>
                    <a:lnTo>
                      <a:pt x="734" y="634"/>
                    </a:lnTo>
                    <a:lnTo>
                      <a:pt x="682" y="686"/>
                    </a:lnTo>
                    <a:lnTo>
                      <a:pt x="657" y="699"/>
                    </a:lnTo>
                    <a:lnTo>
                      <a:pt x="631" y="686"/>
                    </a:lnTo>
                    <a:lnTo>
                      <a:pt x="605" y="660"/>
                    </a:lnTo>
                    <a:lnTo>
                      <a:pt x="605" y="582"/>
                    </a:lnTo>
                    <a:lnTo>
                      <a:pt x="618" y="544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7" y="362"/>
                    </a:lnTo>
                    <a:lnTo>
                      <a:pt x="682" y="285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1" y="142"/>
                    </a:lnTo>
                    <a:lnTo>
                      <a:pt x="721" y="103"/>
                    </a:lnTo>
                    <a:lnTo>
                      <a:pt x="734" y="77"/>
                    </a:lnTo>
                    <a:lnTo>
                      <a:pt x="734" y="64"/>
                    </a:lnTo>
                    <a:lnTo>
                      <a:pt x="721" y="39"/>
                    </a:lnTo>
                    <a:lnTo>
                      <a:pt x="708" y="26"/>
                    </a:lnTo>
                    <a:lnTo>
                      <a:pt x="670" y="26"/>
                    </a:lnTo>
                    <a:lnTo>
                      <a:pt x="644" y="39"/>
                    </a:lnTo>
                    <a:lnTo>
                      <a:pt x="631" y="51"/>
                    </a:lnTo>
                    <a:lnTo>
                      <a:pt x="618" y="77"/>
                    </a:lnTo>
                    <a:lnTo>
                      <a:pt x="592" y="194"/>
                    </a:lnTo>
                    <a:lnTo>
                      <a:pt x="554" y="323"/>
                    </a:lnTo>
                    <a:lnTo>
                      <a:pt x="528" y="466"/>
                    </a:lnTo>
                    <a:lnTo>
                      <a:pt x="502" y="557"/>
                    </a:lnTo>
                    <a:lnTo>
                      <a:pt x="502" y="569"/>
                    </a:lnTo>
                    <a:lnTo>
                      <a:pt x="464" y="608"/>
                    </a:lnTo>
                    <a:lnTo>
                      <a:pt x="438" y="647"/>
                    </a:lnTo>
                    <a:lnTo>
                      <a:pt x="412" y="673"/>
                    </a:lnTo>
                    <a:lnTo>
                      <a:pt x="374" y="686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58" y="673"/>
                    </a:lnTo>
                    <a:lnTo>
                      <a:pt x="219" y="595"/>
                    </a:lnTo>
                    <a:lnTo>
                      <a:pt x="219" y="557"/>
                    </a:lnTo>
                    <a:lnTo>
                      <a:pt x="232" y="466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0"/>
                    </a:lnTo>
                    <a:lnTo>
                      <a:pt x="309" y="51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5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5" y="155"/>
                    </a:lnTo>
                    <a:lnTo>
                      <a:pt x="90" y="103"/>
                    </a:lnTo>
                    <a:lnTo>
                      <a:pt x="129" y="64"/>
                    </a:lnTo>
                    <a:lnTo>
                      <a:pt x="168" y="39"/>
                    </a:lnTo>
                    <a:lnTo>
                      <a:pt x="219" y="39"/>
                    </a:lnTo>
                    <a:lnTo>
                      <a:pt x="232" y="51"/>
                    </a:lnTo>
                    <a:lnTo>
                      <a:pt x="232" y="64"/>
                    </a:lnTo>
                    <a:lnTo>
                      <a:pt x="245" y="90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8" y="336"/>
                    </a:lnTo>
                    <a:lnTo>
                      <a:pt x="129" y="453"/>
                    </a:lnTo>
                    <a:lnTo>
                      <a:pt x="116" y="531"/>
                    </a:lnTo>
                    <a:lnTo>
                      <a:pt x="142" y="634"/>
                    </a:lnTo>
                    <a:lnTo>
                      <a:pt x="155" y="660"/>
                    </a:lnTo>
                    <a:lnTo>
                      <a:pt x="180" y="686"/>
                    </a:lnTo>
                    <a:lnTo>
                      <a:pt x="219" y="712"/>
                    </a:lnTo>
                    <a:lnTo>
                      <a:pt x="245" y="725"/>
                    </a:lnTo>
                    <a:lnTo>
                      <a:pt x="374" y="725"/>
                    </a:lnTo>
                    <a:lnTo>
                      <a:pt x="412" y="712"/>
                    </a:lnTo>
                    <a:lnTo>
                      <a:pt x="464" y="660"/>
                    </a:lnTo>
                    <a:lnTo>
                      <a:pt x="489" y="647"/>
                    </a:lnTo>
                    <a:lnTo>
                      <a:pt x="502" y="6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6" name="Freeform 1620"/>
              <p:cNvSpPr>
                <a:spLocks/>
              </p:cNvSpPr>
              <p:nvPr/>
            </p:nvSpPr>
            <p:spPr bwMode="auto">
              <a:xfrm>
                <a:off x="5721" y="18559"/>
                <a:ext cx="181" cy="479"/>
              </a:xfrm>
              <a:custGeom>
                <a:avLst/>
                <a:gdLst/>
                <a:ahLst/>
                <a:cxnLst>
                  <a:cxn ang="0">
                    <a:pos x="181" y="168"/>
                  </a:cxn>
                  <a:cxn ang="0">
                    <a:pos x="181" y="103"/>
                  </a:cxn>
                  <a:cxn ang="0">
                    <a:pos x="168" y="64"/>
                  </a:cxn>
                  <a:cxn ang="0">
                    <a:pos x="142" y="25"/>
                  </a:cxn>
                  <a:cxn ang="0">
                    <a:pos x="116" y="0"/>
                  </a:cxn>
                  <a:cxn ang="0">
                    <a:pos x="39" y="0"/>
                  </a:cxn>
                  <a:cxn ang="0">
                    <a:pos x="13" y="25"/>
                  </a:cxn>
                  <a:cxn ang="0">
                    <a:pos x="0" y="51"/>
                  </a:cxn>
                  <a:cxn ang="0">
                    <a:pos x="0" y="116"/>
                  </a:cxn>
                  <a:cxn ang="0">
                    <a:pos x="13" y="142"/>
                  </a:cxn>
                  <a:cxn ang="0">
                    <a:pos x="52" y="155"/>
                  </a:cxn>
                  <a:cxn ang="0">
                    <a:pos x="78" y="168"/>
                  </a:cxn>
                  <a:cxn ang="0">
                    <a:pos x="103" y="168"/>
                  </a:cxn>
                  <a:cxn ang="0">
                    <a:pos x="142" y="142"/>
                  </a:cxn>
                  <a:cxn ang="0">
                    <a:pos x="142" y="168"/>
                  </a:cxn>
                  <a:cxn ang="0">
                    <a:pos x="129" y="272"/>
                  </a:cxn>
                  <a:cxn ang="0">
                    <a:pos x="90" y="362"/>
                  </a:cxn>
                  <a:cxn ang="0">
                    <a:pos x="39" y="440"/>
                  </a:cxn>
                  <a:cxn ang="0">
                    <a:pos x="26" y="453"/>
                  </a:cxn>
                  <a:cxn ang="0">
                    <a:pos x="26" y="479"/>
                  </a:cxn>
                  <a:cxn ang="0">
                    <a:pos x="39" y="479"/>
                  </a:cxn>
                  <a:cxn ang="0">
                    <a:pos x="65" y="453"/>
                  </a:cxn>
                  <a:cxn ang="0">
                    <a:pos x="116" y="388"/>
                  </a:cxn>
                  <a:cxn ang="0">
                    <a:pos x="168" y="297"/>
                  </a:cxn>
                  <a:cxn ang="0">
                    <a:pos x="181" y="168"/>
                  </a:cxn>
                </a:cxnLst>
                <a:rect l="0" t="0" r="r" b="b"/>
                <a:pathLst>
                  <a:path w="181" h="479">
                    <a:moveTo>
                      <a:pt x="181" y="168"/>
                    </a:moveTo>
                    <a:lnTo>
                      <a:pt x="181" y="103"/>
                    </a:lnTo>
                    <a:lnTo>
                      <a:pt x="168" y="64"/>
                    </a:lnTo>
                    <a:lnTo>
                      <a:pt x="142" y="25"/>
                    </a:lnTo>
                    <a:lnTo>
                      <a:pt x="116" y="0"/>
                    </a:lnTo>
                    <a:lnTo>
                      <a:pt x="39" y="0"/>
                    </a:lnTo>
                    <a:lnTo>
                      <a:pt x="13" y="25"/>
                    </a:lnTo>
                    <a:lnTo>
                      <a:pt x="0" y="51"/>
                    </a:lnTo>
                    <a:lnTo>
                      <a:pt x="0" y="116"/>
                    </a:lnTo>
                    <a:lnTo>
                      <a:pt x="13" y="142"/>
                    </a:lnTo>
                    <a:lnTo>
                      <a:pt x="52" y="155"/>
                    </a:lnTo>
                    <a:lnTo>
                      <a:pt x="78" y="168"/>
                    </a:lnTo>
                    <a:lnTo>
                      <a:pt x="103" y="168"/>
                    </a:lnTo>
                    <a:lnTo>
                      <a:pt x="142" y="142"/>
                    </a:lnTo>
                    <a:lnTo>
                      <a:pt x="142" y="168"/>
                    </a:lnTo>
                    <a:lnTo>
                      <a:pt x="129" y="272"/>
                    </a:lnTo>
                    <a:lnTo>
                      <a:pt x="90" y="362"/>
                    </a:lnTo>
                    <a:lnTo>
                      <a:pt x="39" y="440"/>
                    </a:lnTo>
                    <a:lnTo>
                      <a:pt x="26" y="453"/>
                    </a:lnTo>
                    <a:lnTo>
                      <a:pt x="26" y="479"/>
                    </a:lnTo>
                    <a:lnTo>
                      <a:pt x="39" y="479"/>
                    </a:lnTo>
                    <a:lnTo>
                      <a:pt x="65" y="453"/>
                    </a:lnTo>
                    <a:lnTo>
                      <a:pt x="116" y="388"/>
                    </a:lnTo>
                    <a:lnTo>
                      <a:pt x="168" y="297"/>
                    </a:lnTo>
                    <a:lnTo>
                      <a:pt x="181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7" name="Freeform 1621"/>
              <p:cNvSpPr>
                <a:spLocks/>
              </p:cNvSpPr>
              <p:nvPr/>
            </p:nvSpPr>
            <p:spPr bwMode="auto">
              <a:xfrm>
                <a:off x="6339" y="18015"/>
                <a:ext cx="695" cy="725"/>
              </a:xfrm>
              <a:custGeom>
                <a:avLst/>
                <a:gdLst/>
                <a:ahLst/>
                <a:cxnLst>
                  <a:cxn ang="0">
                    <a:pos x="695" y="64"/>
                  </a:cxn>
                  <a:cxn ang="0">
                    <a:pos x="644" y="0"/>
                  </a:cxn>
                  <a:cxn ang="0">
                    <a:pos x="605" y="13"/>
                  </a:cxn>
                  <a:cxn ang="0">
                    <a:pos x="554" y="51"/>
                  </a:cxn>
                  <a:cxn ang="0">
                    <a:pos x="580" y="129"/>
                  </a:cxn>
                  <a:cxn ang="0">
                    <a:pos x="618" y="207"/>
                  </a:cxn>
                  <a:cxn ang="0">
                    <a:pos x="618" y="310"/>
                  </a:cxn>
                  <a:cxn ang="0">
                    <a:pos x="554" y="505"/>
                  </a:cxn>
                  <a:cxn ang="0">
                    <a:pos x="425" y="673"/>
                  </a:cxn>
                  <a:cxn ang="0">
                    <a:pos x="296" y="686"/>
                  </a:cxn>
                  <a:cxn ang="0">
                    <a:pos x="245" y="634"/>
                  </a:cxn>
                  <a:cxn ang="0">
                    <a:pos x="258" y="401"/>
                  </a:cxn>
                  <a:cxn ang="0">
                    <a:pos x="335" y="181"/>
                  </a:cxn>
                  <a:cxn ang="0">
                    <a:pos x="309" y="51"/>
                  </a:cxn>
                  <a:cxn ang="0">
                    <a:pos x="206" y="0"/>
                  </a:cxn>
                  <a:cxn ang="0">
                    <a:pos x="65" y="90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9" y="233"/>
                  </a:cxn>
                  <a:cxn ang="0">
                    <a:pos x="90" y="116"/>
                  </a:cxn>
                  <a:cxn ang="0">
                    <a:pos x="155" y="51"/>
                  </a:cxn>
                  <a:cxn ang="0">
                    <a:pos x="219" y="39"/>
                  </a:cxn>
                  <a:cxn ang="0">
                    <a:pos x="232" y="64"/>
                  </a:cxn>
                  <a:cxn ang="0">
                    <a:pos x="232" y="129"/>
                  </a:cxn>
                  <a:cxn ang="0">
                    <a:pos x="219" y="207"/>
                  </a:cxn>
                  <a:cxn ang="0">
                    <a:pos x="142" y="414"/>
                  </a:cxn>
                  <a:cxn ang="0">
                    <a:pos x="129" y="531"/>
                  </a:cxn>
                  <a:cxn ang="0">
                    <a:pos x="181" y="673"/>
                  </a:cxn>
                  <a:cxn ang="0">
                    <a:pos x="283" y="725"/>
                  </a:cxn>
                  <a:cxn ang="0">
                    <a:pos x="438" y="699"/>
                  </a:cxn>
                  <a:cxn ang="0">
                    <a:pos x="592" y="518"/>
                  </a:cxn>
                  <a:cxn ang="0">
                    <a:pos x="670" y="272"/>
                  </a:cxn>
                  <a:cxn ang="0">
                    <a:pos x="695" y="116"/>
                  </a:cxn>
                </a:cxnLst>
                <a:rect l="0" t="0" r="r" b="b"/>
                <a:pathLst>
                  <a:path w="695" h="725">
                    <a:moveTo>
                      <a:pt x="695" y="116"/>
                    </a:moveTo>
                    <a:lnTo>
                      <a:pt x="695" y="64"/>
                    </a:lnTo>
                    <a:lnTo>
                      <a:pt x="683" y="39"/>
                    </a:lnTo>
                    <a:lnTo>
                      <a:pt x="644" y="0"/>
                    </a:lnTo>
                    <a:lnTo>
                      <a:pt x="631" y="0"/>
                    </a:lnTo>
                    <a:lnTo>
                      <a:pt x="605" y="13"/>
                    </a:lnTo>
                    <a:lnTo>
                      <a:pt x="567" y="26"/>
                    </a:lnTo>
                    <a:lnTo>
                      <a:pt x="554" y="51"/>
                    </a:lnTo>
                    <a:lnTo>
                      <a:pt x="554" y="116"/>
                    </a:lnTo>
                    <a:lnTo>
                      <a:pt x="580" y="129"/>
                    </a:lnTo>
                    <a:lnTo>
                      <a:pt x="605" y="168"/>
                    </a:lnTo>
                    <a:lnTo>
                      <a:pt x="618" y="207"/>
                    </a:lnTo>
                    <a:lnTo>
                      <a:pt x="631" y="259"/>
                    </a:lnTo>
                    <a:lnTo>
                      <a:pt x="618" y="310"/>
                    </a:lnTo>
                    <a:lnTo>
                      <a:pt x="592" y="401"/>
                    </a:lnTo>
                    <a:lnTo>
                      <a:pt x="554" y="505"/>
                    </a:lnTo>
                    <a:lnTo>
                      <a:pt x="502" y="595"/>
                    </a:lnTo>
                    <a:lnTo>
                      <a:pt x="425" y="673"/>
                    </a:lnTo>
                    <a:lnTo>
                      <a:pt x="348" y="699"/>
                    </a:lnTo>
                    <a:lnTo>
                      <a:pt x="296" y="686"/>
                    </a:lnTo>
                    <a:lnTo>
                      <a:pt x="271" y="673"/>
                    </a:lnTo>
                    <a:lnTo>
                      <a:pt x="245" y="634"/>
                    </a:lnTo>
                    <a:lnTo>
                      <a:pt x="219" y="557"/>
                    </a:lnTo>
                    <a:lnTo>
                      <a:pt x="258" y="401"/>
                    </a:lnTo>
                    <a:lnTo>
                      <a:pt x="322" y="220"/>
                    </a:lnTo>
                    <a:lnTo>
                      <a:pt x="335" y="181"/>
                    </a:lnTo>
                    <a:lnTo>
                      <a:pt x="335" y="90"/>
                    </a:lnTo>
                    <a:lnTo>
                      <a:pt x="309" y="51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5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5" y="168"/>
                    </a:lnTo>
                    <a:lnTo>
                      <a:pt x="90" y="116"/>
                    </a:lnTo>
                    <a:lnTo>
                      <a:pt x="116" y="77"/>
                    </a:lnTo>
                    <a:lnTo>
                      <a:pt x="155" y="51"/>
                    </a:lnTo>
                    <a:lnTo>
                      <a:pt x="181" y="39"/>
                    </a:lnTo>
                    <a:lnTo>
                      <a:pt x="219" y="39"/>
                    </a:lnTo>
                    <a:lnTo>
                      <a:pt x="232" y="51"/>
                    </a:lnTo>
                    <a:lnTo>
                      <a:pt x="232" y="64"/>
                    </a:lnTo>
                    <a:lnTo>
                      <a:pt x="245" y="90"/>
                    </a:lnTo>
                    <a:lnTo>
                      <a:pt x="232" y="129"/>
                    </a:lnTo>
                    <a:lnTo>
                      <a:pt x="232" y="168"/>
                    </a:lnTo>
                    <a:lnTo>
                      <a:pt x="219" y="207"/>
                    </a:lnTo>
                    <a:lnTo>
                      <a:pt x="168" y="323"/>
                    </a:lnTo>
                    <a:lnTo>
                      <a:pt x="142" y="414"/>
                    </a:lnTo>
                    <a:lnTo>
                      <a:pt x="129" y="479"/>
                    </a:lnTo>
                    <a:lnTo>
                      <a:pt x="129" y="531"/>
                    </a:lnTo>
                    <a:lnTo>
                      <a:pt x="142" y="621"/>
                    </a:lnTo>
                    <a:lnTo>
                      <a:pt x="181" y="673"/>
                    </a:lnTo>
                    <a:lnTo>
                      <a:pt x="232" y="712"/>
                    </a:lnTo>
                    <a:lnTo>
                      <a:pt x="283" y="725"/>
                    </a:lnTo>
                    <a:lnTo>
                      <a:pt x="335" y="725"/>
                    </a:lnTo>
                    <a:lnTo>
                      <a:pt x="438" y="699"/>
                    </a:lnTo>
                    <a:lnTo>
                      <a:pt x="528" y="621"/>
                    </a:lnTo>
                    <a:lnTo>
                      <a:pt x="592" y="518"/>
                    </a:lnTo>
                    <a:lnTo>
                      <a:pt x="644" y="388"/>
                    </a:lnTo>
                    <a:lnTo>
                      <a:pt x="670" y="272"/>
                    </a:lnTo>
                    <a:lnTo>
                      <a:pt x="695" y="181"/>
                    </a:lnTo>
                    <a:lnTo>
                      <a:pt x="695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8" name="Freeform 1622"/>
              <p:cNvSpPr>
                <a:spLocks/>
              </p:cNvSpPr>
              <p:nvPr/>
            </p:nvSpPr>
            <p:spPr bwMode="auto">
              <a:xfrm>
                <a:off x="7202" y="17523"/>
                <a:ext cx="373" cy="1605"/>
              </a:xfrm>
              <a:custGeom>
                <a:avLst/>
                <a:gdLst/>
                <a:ahLst/>
                <a:cxnLst>
                  <a:cxn ang="0">
                    <a:pos x="373" y="802"/>
                  </a:cxn>
                  <a:cxn ang="0">
                    <a:pos x="360" y="660"/>
                  </a:cxn>
                  <a:cxn ang="0">
                    <a:pos x="335" y="479"/>
                  </a:cxn>
                  <a:cxn ang="0">
                    <a:pos x="270" y="297"/>
                  </a:cxn>
                  <a:cxn ang="0">
                    <a:pos x="193" y="168"/>
                  </a:cxn>
                  <a:cxn ang="0">
                    <a:pos x="116" y="77"/>
                  </a:cxn>
                  <a:cxn ang="0">
                    <a:pos x="51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6" y="51"/>
                  </a:cxn>
                  <a:cxn ang="0">
                    <a:pos x="129" y="194"/>
                  </a:cxn>
                  <a:cxn ang="0">
                    <a:pos x="219" y="362"/>
                  </a:cxn>
                  <a:cxn ang="0">
                    <a:pos x="257" y="569"/>
                  </a:cxn>
                  <a:cxn ang="0">
                    <a:pos x="283" y="802"/>
                  </a:cxn>
                  <a:cxn ang="0">
                    <a:pos x="270" y="1010"/>
                  </a:cxn>
                  <a:cxn ang="0">
                    <a:pos x="219" y="1204"/>
                  </a:cxn>
                  <a:cxn ang="0">
                    <a:pos x="141" y="1398"/>
                  </a:cxn>
                  <a:cxn ang="0">
                    <a:pos x="26" y="1567"/>
                  </a:cxn>
                  <a:cxn ang="0">
                    <a:pos x="13" y="1579"/>
                  </a:cxn>
                  <a:cxn ang="0">
                    <a:pos x="0" y="1579"/>
                  </a:cxn>
                  <a:cxn ang="0">
                    <a:pos x="0" y="1605"/>
                  </a:cxn>
                  <a:cxn ang="0">
                    <a:pos x="13" y="1605"/>
                  </a:cxn>
                  <a:cxn ang="0">
                    <a:pos x="51" y="1579"/>
                  </a:cxn>
                  <a:cxn ang="0">
                    <a:pos x="116" y="1528"/>
                  </a:cxn>
                  <a:cxn ang="0">
                    <a:pos x="193" y="1424"/>
                  </a:cxn>
                  <a:cxn ang="0">
                    <a:pos x="270" y="1295"/>
                  </a:cxn>
                  <a:cxn ang="0">
                    <a:pos x="347" y="1036"/>
                  </a:cxn>
                  <a:cxn ang="0">
                    <a:pos x="373" y="802"/>
                  </a:cxn>
                </a:cxnLst>
                <a:rect l="0" t="0" r="r" b="b"/>
                <a:pathLst>
                  <a:path w="373" h="1605">
                    <a:moveTo>
                      <a:pt x="373" y="802"/>
                    </a:moveTo>
                    <a:lnTo>
                      <a:pt x="360" y="660"/>
                    </a:lnTo>
                    <a:lnTo>
                      <a:pt x="335" y="479"/>
                    </a:lnTo>
                    <a:lnTo>
                      <a:pt x="270" y="297"/>
                    </a:lnTo>
                    <a:lnTo>
                      <a:pt x="193" y="168"/>
                    </a:lnTo>
                    <a:lnTo>
                      <a:pt x="116" y="77"/>
                    </a:lnTo>
                    <a:lnTo>
                      <a:pt x="51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6" y="51"/>
                    </a:lnTo>
                    <a:lnTo>
                      <a:pt x="129" y="194"/>
                    </a:lnTo>
                    <a:lnTo>
                      <a:pt x="219" y="362"/>
                    </a:lnTo>
                    <a:lnTo>
                      <a:pt x="257" y="569"/>
                    </a:lnTo>
                    <a:lnTo>
                      <a:pt x="283" y="802"/>
                    </a:lnTo>
                    <a:lnTo>
                      <a:pt x="270" y="1010"/>
                    </a:lnTo>
                    <a:lnTo>
                      <a:pt x="219" y="1204"/>
                    </a:lnTo>
                    <a:lnTo>
                      <a:pt x="141" y="1398"/>
                    </a:lnTo>
                    <a:lnTo>
                      <a:pt x="26" y="1567"/>
                    </a:lnTo>
                    <a:lnTo>
                      <a:pt x="13" y="1579"/>
                    </a:lnTo>
                    <a:lnTo>
                      <a:pt x="0" y="1579"/>
                    </a:lnTo>
                    <a:lnTo>
                      <a:pt x="0" y="1605"/>
                    </a:lnTo>
                    <a:lnTo>
                      <a:pt x="13" y="1605"/>
                    </a:lnTo>
                    <a:lnTo>
                      <a:pt x="51" y="1579"/>
                    </a:lnTo>
                    <a:lnTo>
                      <a:pt x="116" y="1528"/>
                    </a:lnTo>
                    <a:lnTo>
                      <a:pt x="193" y="1424"/>
                    </a:lnTo>
                    <a:lnTo>
                      <a:pt x="270" y="1295"/>
                    </a:lnTo>
                    <a:lnTo>
                      <a:pt x="347" y="1036"/>
                    </a:lnTo>
                    <a:lnTo>
                      <a:pt x="373" y="8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799" name="Freeform 1623"/>
              <p:cNvSpPr>
                <a:spLocks/>
              </p:cNvSpPr>
              <p:nvPr/>
            </p:nvSpPr>
            <p:spPr bwMode="auto">
              <a:xfrm>
                <a:off x="7846" y="17523"/>
                <a:ext cx="566" cy="1605"/>
              </a:xfrm>
              <a:custGeom>
                <a:avLst/>
                <a:gdLst/>
                <a:ahLst/>
                <a:cxnLst>
                  <a:cxn ang="0">
                    <a:pos x="334" y="272"/>
                  </a:cxn>
                  <a:cxn ang="0">
                    <a:pos x="334" y="181"/>
                  </a:cxn>
                  <a:cxn ang="0">
                    <a:pos x="308" y="116"/>
                  </a:cxn>
                  <a:cxn ang="0">
                    <a:pos x="257" y="64"/>
                  </a:cxn>
                  <a:cxn ang="0">
                    <a:pos x="141" y="13"/>
                  </a:cxn>
                  <a:cxn ang="0">
                    <a:pos x="25" y="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12" y="38"/>
                  </a:cxn>
                  <a:cxn ang="0">
                    <a:pos x="25" y="38"/>
                  </a:cxn>
                  <a:cxn ang="0">
                    <a:pos x="128" y="64"/>
                  </a:cxn>
                  <a:cxn ang="0">
                    <a:pos x="167" y="90"/>
                  </a:cxn>
                  <a:cxn ang="0">
                    <a:pos x="218" y="142"/>
                  </a:cxn>
                  <a:cxn ang="0">
                    <a:pos x="218" y="181"/>
                  </a:cxn>
                  <a:cxn ang="0">
                    <a:pos x="231" y="194"/>
                  </a:cxn>
                  <a:cxn ang="0">
                    <a:pos x="231" y="634"/>
                  </a:cxn>
                  <a:cxn ang="0">
                    <a:pos x="244" y="686"/>
                  </a:cxn>
                  <a:cxn ang="0">
                    <a:pos x="270" y="725"/>
                  </a:cxn>
                  <a:cxn ang="0">
                    <a:pos x="347" y="777"/>
                  </a:cxn>
                  <a:cxn ang="0">
                    <a:pos x="386" y="790"/>
                  </a:cxn>
                  <a:cxn ang="0">
                    <a:pos x="411" y="802"/>
                  </a:cxn>
                  <a:cxn ang="0">
                    <a:pos x="308" y="854"/>
                  </a:cxn>
                  <a:cxn ang="0">
                    <a:pos x="257" y="919"/>
                  </a:cxn>
                  <a:cxn ang="0">
                    <a:pos x="231" y="971"/>
                  </a:cxn>
                  <a:cxn ang="0">
                    <a:pos x="231" y="1411"/>
                  </a:cxn>
                  <a:cxn ang="0">
                    <a:pos x="218" y="1450"/>
                  </a:cxn>
                  <a:cxn ang="0">
                    <a:pos x="193" y="1502"/>
                  </a:cxn>
                  <a:cxn ang="0">
                    <a:pos x="167" y="1515"/>
                  </a:cxn>
                  <a:cxn ang="0">
                    <a:pos x="154" y="1541"/>
                  </a:cxn>
                  <a:cxn ang="0">
                    <a:pos x="77" y="1567"/>
                  </a:cxn>
                  <a:cxn ang="0">
                    <a:pos x="12" y="1567"/>
                  </a:cxn>
                  <a:cxn ang="0">
                    <a:pos x="0" y="1579"/>
                  </a:cxn>
                  <a:cxn ang="0">
                    <a:pos x="0" y="1605"/>
                  </a:cxn>
                  <a:cxn ang="0">
                    <a:pos x="25" y="1605"/>
                  </a:cxn>
                  <a:cxn ang="0">
                    <a:pos x="141" y="1592"/>
                  </a:cxn>
                  <a:cxn ang="0">
                    <a:pos x="244" y="1554"/>
                  </a:cxn>
                  <a:cxn ang="0">
                    <a:pos x="308" y="1489"/>
                  </a:cxn>
                  <a:cxn ang="0">
                    <a:pos x="334" y="1411"/>
                  </a:cxn>
                  <a:cxn ang="0">
                    <a:pos x="334" y="997"/>
                  </a:cxn>
                  <a:cxn ang="0">
                    <a:pos x="347" y="932"/>
                  </a:cxn>
                  <a:cxn ang="0">
                    <a:pos x="373" y="893"/>
                  </a:cxn>
                  <a:cxn ang="0">
                    <a:pos x="411" y="854"/>
                  </a:cxn>
                  <a:cxn ang="0">
                    <a:pos x="489" y="828"/>
                  </a:cxn>
                  <a:cxn ang="0">
                    <a:pos x="540" y="815"/>
                  </a:cxn>
                  <a:cxn ang="0">
                    <a:pos x="566" y="815"/>
                  </a:cxn>
                  <a:cxn ang="0">
                    <a:pos x="566" y="790"/>
                  </a:cxn>
                  <a:cxn ang="0">
                    <a:pos x="514" y="790"/>
                  </a:cxn>
                  <a:cxn ang="0">
                    <a:pos x="476" y="777"/>
                  </a:cxn>
                  <a:cxn ang="0">
                    <a:pos x="450" y="764"/>
                  </a:cxn>
                  <a:cxn ang="0">
                    <a:pos x="411" y="738"/>
                  </a:cxn>
                  <a:cxn ang="0">
                    <a:pos x="360" y="686"/>
                  </a:cxn>
                  <a:cxn ang="0">
                    <a:pos x="334" y="582"/>
                  </a:cxn>
                  <a:cxn ang="0">
                    <a:pos x="334" y="272"/>
                  </a:cxn>
                </a:cxnLst>
                <a:rect l="0" t="0" r="r" b="b"/>
                <a:pathLst>
                  <a:path w="566" h="1605">
                    <a:moveTo>
                      <a:pt x="334" y="272"/>
                    </a:moveTo>
                    <a:lnTo>
                      <a:pt x="334" y="181"/>
                    </a:lnTo>
                    <a:lnTo>
                      <a:pt x="308" y="116"/>
                    </a:lnTo>
                    <a:lnTo>
                      <a:pt x="257" y="64"/>
                    </a:lnTo>
                    <a:lnTo>
                      <a:pt x="141" y="13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12" y="38"/>
                    </a:lnTo>
                    <a:lnTo>
                      <a:pt x="25" y="38"/>
                    </a:lnTo>
                    <a:lnTo>
                      <a:pt x="128" y="64"/>
                    </a:lnTo>
                    <a:lnTo>
                      <a:pt x="167" y="90"/>
                    </a:lnTo>
                    <a:lnTo>
                      <a:pt x="218" y="142"/>
                    </a:lnTo>
                    <a:lnTo>
                      <a:pt x="218" y="181"/>
                    </a:lnTo>
                    <a:lnTo>
                      <a:pt x="231" y="194"/>
                    </a:lnTo>
                    <a:lnTo>
                      <a:pt x="231" y="634"/>
                    </a:lnTo>
                    <a:lnTo>
                      <a:pt x="244" y="686"/>
                    </a:lnTo>
                    <a:lnTo>
                      <a:pt x="270" y="725"/>
                    </a:lnTo>
                    <a:lnTo>
                      <a:pt x="347" y="777"/>
                    </a:lnTo>
                    <a:lnTo>
                      <a:pt x="386" y="790"/>
                    </a:lnTo>
                    <a:lnTo>
                      <a:pt x="411" y="802"/>
                    </a:lnTo>
                    <a:lnTo>
                      <a:pt x="308" y="854"/>
                    </a:lnTo>
                    <a:lnTo>
                      <a:pt x="257" y="919"/>
                    </a:lnTo>
                    <a:lnTo>
                      <a:pt x="231" y="971"/>
                    </a:lnTo>
                    <a:lnTo>
                      <a:pt x="231" y="1411"/>
                    </a:lnTo>
                    <a:lnTo>
                      <a:pt x="218" y="1450"/>
                    </a:lnTo>
                    <a:lnTo>
                      <a:pt x="193" y="1502"/>
                    </a:lnTo>
                    <a:lnTo>
                      <a:pt x="167" y="1515"/>
                    </a:lnTo>
                    <a:lnTo>
                      <a:pt x="154" y="1541"/>
                    </a:lnTo>
                    <a:lnTo>
                      <a:pt x="77" y="1567"/>
                    </a:lnTo>
                    <a:lnTo>
                      <a:pt x="12" y="1567"/>
                    </a:lnTo>
                    <a:lnTo>
                      <a:pt x="0" y="1579"/>
                    </a:lnTo>
                    <a:lnTo>
                      <a:pt x="0" y="1605"/>
                    </a:lnTo>
                    <a:lnTo>
                      <a:pt x="25" y="1605"/>
                    </a:lnTo>
                    <a:lnTo>
                      <a:pt x="141" y="1592"/>
                    </a:lnTo>
                    <a:lnTo>
                      <a:pt x="244" y="1554"/>
                    </a:lnTo>
                    <a:lnTo>
                      <a:pt x="308" y="1489"/>
                    </a:lnTo>
                    <a:lnTo>
                      <a:pt x="334" y="1411"/>
                    </a:lnTo>
                    <a:lnTo>
                      <a:pt x="334" y="997"/>
                    </a:lnTo>
                    <a:lnTo>
                      <a:pt x="347" y="932"/>
                    </a:lnTo>
                    <a:lnTo>
                      <a:pt x="373" y="893"/>
                    </a:lnTo>
                    <a:lnTo>
                      <a:pt x="411" y="854"/>
                    </a:lnTo>
                    <a:lnTo>
                      <a:pt x="489" y="828"/>
                    </a:lnTo>
                    <a:lnTo>
                      <a:pt x="540" y="815"/>
                    </a:lnTo>
                    <a:lnTo>
                      <a:pt x="566" y="815"/>
                    </a:lnTo>
                    <a:lnTo>
                      <a:pt x="566" y="790"/>
                    </a:lnTo>
                    <a:lnTo>
                      <a:pt x="514" y="790"/>
                    </a:lnTo>
                    <a:lnTo>
                      <a:pt x="476" y="777"/>
                    </a:lnTo>
                    <a:lnTo>
                      <a:pt x="450" y="764"/>
                    </a:lnTo>
                    <a:lnTo>
                      <a:pt x="411" y="738"/>
                    </a:lnTo>
                    <a:lnTo>
                      <a:pt x="360" y="686"/>
                    </a:lnTo>
                    <a:lnTo>
                      <a:pt x="334" y="582"/>
                    </a:lnTo>
                    <a:lnTo>
                      <a:pt x="33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0" name="Freeform 1624"/>
              <p:cNvSpPr>
                <a:spLocks/>
              </p:cNvSpPr>
              <p:nvPr/>
            </p:nvSpPr>
            <p:spPr bwMode="auto">
              <a:xfrm>
                <a:off x="8914" y="17523"/>
                <a:ext cx="618" cy="1605"/>
              </a:xfrm>
              <a:custGeom>
                <a:avLst/>
                <a:gdLst/>
                <a:ahLst/>
                <a:cxnLst>
                  <a:cxn ang="0">
                    <a:pos x="554" y="1567"/>
                  </a:cxn>
                  <a:cxn ang="0">
                    <a:pos x="554" y="1592"/>
                  </a:cxn>
                  <a:cxn ang="0">
                    <a:pos x="566" y="1605"/>
                  </a:cxn>
                  <a:cxn ang="0">
                    <a:pos x="605" y="1605"/>
                  </a:cxn>
                  <a:cxn ang="0">
                    <a:pos x="618" y="1592"/>
                  </a:cxn>
                  <a:cxn ang="0">
                    <a:pos x="618" y="1567"/>
                  </a:cxn>
                  <a:cxn ang="0">
                    <a:pos x="605" y="1541"/>
                  </a:cxn>
                  <a:cxn ang="0">
                    <a:pos x="64" y="38"/>
                  </a:cxn>
                  <a:cxn ang="0">
                    <a:pos x="64" y="13"/>
                  </a:cxn>
                  <a:cxn ang="0">
                    <a:pos x="52" y="0"/>
                  </a:cxn>
                  <a:cxn ang="0">
                    <a:pos x="13" y="0"/>
                  </a:cxn>
                  <a:cxn ang="0">
                    <a:pos x="0" y="13"/>
                  </a:cxn>
                  <a:cxn ang="0">
                    <a:pos x="0" y="38"/>
                  </a:cxn>
                  <a:cxn ang="0">
                    <a:pos x="13" y="64"/>
                  </a:cxn>
                  <a:cxn ang="0">
                    <a:pos x="554" y="1567"/>
                  </a:cxn>
                </a:cxnLst>
                <a:rect l="0" t="0" r="r" b="b"/>
                <a:pathLst>
                  <a:path w="618" h="1605">
                    <a:moveTo>
                      <a:pt x="554" y="1567"/>
                    </a:moveTo>
                    <a:lnTo>
                      <a:pt x="554" y="1592"/>
                    </a:lnTo>
                    <a:lnTo>
                      <a:pt x="566" y="1605"/>
                    </a:lnTo>
                    <a:lnTo>
                      <a:pt x="605" y="1605"/>
                    </a:lnTo>
                    <a:lnTo>
                      <a:pt x="618" y="1592"/>
                    </a:lnTo>
                    <a:lnTo>
                      <a:pt x="618" y="1567"/>
                    </a:lnTo>
                    <a:lnTo>
                      <a:pt x="605" y="1541"/>
                    </a:lnTo>
                    <a:lnTo>
                      <a:pt x="64" y="38"/>
                    </a:lnTo>
                    <a:lnTo>
                      <a:pt x="64" y="13"/>
                    </a:lnTo>
                    <a:lnTo>
                      <a:pt x="52" y="0"/>
                    </a:lnTo>
                    <a:lnTo>
                      <a:pt x="13" y="0"/>
                    </a:lnTo>
                    <a:lnTo>
                      <a:pt x="0" y="13"/>
                    </a:lnTo>
                    <a:lnTo>
                      <a:pt x="0" y="38"/>
                    </a:lnTo>
                    <a:lnTo>
                      <a:pt x="13" y="64"/>
                    </a:lnTo>
                    <a:lnTo>
                      <a:pt x="554" y="15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1" name="Freeform 1625"/>
              <p:cNvSpPr>
                <a:spLocks/>
              </p:cNvSpPr>
              <p:nvPr/>
            </p:nvSpPr>
            <p:spPr bwMode="auto">
              <a:xfrm>
                <a:off x="10034" y="17523"/>
                <a:ext cx="567" cy="1605"/>
              </a:xfrm>
              <a:custGeom>
                <a:avLst/>
                <a:gdLst/>
                <a:ahLst/>
                <a:cxnLst>
                  <a:cxn ang="0">
                    <a:pos x="335" y="297"/>
                  </a:cxn>
                  <a:cxn ang="0">
                    <a:pos x="335" y="194"/>
                  </a:cxn>
                  <a:cxn ang="0">
                    <a:pos x="348" y="155"/>
                  </a:cxn>
                  <a:cxn ang="0">
                    <a:pos x="373" y="103"/>
                  </a:cxn>
                  <a:cxn ang="0">
                    <a:pos x="412" y="64"/>
                  </a:cxn>
                  <a:cxn ang="0">
                    <a:pos x="489" y="38"/>
                  </a:cxn>
                  <a:cxn ang="0">
                    <a:pos x="554" y="38"/>
                  </a:cxn>
                  <a:cxn ang="0">
                    <a:pos x="567" y="25"/>
                  </a:cxn>
                  <a:cxn ang="0">
                    <a:pos x="567" y="0"/>
                  </a:cxn>
                  <a:cxn ang="0">
                    <a:pos x="528" y="0"/>
                  </a:cxn>
                  <a:cxn ang="0">
                    <a:pos x="412" y="13"/>
                  </a:cxn>
                  <a:cxn ang="0">
                    <a:pos x="322" y="51"/>
                  </a:cxn>
                  <a:cxn ang="0">
                    <a:pos x="258" y="116"/>
                  </a:cxn>
                  <a:cxn ang="0">
                    <a:pos x="232" y="194"/>
                  </a:cxn>
                  <a:cxn ang="0">
                    <a:pos x="232" y="608"/>
                  </a:cxn>
                  <a:cxn ang="0">
                    <a:pos x="219" y="673"/>
                  </a:cxn>
                  <a:cxn ang="0">
                    <a:pos x="193" y="712"/>
                  </a:cxn>
                  <a:cxn ang="0">
                    <a:pos x="155" y="751"/>
                  </a:cxn>
                  <a:cxn ang="0">
                    <a:pos x="77" y="777"/>
                  </a:cxn>
                  <a:cxn ang="0">
                    <a:pos x="26" y="790"/>
                  </a:cxn>
                  <a:cxn ang="0">
                    <a:pos x="0" y="790"/>
                  </a:cxn>
                  <a:cxn ang="0">
                    <a:pos x="0" y="815"/>
                  </a:cxn>
                  <a:cxn ang="0">
                    <a:pos x="52" y="815"/>
                  </a:cxn>
                  <a:cxn ang="0">
                    <a:pos x="90" y="828"/>
                  </a:cxn>
                  <a:cxn ang="0">
                    <a:pos x="116" y="841"/>
                  </a:cxn>
                  <a:cxn ang="0">
                    <a:pos x="155" y="854"/>
                  </a:cxn>
                  <a:cxn ang="0">
                    <a:pos x="180" y="880"/>
                  </a:cxn>
                  <a:cxn ang="0">
                    <a:pos x="206" y="919"/>
                  </a:cxn>
                  <a:cxn ang="0">
                    <a:pos x="232" y="1023"/>
                  </a:cxn>
                  <a:cxn ang="0">
                    <a:pos x="232" y="1424"/>
                  </a:cxn>
                  <a:cxn ang="0">
                    <a:pos x="258" y="1489"/>
                  </a:cxn>
                  <a:cxn ang="0">
                    <a:pos x="309" y="1541"/>
                  </a:cxn>
                  <a:cxn ang="0">
                    <a:pos x="386" y="1579"/>
                  </a:cxn>
                  <a:cxn ang="0">
                    <a:pos x="464" y="1605"/>
                  </a:cxn>
                  <a:cxn ang="0">
                    <a:pos x="567" y="1605"/>
                  </a:cxn>
                  <a:cxn ang="0">
                    <a:pos x="567" y="1579"/>
                  </a:cxn>
                  <a:cxn ang="0">
                    <a:pos x="554" y="1567"/>
                  </a:cxn>
                  <a:cxn ang="0">
                    <a:pos x="541" y="1567"/>
                  </a:cxn>
                  <a:cxn ang="0">
                    <a:pos x="438" y="1541"/>
                  </a:cxn>
                  <a:cxn ang="0">
                    <a:pos x="399" y="1515"/>
                  </a:cxn>
                  <a:cxn ang="0">
                    <a:pos x="348" y="1463"/>
                  </a:cxn>
                  <a:cxn ang="0">
                    <a:pos x="335" y="1437"/>
                  </a:cxn>
                  <a:cxn ang="0">
                    <a:pos x="335" y="971"/>
                  </a:cxn>
                  <a:cxn ang="0">
                    <a:pos x="322" y="919"/>
                  </a:cxn>
                  <a:cxn ang="0">
                    <a:pos x="296" y="880"/>
                  </a:cxn>
                  <a:cxn ang="0">
                    <a:pos x="219" y="828"/>
                  </a:cxn>
                  <a:cxn ang="0">
                    <a:pos x="142" y="802"/>
                  </a:cxn>
                  <a:cxn ang="0">
                    <a:pos x="258" y="751"/>
                  </a:cxn>
                  <a:cxn ang="0">
                    <a:pos x="309" y="686"/>
                  </a:cxn>
                  <a:cxn ang="0">
                    <a:pos x="335" y="634"/>
                  </a:cxn>
                  <a:cxn ang="0">
                    <a:pos x="335" y="582"/>
                  </a:cxn>
                  <a:cxn ang="0">
                    <a:pos x="335" y="297"/>
                  </a:cxn>
                </a:cxnLst>
                <a:rect l="0" t="0" r="r" b="b"/>
                <a:pathLst>
                  <a:path w="567" h="1605">
                    <a:moveTo>
                      <a:pt x="335" y="297"/>
                    </a:moveTo>
                    <a:lnTo>
                      <a:pt x="335" y="194"/>
                    </a:lnTo>
                    <a:lnTo>
                      <a:pt x="348" y="155"/>
                    </a:lnTo>
                    <a:lnTo>
                      <a:pt x="373" y="103"/>
                    </a:lnTo>
                    <a:lnTo>
                      <a:pt x="412" y="64"/>
                    </a:lnTo>
                    <a:lnTo>
                      <a:pt x="489" y="38"/>
                    </a:lnTo>
                    <a:lnTo>
                      <a:pt x="554" y="38"/>
                    </a:lnTo>
                    <a:lnTo>
                      <a:pt x="567" y="25"/>
                    </a:lnTo>
                    <a:lnTo>
                      <a:pt x="567" y="0"/>
                    </a:lnTo>
                    <a:lnTo>
                      <a:pt x="528" y="0"/>
                    </a:lnTo>
                    <a:lnTo>
                      <a:pt x="412" y="13"/>
                    </a:lnTo>
                    <a:lnTo>
                      <a:pt x="322" y="51"/>
                    </a:lnTo>
                    <a:lnTo>
                      <a:pt x="258" y="116"/>
                    </a:lnTo>
                    <a:lnTo>
                      <a:pt x="232" y="194"/>
                    </a:lnTo>
                    <a:lnTo>
                      <a:pt x="232" y="608"/>
                    </a:lnTo>
                    <a:lnTo>
                      <a:pt x="219" y="673"/>
                    </a:lnTo>
                    <a:lnTo>
                      <a:pt x="193" y="712"/>
                    </a:lnTo>
                    <a:lnTo>
                      <a:pt x="155" y="751"/>
                    </a:lnTo>
                    <a:lnTo>
                      <a:pt x="77" y="777"/>
                    </a:lnTo>
                    <a:lnTo>
                      <a:pt x="26" y="790"/>
                    </a:lnTo>
                    <a:lnTo>
                      <a:pt x="0" y="790"/>
                    </a:lnTo>
                    <a:lnTo>
                      <a:pt x="0" y="815"/>
                    </a:lnTo>
                    <a:lnTo>
                      <a:pt x="52" y="815"/>
                    </a:lnTo>
                    <a:lnTo>
                      <a:pt x="90" y="828"/>
                    </a:lnTo>
                    <a:lnTo>
                      <a:pt x="116" y="841"/>
                    </a:lnTo>
                    <a:lnTo>
                      <a:pt x="155" y="854"/>
                    </a:lnTo>
                    <a:lnTo>
                      <a:pt x="180" y="880"/>
                    </a:lnTo>
                    <a:lnTo>
                      <a:pt x="206" y="919"/>
                    </a:lnTo>
                    <a:lnTo>
                      <a:pt x="232" y="1023"/>
                    </a:lnTo>
                    <a:lnTo>
                      <a:pt x="232" y="1424"/>
                    </a:lnTo>
                    <a:lnTo>
                      <a:pt x="258" y="1489"/>
                    </a:lnTo>
                    <a:lnTo>
                      <a:pt x="309" y="1541"/>
                    </a:lnTo>
                    <a:lnTo>
                      <a:pt x="386" y="1579"/>
                    </a:lnTo>
                    <a:lnTo>
                      <a:pt x="464" y="1605"/>
                    </a:lnTo>
                    <a:lnTo>
                      <a:pt x="567" y="1605"/>
                    </a:lnTo>
                    <a:lnTo>
                      <a:pt x="567" y="1579"/>
                    </a:lnTo>
                    <a:lnTo>
                      <a:pt x="554" y="1567"/>
                    </a:lnTo>
                    <a:lnTo>
                      <a:pt x="541" y="1567"/>
                    </a:lnTo>
                    <a:lnTo>
                      <a:pt x="438" y="1541"/>
                    </a:lnTo>
                    <a:lnTo>
                      <a:pt x="399" y="1515"/>
                    </a:lnTo>
                    <a:lnTo>
                      <a:pt x="348" y="1463"/>
                    </a:lnTo>
                    <a:lnTo>
                      <a:pt x="335" y="1437"/>
                    </a:lnTo>
                    <a:lnTo>
                      <a:pt x="335" y="971"/>
                    </a:lnTo>
                    <a:lnTo>
                      <a:pt x="322" y="919"/>
                    </a:lnTo>
                    <a:lnTo>
                      <a:pt x="296" y="880"/>
                    </a:lnTo>
                    <a:lnTo>
                      <a:pt x="219" y="828"/>
                    </a:lnTo>
                    <a:lnTo>
                      <a:pt x="142" y="802"/>
                    </a:lnTo>
                    <a:lnTo>
                      <a:pt x="258" y="751"/>
                    </a:lnTo>
                    <a:lnTo>
                      <a:pt x="309" y="686"/>
                    </a:lnTo>
                    <a:lnTo>
                      <a:pt x="335" y="634"/>
                    </a:lnTo>
                    <a:lnTo>
                      <a:pt x="335" y="582"/>
                    </a:lnTo>
                    <a:lnTo>
                      <a:pt x="335" y="2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2" name="Freeform 1626"/>
              <p:cNvSpPr>
                <a:spLocks/>
              </p:cNvSpPr>
              <p:nvPr/>
            </p:nvSpPr>
            <p:spPr bwMode="auto">
              <a:xfrm>
                <a:off x="10871" y="17523"/>
                <a:ext cx="373" cy="1605"/>
              </a:xfrm>
              <a:custGeom>
                <a:avLst/>
                <a:gdLst/>
                <a:ahLst/>
                <a:cxnLst>
                  <a:cxn ang="0">
                    <a:pos x="373" y="1592"/>
                  </a:cxn>
                  <a:cxn ang="0">
                    <a:pos x="373" y="1579"/>
                  </a:cxn>
                  <a:cxn ang="0">
                    <a:pos x="347" y="1554"/>
                  </a:cxn>
                  <a:cxn ang="0">
                    <a:pos x="219" y="1385"/>
                  </a:cxn>
                  <a:cxn ang="0">
                    <a:pos x="141" y="1191"/>
                  </a:cxn>
                  <a:cxn ang="0">
                    <a:pos x="103" y="997"/>
                  </a:cxn>
                  <a:cxn ang="0">
                    <a:pos x="90" y="802"/>
                  </a:cxn>
                  <a:cxn ang="0">
                    <a:pos x="103" y="595"/>
                  </a:cxn>
                  <a:cxn ang="0">
                    <a:pos x="154" y="388"/>
                  </a:cxn>
                  <a:cxn ang="0">
                    <a:pos x="232" y="207"/>
                  </a:cxn>
                  <a:cxn ang="0">
                    <a:pos x="347" y="38"/>
                  </a:cxn>
                  <a:cxn ang="0">
                    <a:pos x="360" y="25"/>
                  </a:cxn>
                  <a:cxn ang="0">
                    <a:pos x="373" y="25"/>
                  </a:cxn>
                  <a:cxn ang="0">
                    <a:pos x="373" y="0"/>
                  </a:cxn>
                  <a:cxn ang="0">
                    <a:pos x="360" y="0"/>
                  </a:cxn>
                  <a:cxn ang="0">
                    <a:pos x="322" y="25"/>
                  </a:cxn>
                  <a:cxn ang="0">
                    <a:pos x="257" y="77"/>
                  </a:cxn>
                  <a:cxn ang="0">
                    <a:pos x="180" y="181"/>
                  </a:cxn>
                  <a:cxn ang="0">
                    <a:pos x="103" y="310"/>
                  </a:cxn>
                  <a:cxn ang="0">
                    <a:pos x="26" y="569"/>
                  </a:cxn>
                  <a:cxn ang="0">
                    <a:pos x="0" y="802"/>
                  </a:cxn>
                  <a:cxn ang="0">
                    <a:pos x="13" y="945"/>
                  </a:cxn>
                  <a:cxn ang="0">
                    <a:pos x="38" y="1126"/>
                  </a:cxn>
                  <a:cxn ang="0">
                    <a:pos x="103" y="1308"/>
                  </a:cxn>
                  <a:cxn ang="0">
                    <a:pos x="180" y="1437"/>
                  </a:cxn>
                  <a:cxn ang="0">
                    <a:pos x="257" y="1528"/>
                  </a:cxn>
                  <a:cxn ang="0">
                    <a:pos x="322" y="1592"/>
                  </a:cxn>
                  <a:cxn ang="0">
                    <a:pos x="360" y="1605"/>
                  </a:cxn>
                  <a:cxn ang="0">
                    <a:pos x="373" y="1605"/>
                  </a:cxn>
                  <a:cxn ang="0">
                    <a:pos x="373" y="1592"/>
                  </a:cxn>
                </a:cxnLst>
                <a:rect l="0" t="0" r="r" b="b"/>
                <a:pathLst>
                  <a:path w="373" h="1605">
                    <a:moveTo>
                      <a:pt x="373" y="1592"/>
                    </a:moveTo>
                    <a:lnTo>
                      <a:pt x="373" y="1579"/>
                    </a:lnTo>
                    <a:lnTo>
                      <a:pt x="347" y="1554"/>
                    </a:lnTo>
                    <a:lnTo>
                      <a:pt x="219" y="1385"/>
                    </a:lnTo>
                    <a:lnTo>
                      <a:pt x="141" y="1191"/>
                    </a:lnTo>
                    <a:lnTo>
                      <a:pt x="103" y="997"/>
                    </a:lnTo>
                    <a:lnTo>
                      <a:pt x="90" y="802"/>
                    </a:lnTo>
                    <a:lnTo>
                      <a:pt x="103" y="595"/>
                    </a:lnTo>
                    <a:lnTo>
                      <a:pt x="154" y="388"/>
                    </a:lnTo>
                    <a:lnTo>
                      <a:pt x="232" y="207"/>
                    </a:lnTo>
                    <a:lnTo>
                      <a:pt x="347" y="38"/>
                    </a:lnTo>
                    <a:lnTo>
                      <a:pt x="360" y="25"/>
                    </a:lnTo>
                    <a:lnTo>
                      <a:pt x="373" y="25"/>
                    </a:lnTo>
                    <a:lnTo>
                      <a:pt x="373" y="0"/>
                    </a:lnTo>
                    <a:lnTo>
                      <a:pt x="360" y="0"/>
                    </a:lnTo>
                    <a:lnTo>
                      <a:pt x="322" y="25"/>
                    </a:lnTo>
                    <a:lnTo>
                      <a:pt x="257" y="77"/>
                    </a:lnTo>
                    <a:lnTo>
                      <a:pt x="180" y="181"/>
                    </a:lnTo>
                    <a:lnTo>
                      <a:pt x="103" y="310"/>
                    </a:lnTo>
                    <a:lnTo>
                      <a:pt x="26" y="569"/>
                    </a:lnTo>
                    <a:lnTo>
                      <a:pt x="0" y="802"/>
                    </a:lnTo>
                    <a:lnTo>
                      <a:pt x="13" y="945"/>
                    </a:lnTo>
                    <a:lnTo>
                      <a:pt x="38" y="1126"/>
                    </a:lnTo>
                    <a:lnTo>
                      <a:pt x="103" y="1308"/>
                    </a:lnTo>
                    <a:lnTo>
                      <a:pt x="180" y="1437"/>
                    </a:lnTo>
                    <a:lnTo>
                      <a:pt x="257" y="1528"/>
                    </a:lnTo>
                    <a:lnTo>
                      <a:pt x="322" y="1592"/>
                    </a:lnTo>
                    <a:lnTo>
                      <a:pt x="360" y="1605"/>
                    </a:lnTo>
                    <a:lnTo>
                      <a:pt x="373" y="1605"/>
                    </a:lnTo>
                    <a:lnTo>
                      <a:pt x="373" y="159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3" name="Freeform 1627"/>
              <p:cNvSpPr>
                <a:spLocks/>
              </p:cNvSpPr>
              <p:nvPr/>
            </p:nvSpPr>
            <p:spPr bwMode="auto">
              <a:xfrm>
                <a:off x="11386" y="18015"/>
                <a:ext cx="811" cy="725"/>
              </a:xfrm>
              <a:custGeom>
                <a:avLst/>
                <a:gdLst/>
                <a:ahLst/>
                <a:cxnLst>
                  <a:cxn ang="0">
                    <a:pos x="553" y="699"/>
                  </a:cxn>
                  <a:cxn ang="0">
                    <a:pos x="682" y="725"/>
                  </a:cxn>
                  <a:cxn ang="0">
                    <a:pos x="772" y="647"/>
                  </a:cxn>
                  <a:cxn ang="0">
                    <a:pos x="798" y="582"/>
                  </a:cxn>
                  <a:cxn ang="0">
                    <a:pos x="811" y="518"/>
                  </a:cxn>
                  <a:cxn ang="0">
                    <a:pos x="785" y="466"/>
                  </a:cxn>
                  <a:cxn ang="0">
                    <a:pos x="772" y="492"/>
                  </a:cxn>
                  <a:cxn ang="0">
                    <a:pos x="746" y="582"/>
                  </a:cxn>
                  <a:cxn ang="0">
                    <a:pos x="682" y="686"/>
                  </a:cxn>
                  <a:cxn ang="0">
                    <a:pos x="631" y="686"/>
                  </a:cxn>
                  <a:cxn ang="0">
                    <a:pos x="605" y="582"/>
                  </a:cxn>
                  <a:cxn ang="0">
                    <a:pos x="631" y="492"/>
                  </a:cxn>
                  <a:cxn ang="0">
                    <a:pos x="656" y="362"/>
                  </a:cxn>
                  <a:cxn ang="0">
                    <a:pos x="682" y="259"/>
                  </a:cxn>
                  <a:cxn ang="0">
                    <a:pos x="708" y="194"/>
                  </a:cxn>
                  <a:cxn ang="0">
                    <a:pos x="721" y="142"/>
                  </a:cxn>
                  <a:cxn ang="0">
                    <a:pos x="734" y="77"/>
                  </a:cxn>
                  <a:cxn ang="0">
                    <a:pos x="721" y="39"/>
                  </a:cxn>
                  <a:cxn ang="0">
                    <a:pos x="669" y="26"/>
                  </a:cxn>
                  <a:cxn ang="0">
                    <a:pos x="631" y="51"/>
                  </a:cxn>
                  <a:cxn ang="0">
                    <a:pos x="592" y="194"/>
                  </a:cxn>
                  <a:cxn ang="0">
                    <a:pos x="528" y="466"/>
                  </a:cxn>
                  <a:cxn ang="0">
                    <a:pos x="502" y="569"/>
                  </a:cxn>
                  <a:cxn ang="0">
                    <a:pos x="438" y="647"/>
                  </a:cxn>
                  <a:cxn ang="0">
                    <a:pos x="373" y="686"/>
                  </a:cxn>
                  <a:cxn ang="0">
                    <a:pos x="283" y="686"/>
                  </a:cxn>
                  <a:cxn ang="0">
                    <a:pos x="219" y="595"/>
                  </a:cxn>
                  <a:cxn ang="0">
                    <a:pos x="232" y="466"/>
                  </a:cxn>
                  <a:cxn ang="0">
                    <a:pos x="335" y="168"/>
                  </a:cxn>
                  <a:cxn ang="0">
                    <a:pos x="309" y="51"/>
                  </a:cxn>
                  <a:cxn ang="0">
                    <a:pos x="206" y="0"/>
                  </a:cxn>
                  <a:cxn ang="0">
                    <a:pos x="64" y="90"/>
                  </a:cxn>
                  <a:cxn ang="0">
                    <a:pos x="0" y="220"/>
                  </a:cxn>
                  <a:cxn ang="0">
                    <a:pos x="13" y="259"/>
                  </a:cxn>
                  <a:cxn ang="0">
                    <a:pos x="26" y="272"/>
                  </a:cxn>
                  <a:cxn ang="0">
                    <a:pos x="38" y="233"/>
                  </a:cxn>
                  <a:cxn ang="0">
                    <a:pos x="90" y="103"/>
                  </a:cxn>
                  <a:cxn ang="0">
                    <a:pos x="167" y="39"/>
                  </a:cxn>
                  <a:cxn ang="0">
                    <a:pos x="232" y="51"/>
                  </a:cxn>
                  <a:cxn ang="0">
                    <a:pos x="244" y="90"/>
                  </a:cxn>
                  <a:cxn ang="0">
                    <a:pos x="219" y="194"/>
                  </a:cxn>
                  <a:cxn ang="0">
                    <a:pos x="129" y="453"/>
                  </a:cxn>
                  <a:cxn ang="0">
                    <a:pos x="141" y="634"/>
                  </a:cxn>
                  <a:cxn ang="0">
                    <a:pos x="180" y="686"/>
                  </a:cxn>
                  <a:cxn ang="0">
                    <a:pos x="244" y="725"/>
                  </a:cxn>
                  <a:cxn ang="0">
                    <a:pos x="412" y="712"/>
                  </a:cxn>
                  <a:cxn ang="0">
                    <a:pos x="489" y="647"/>
                  </a:cxn>
                </a:cxnLst>
                <a:rect l="0" t="0" r="r" b="b"/>
                <a:pathLst>
                  <a:path w="811" h="725">
                    <a:moveTo>
                      <a:pt x="502" y="621"/>
                    </a:moveTo>
                    <a:lnTo>
                      <a:pt x="553" y="699"/>
                    </a:lnTo>
                    <a:lnTo>
                      <a:pt x="605" y="725"/>
                    </a:lnTo>
                    <a:lnTo>
                      <a:pt x="682" y="725"/>
                    </a:lnTo>
                    <a:lnTo>
                      <a:pt x="721" y="699"/>
                    </a:lnTo>
                    <a:lnTo>
                      <a:pt x="772" y="647"/>
                    </a:lnTo>
                    <a:lnTo>
                      <a:pt x="785" y="608"/>
                    </a:lnTo>
                    <a:lnTo>
                      <a:pt x="798" y="582"/>
                    </a:lnTo>
                    <a:lnTo>
                      <a:pt x="798" y="544"/>
                    </a:lnTo>
                    <a:lnTo>
                      <a:pt x="811" y="518"/>
                    </a:lnTo>
                    <a:lnTo>
                      <a:pt x="811" y="466"/>
                    </a:lnTo>
                    <a:lnTo>
                      <a:pt x="785" y="466"/>
                    </a:lnTo>
                    <a:lnTo>
                      <a:pt x="772" y="479"/>
                    </a:lnTo>
                    <a:lnTo>
                      <a:pt x="772" y="492"/>
                    </a:lnTo>
                    <a:lnTo>
                      <a:pt x="759" y="544"/>
                    </a:lnTo>
                    <a:lnTo>
                      <a:pt x="746" y="582"/>
                    </a:lnTo>
                    <a:lnTo>
                      <a:pt x="734" y="634"/>
                    </a:lnTo>
                    <a:lnTo>
                      <a:pt x="682" y="686"/>
                    </a:lnTo>
                    <a:lnTo>
                      <a:pt x="656" y="699"/>
                    </a:lnTo>
                    <a:lnTo>
                      <a:pt x="631" y="686"/>
                    </a:lnTo>
                    <a:lnTo>
                      <a:pt x="605" y="660"/>
                    </a:lnTo>
                    <a:lnTo>
                      <a:pt x="605" y="582"/>
                    </a:lnTo>
                    <a:lnTo>
                      <a:pt x="618" y="544"/>
                    </a:lnTo>
                    <a:lnTo>
                      <a:pt x="631" y="492"/>
                    </a:lnTo>
                    <a:lnTo>
                      <a:pt x="631" y="453"/>
                    </a:lnTo>
                    <a:lnTo>
                      <a:pt x="656" y="362"/>
                    </a:lnTo>
                    <a:lnTo>
                      <a:pt x="682" y="285"/>
                    </a:lnTo>
                    <a:lnTo>
                      <a:pt x="682" y="259"/>
                    </a:lnTo>
                    <a:lnTo>
                      <a:pt x="695" y="220"/>
                    </a:lnTo>
                    <a:lnTo>
                      <a:pt x="708" y="194"/>
                    </a:lnTo>
                    <a:lnTo>
                      <a:pt x="708" y="168"/>
                    </a:lnTo>
                    <a:lnTo>
                      <a:pt x="721" y="142"/>
                    </a:lnTo>
                    <a:lnTo>
                      <a:pt x="721" y="103"/>
                    </a:lnTo>
                    <a:lnTo>
                      <a:pt x="734" y="77"/>
                    </a:lnTo>
                    <a:lnTo>
                      <a:pt x="734" y="64"/>
                    </a:lnTo>
                    <a:lnTo>
                      <a:pt x="721" y="39"/>
                    </a:lnTo>
                    <a:lnTo>
                      <a:pt x="708" y="26"/>
                    </a:lnTo>
                    <a:lnTo>
                      <a:pt x="669" y="26"/>
                    </a:lnTo>
                    <a:lnTo>
                      <a:pt x="644" y="39"/>
                    </a:lnTo>
                    <a:lnTo>
                      <a:pt x="631" y="51"/>
                    </a:lnTo>
                    <a:lnTo>
                      <a:pt x="618" y="77"/>
                    </a:lnTo>
                    <a:lnTo>
                      <a:pt x="592" y="194"/>
                    </a:lnTo>
                    <a:lnTo>
                      <a:pt x="553" y="323"/>
                    </a:lnTo>
                    <a:lnTo>
                      <a:pt x="528" y="466"/>
                    </a:lnTo>
                    <a:lnTo>
                      <a:pt x="502" y="557"/>
                    </a:lnTo>
                    <a:lnTo>
                      <a:pt x="502" y="569"/>
                    </a:lnTo>
                    <a:lnTo>
                      <a:pt x="463" y="608"/>
                    </a:lnTo>
                    <a:lnTo>
                      <a:pt x="438" y="647"/>
                    </a:lnTo>
                    <a:lnTo>
                      <a:pt x="412" y="673"/>
                    </a:lnTo>
                    <a:lnTo>
                      <a:pt x="373" y="686"/>
                    </a:lnTo>
                    <a:lnTo>
                      <a:pt x="322" y="699"/>
                    </a:lnTo>
                    <a:lnTo>
                      <a:pt x="283" y="686"/>
                    </a:lnTo>
                    <a:lnTo>
                      <a:pt x="257" y="673"/>
                    </a:lnTo>
                    <a:lnTo>
                      <a:pt x="219" y="595"/>
                    </a:lnTo>
                    <a:lnTo>
                      <a:pt x="219" y="557"/>
                    </a:lnTo>
                    <a:lnTo>
                      <a:pt x="232" y="466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0"/>
                    </a:lnTo>
                    <a:lnTo>
                      <a:pt x="309" y="51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4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8" y="259"/>
                    </a:lnTo>
                    <a:lnTo>
                      <a:pt x="38" y="233"/>
                    </a:lnTo>
                    <a:lnTo>
                      <a:pt x="64" y="155"/>
                    </a:lnTo>
                    <a:lnTo>
                      <a:pt x="90" y="103"/>
                    </a:lnTo>
                    <a:lnTo>
                      <a:pt x="129" y="64"/>
                    </a:lnTo>
                    <a:lnTo>
                      <a:pt x="167" y="39"/>
                    </a:lnTo>
                    <a:lnTo>
                      <a:pt x="219" y="39"/>
                    </a:lnTo>
                    <a:lnTo>
                      <a:pt x="232" y="51"/>
                    </a:lnTo>
                    <a:lnTo>
                      <a:pt x="232" y="64"/>
                    </a:lnTo>
                    <a:lnTo>
                      <a:pt x="244" y="90"/>
                    </a:lnTo>
                    <a:lnTo>
                      <a:pt x="219" y="168"/>
                    </a:lnTo>
                    <a:lnTo>
                      <a:pt x="219" y="194"/>
                    </a:lnTo>
                    <a:lnTo>
                      <a:pt x="167" y="336"/>
                    </a:lnTo>
                    <a:lnTo>
                      <a:pt x="129" y="453"/>
                    </a:lnTo>
                    <a:lnTo>
                      <a:pt x="116" y="531"/>
                    </a:lnTo>
                    <a:lnTo>
                      <a:pt x="141" y="634"/>
                    </a:lnTo>
                    <a:lnTo>
                      <a:pt x="154" y="660"/>
                    </a:lnTo>
                    <a:lnTo>
                      <a:pt x="180" y="686"/>
                    </a:lnTo>
                    <a:lnTo>
                      <a:pt x="219" y="712"/>
                    </a:lnTo>
                    <a:lnTo>
                      <a:pt x="244" y="725"/>
                    </a:lnTo>
                    <a:lnTo>
                      <a:pt x="373" y="725"/>
                    </a:lnTo>
                    <a:lnTo>
                      <a:pt x="412" y="712"/>
                    </a:lnTo>
                    <a:lnTo>
                      <a:pt x="463" y="660"/>
                    </a:lnTo>
                    <a:lnTo>
                      <a:pt x="489" y="647"/>
                    </a:lnTo>
                    <a:lnTo>
                      <a:pt x="502" y="6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4" name="Freeform 1628"/>
              <p:cNvSpPr>
                <a:spLocks/>
              </p:cNvSpPr>
              <p:nvPr/>
            </p:nvSpPr>
            <p:spPr bwMode="auto">
              <a:xfrm>
                <a:off x="12390" y="18559"/>
                <a:ext cx="180" cy="479"/>
              </a:xfrm>
              <a:custGeom>
                <a:avLst/>
                <a:gdLst/>
                <a:ahLst/>
                <a:cxnLst>
                  <a:cxn ang="0">
                    <a:pos x="180" y="168"/>
                  </a:cxn>
                  <a:cxn ang="0">
                    <a:pos x="180" y="103"/>
                  </a:cxn>
                  <a:cxn ang="0">
                    <a:pos x="167" y="64"/>
                  </a:cxn>
                  <a:cxn ang="0">
                    <a:pos x="142" y="25"/>
                  </a:cxn>
                  <a:cxn ang="0">
                    <a:pos x="116" y="0"/>
                  </a:cxn>
                  <a:cxn ang="0">
                    <a:pos x="39" y="0"/>
                  </a:cxn>
                  <a:cxn ang="0">
                    <a:pos x="13" y="25"/>
                  </a:cxn>
                  <a:cxn ang="0">
                    <a:pos x="0" y="51"/>
                  </a:cxn>
                  <a:cxn ang="0">
                    <a:pos x="0" y="116"/>
                  </a:cxn>
                  <a:cxn ang="0">
                    <a:pos x="13" y="142"/>
                  </a:cxn>
                  <a:cxn ang="0">
                    <a:pos x="51" y="155"/>
                  </a:cxn>
                  <a:cxn ang="0">
                    <a:pos x="77" y="168"/>
                  </a:cxn>
                  <a:cxn ang="0">
                    <a:pos x="103" y="168"/>
                  </a:cxn>
                  <a:cxn ang="0">
                    <a:pos x="142" y="142"/>
                  </a:cxn>
                  <a:cxn ang="0">
                    <a:pos x="142" y="168"/>
                  </a:cxn>
                  <a:cxn ang="0">
                    <a:pos x="129" y="272"/>
                  </a:cxn>
                  <a:cxn ang="0">
                    <a:pos x="90" y="362"/>
                  </a:cxn>
                  <a:cxn ang="0">
                    <a:pos x="39" y="440"/>
                  </a:cxn>
                  <a:cxn ang="0">
                    <a:pos x="26" y="453"/>
                  </a:cxn>
                  <a:cxn ang="0">
                    <a:pos x="26" y="479"/>
                  </a:cxn>
                  <a:cxn ang="0">
                    <a:pos x="39" y="479"/>
                  </a:cxn>
                  <a:cxn ang="0">
                    <a:pos x="64" y="453"/>
                  </a:cxn>
                  <a:cxn ang="0">
                    <a:pos x="116" y="388"/>
                  </a:cxn>
                  <a:cxn ang="0">
                    <a:pos x="167" y="297"/>
                  </a:cxn>
                  <a:cxn ang="0">
                    <a:pos x="180" y="168"/>
                  </a:cxn>
                </a:cxnLst>
                <a:rect l="0" t="0" r="r" b="b"/>
                <a:pathLst>
                  <a:path w="180" h="479">
                    <a:moveTo>
                      <a:pt x="180" y="168"/>
                    </a:moveTo>
                    <a:lnTo>
                      <a:pt x="180" y="103"/>
                    </a:lnTo>
                    <a:lnTo>
                      <a:pt x="167" y="64"/>
                    </a:lnTo>
                    <a:lnTo>
                      <a:pt x="142" y="25"/>
                    </a:lnTo>
                    <a:lnTo>
                      <a:pt x="116" y="0"/>
                    </a:lnTo>
                    <a:lnTo>
                      <a:pt x="39" y="0"/>
                    </a:lnTo>
                    <a:lnTo>
                      <a:pt x="13" y="25"/>
                    </a:lnTo>
                    <a:lnTo>
                      <a:pt x="0" y="51"/>
                    </a:lnTo>
                    <a:lnTo>
                      <a:pt x="0" y="116"/>
                    </a:lnTo>
                    <a:lnTo>
                      <a:pt x="13" y="142"/>
                    </a:lnTo>
                    <a:lnTo>
                      <a:pt x="51" y="155"/>
                    </a:lnTo>
                    <a:lnTo>
                      <a:pt x="77" y="168"/>
                    </a:lnTo>
                    <a:lnTo>
                      <a:pt x="103" y="168"/>
                    </a:lnTo>
                    <a:lnTo>
                      <a:pt x="142" y="142"/>
                    </a:lnTo>
                    <a:lnTo>
                      <a:pt x="142" y="168"/>
                    </a:lnTo>
                    <a:lnTo>
                      <a:pt x="129" y="272"/>
                    </a:lnTo>
                    <a:lnTo>
                      <a:pt x="90" y="362"/>
                    </a:lnTo>
                    <a:lnTo>
                      <a:pt x="39" y="440"/>
                    </a:lnTo>
                    <a:lnTo>
                      <a:pt x="26" y="453"/>
                    </a:lnTo>
                    <a:lnTo>
                      <a:pt x="26" y="479"/>
                    </a:lnTo>
                    <a:lnTo>
                      <a:pt x="39" y="479"/>
                    </a:lnTo>
                    <a:lnTo>
                      <a:pt x="64" y="453"/>
                    </a:lnTo>
                    <a:lnTo>
                      <a:pt x="116" y="388"/>
                    </a:lnTo>
                    <a:lnTo>
                      <a:pt x="167" y="297"/>
                    </a:lnTo>
                    <a:lnTo>
                      <a:pt x="180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5" name="Freeform 1629"/>
              <p:cNvSpPr>
                <a:spLocks/>
              </p:cNvSpPr>
              <p:nvPr/>
            </p:nvSpPr>
            <p:spPr bwMode="auto">
              <a:xfrm>
                <a:off x="13008" y="18015"/>
                <a:ext cx="1056" cy="725"/>
              </a:xfrm>
              <a:custGeom>
                <a:avLst/>
                <a:gdLst/>
                <a:ahLst/>
                <a:cxnLst>
                  <a:cxn ang="0">
                    <a:pos x="695" y="142"/>
                  </a:cxn>
                  <a:cxn ang="0">
                    <a:pos x="708" y="77"/>
                  </a:cxn>
                  <a:cxn ang="0">
                    <a:pos x="695" y="26"/>
                  </a:cxn>
                  <a:cxn ang="0">
                    <a:pos x="618" y="39"/>
                  </a:cxn>
                  <a:cxn ang="0">
                    <a:pos x="592" y="103"/>
                  </a:cxn>
                  <a:cxn ang="0">
                    <a:pos x="553" y="285"/>
                  </a:cxn>
                  <a:cxn ang="0">
                    <a:pos x="515" y="427"/>
                  </a:cxn>
                  <a:cxn ang="0">
                    <a:pos x="502" y="557"/>
                  </a:cxn>
                  <a:cxn ang="0">
                    <a:pos x="438" y="660"/>
                  </a:cxn>
                  <a:cxn ang="0">
                    <a:pos x="360" y="699"/>
                  </a:cxn>
                  <a:cxn ang="0">
                    <a:pos x="257" y="660"/>
                  </a:cxn>
                  <a:cxn ang="0">
                    <a:pos x="232" y="505"/>
                  </a:cxn>
                  <a:cxn ang="0">
                    <a:pos x="270" y="362"/>
                  </a:cxn>
                  <a:cxn ang="0">
                    <a:pos x="322" y="194"/>
                  </a:cxn>
                  <a:cxn ang="0">
                    <a:pos x="335" y="90"/>
                  </a:cxn>
                  <a:cxn ang="0">
                    <a:pos x="283" y="26"/>
                  </a:cxn>
                  <a:cxn ang="0">
                    <a:pos x="129" y="26"/>
                  </a:cxn>
                  <a:cxn ang="0">
                    <a:pos x="26" y="155"/>
                  </a:cxn>
                  <a:cxn ang="0">
                    <a:pos x="0" y="259"/>
                  </a:cxn>
                  <a:cxn ang="0">
                    <a:pos x="13" y="272"/>
                  </a:cxn>
                  <a:cxn ang="0">
                    <a:pos x="39" y="259"/>
                  </a:cxn>
                  <a:cxn ang="0">
                    <a:pos x="64" y="168"/>
                  </a:cxn>
                  <a:cxn ang="0">
                    <a:pos x="116" y="77"/>
                  </a:cxn>
                  <a:cxn ang="0">
                    <a:pos x="167" y="39"/>
                  </a:cxn>
                  <a:cxn ang="0">
                    <a:pos x="232" y="51"/>
                  </a:cxn>
                  <a:cxn ang="0">
                    <a:pos x="245" y="90"/>
                  </a:cxn>
                  <a:cxn ang="0">
                    <a:pos x="142" y="414"/>
                  </a:cxn>
                  <a:cxn ang="0">
                    <a:pos x="129" y="531"/>
                  </a:cxn>
                  <a:cxn ang="0">
                    <a:pos x="193" y="686"/>
                  </a:cxn>
                  <a:cxn ang="0">
                    <a:pos x="386" y="725"/>
                  </a:cxn>
                  <a:cxn ang="0">
                    <a:pos x="450" y="699"/>
                  </a:cxn>
                  <a:cxn ang="0">
                    <a:pos x="515" y="621"/>
                  </a:cxn>
                  <a:cxn ang="0">
                    <a:pos x="566" y="686"/>
                  </a:cxn>
                  <a:cxn ang="0">
                    <a:pos x="631" y="712"/>
                  </a:cxn>
                  <a:cxn ang="0">
                    <a:pos x="721" y="725"/>
                  </a:cxn>
                  <a:cxn ang="0">
                    <a:pos x="901" y="621"/>
                  </a:cxn>
                  <a:cxn ang="0">
                    <a:pos x="991" y="427"/>
                  </a:cxn>
                  <a:cxn ang="0">
                    <a:pos x="1056" y="116"/>
                  </a:cxn>
                  <a:cxn ang="0">
                    <a:pos x="1030" y="39"/>
                  </a:cxn>
                  <a:cxn ang="0">
                    <a:pos x="1004" y="0"/>
                  </a:cxn>
                  <a:cxn ang="0">
                    <a:pos x="927" y="26"/>
                  </a:cxn>
                  <a:cxn ang="0">
                    <a:pos x="901" y="90"/>
                  </a:cxn>
                  <a:cxn ang="0">
                    <a:pos x="927" y="116"/>
                  </a:cxn>
                  <a:cxn ang="0">
                    <a:pos x="965" y="181"/>
                  </a:cxn>
                  <a:cxn ang="0">
                    <a:pos x="978" y="259"/>
                  </a:cxn>
                  <a:cxn ang="0">
                    <a:pos x="940" y="453"/>
                  </a:cxn>
                  <a:cxn ang="0">
                    <a:pos x="875" y="608"/>
                  </a:cxn>
                  <a:cxn ang="0">
                    <a:pos x="798" y="673"/>
                  </a:cxn>
                  <a:cxn ang="0">
                    <a:pos x="644" y="673"/>
                  </a:cxn>
                  <a:cxn ang="0">
                    <a:pos x="605" y="608"/>
                  </a:cxn>
                  <a:cxn ang="0">
                    <a:pos x="618" y="466"/>
                  </a:cxn>
                  <a:cxn ang="0">
                    <a:pos x="682" y="168"/>
                  </a:cxn>
                </a:cxnLst>
                <a:rect l="0" t="0" r="r" b="b"/>
                <a:pathLst>
                  <a:path w="1056" h="725">
                    <a:moveTo>
                      <a:pt x="682" y="168"/>
                    </a:moveTo>
                    <a:lnTo>
                      <a:pt x="695" y="142"/>
                    </a:lnTo>
                    <a:lnTo>
                      <a:pt x="695" y="103"/>
                    </a:lnTo>
                    <a:lnTo>
                      <a:pt x="708" y="77"/>
                    </a:lnTo>
                    <a:lnTo>
                      <a:pt x="708" y="39"/>
                    </a:lnTo>
                    <a:lnTo>
                      <a:pt x="695" y="26"/>
                    </a:lnTo>
                    <a:lnTo>
                      <a:pt x="644" y="26"/>
                    </a:lnTo>
                    <a:lnTo>
                      <a:pt x="618" y="39"/>
                    </a:lnTo>
                    <a:lnTo>
                      <a:pt x="605" y="64"/>
                    </a:lnTo>
                    <a:lnTo>
                      <a:pt x="592" y="103"/>
                    </a:lnTo>
                    <a:lnTo>
                      <a:pt x="579" y="181"/>
                    </a:lnTo>
                    <a:lnTo>
                      <a:pt x="553" y="285"/>
                    </a:lnTo>
                    <a:lnTo>
                      <a:pt x="528" y="375"/>
                    </a:lnTo>
                    <a:lnTo>
                      <a:pt x="515" y="427"/>
                    </a:lnTo>
                    <a:lnTo>
                      <a:pt x="502" y="466"/>
                    </a:lnTo>
                    <a:lnTo>
                      <a:pt x="502" y="557"/>
                    </a:lnTo>
                    <a:lnTo>
                      <a:pt x="476" y="621"/>
                    </a:lnTo>
                    <a:lnTo>
                      <a:pt x="438" y="660"/>
                    </a:lnTo>
                    <a:lnTo>
                      <a:pt x="399" y="686"/>
                    </a:lnTo>
                    <a:lnTo>
                      <a:pt x="360" y="699"/>
                    </a:lnTo>
                    <a:lnTo>
                      <a:pt x="283" y="673"/>
                    </a:lnTo>
                    <a:lnTo>
                      <a:pt x="257" y="660"/>
                    </a:lnTo>
                    <a:lnTo>
                      <a:pt x="232" y="608"/>
                    </a:lnTo>
                    <a:lnTo>
                      <a:pt x="232" y="505"/>
                    </a:lnTo>
                    <a:lnTo>
                      <a:pt x="245" y="453"/>
                    </a:lnTo>
                    <a:lnTo>
                      <a:pt x="270" y="362"/>
                    </a:lnTo>
                    <a:lnTo>
                      <a:pt x="309" y="233"/>
                    </a:lnTo>
                    <a:lnTo>
                      <a:pt x="322" y="194"/>
                    </a:lnTo>
                    <a:lnTo>
                      <a:pt x="335" y="168"/>
                    </a:lnTo>
                    <a:lnTo>
                      <a:pt x="335" y="90"/>
                    </a:lnTo>
                    <a:lnTo>
                      <a:pt x="309" y="51"/>
                    </a:lnTo>
                    <a:lnTo>
                      <a:pt x="283" y="26"/>
                    </a:lnTo>
                    <a:lnTo>
                      <a:pt x="206" y="0"/>
                    </a:lnTo>
                    <a:lnTo>
                      <a:pt x="129" y="26"/>
                    </a:lnTo>
                    <a:lnTo>
                      <a:pt x="64" y="90"/>
                    </a:lnTo>
                    <a:lnTo>
                      <a:pt x="26" y="155"/>
                    </a:lnTo>
                    <a:lnTo>
                      <a:pt x="0" y="220"/>
                    </a:lnTo>
                    <a:lnTo>
                      <a:pt x="0" y="259"/>
                    </a:lnTo>
                    <a:lnTo>
                      <a:pt x="13" y="259"/>
                    </a:lnTo>
                    <a:lnTo>
                      <a:pt x="13" y="272"/>
                    </a:lnTo>
                    <a:lnTo>
                      <a:pt x="26" y="272"/>
                    </a:lnTo>
                    <a:lnTo>
                      <a:pt x="39" y="259"/>
                    </a:lnTo>
                    <a:lnTo>
                      <a:pt x="39" y="233"/>
                    </a:lnTo>
                    <a:lnTo>
                      <a:pt x="64" y="168"/>
                    </a:lnTo>
                    <a:lnTo>
                      <a:pt x="90" y="116"/>
                    </a:lnTo>
                    <a:lnTo>
                      <a:pt x="116" y="77"/>
                    </a:lnTo>
                    <a:lnTo>
                      <a:pt x="142" y="51"/>
                    </a:lnTo>
                    <a:lnTo>
                      <a:pt x="167" y="39"/>
                    </a:lnTo>
                    <a:lnTo>
                      <a:pt x="219" y="39"/>
                    </a:lnTo>
                    <a:lnTo>
                      <a:pt x="232" y="51"/>
                    </a:lnTo>
                    <a:lnTo>
                      <a:pt x="232" y="64"/>
                    </a:lnTo>
                    <a:lnTo>
                      <a:pt x="245" y="90"/>
                    </a:lnTo>
                    <a:lnTo>
                      <a:pt x="167" y="323"/>
                    </a:lnTo>
                    <a:lnTo>
                      <a:pt x="142" y="414"/>
                    </a:lnTo>
                    <a:lnTo>
                      <a:pt x="129" y="479"/>
                    </a:lnTo>
                    <a:lnTo>
                      <a:pt x="129" y="531"/>
                    </a:lnTo>
                    <a:lnTo>
                      <a:pt x="142" y="621"/>
                    </a:lnTo>
                    <a:lnTo>
                      <a:pt x="193" y="686"/>
                    </a:lnTo>
                    <a:lnTo>
                      <a:pt x="257" y="725"/>
                    </a:lnTo>
                    <a:lnTo>
                      <a:pt x="386" y="725"/>
                    </a:lnTo>
                    <a:lnTo>
                      <a:pt x="425" y="712"/>
                    </a:lnTo>
                    <a:lnTo>
                      <a:pt x="450" y="699"/>
                    </a:lnTo>
                    <a:lnTo>
                      <a:pt x="489" y="660"/>
                    </a:lnTo>
                    <a:lnTo>
                      <a:pt x="515" y="621"/>
                    </a:lnTo>
                    <a:lnTo>
                      <a:pt x="541" y="660"/>
                    </a:lnTo>
                    <a:lnTo>
                      <a:pt x="566" y="686"/>
                    </a:lnTo>
                    <a:lnTo>
                      <a:pt x="592" y="699"/>
                    </a:lnTo>
                    <a:lnTo>
                      <a:pt x="631" y="712"/>
                    </a:lnTo>
                    <a:lnTo>
                      <a:pt x="656" y="725"/>
                    </a:lnTo>
                    <a:lnTo>
                      <a:pt x="721" y="725"/>
                    </a:lnTo>
                    <a:lnTo>
                      <a:pt x="824" y="699"/>
                    </a:lnTo>
                    <a:lnTo>
                      <a:pt x="901" y="621"/>
                    </a:lnTo>
                    <a:lnTo>
                      <a:pt x="953" y="531"/>
                    </a:lnTo>
                    <a:lnTo>
                      <a:pt x="991" y="427"/>
                    </a:lnTo>
                    <a:lnTo>
                      <a:pt x="1043" y="194"/>
                    </a:lnTo>
                    <a:lnTo>
                      <a:pt x="1056" y="116"/>
                    </a:lnTo>
                    <a:lnTo>
                      <a:pt x="1056" y="64"/>
                    </a:lnTo>
                    <a:lnTo>
                      <a:pt x="1030" y="39"/>
                    </a:lnTo>
                    <a:lnTo>
                      <a:pt x="1017" y="13"/>
                    </a:lnTo>
                    <a:lnTo>
                      <a:pt x="1004" y="0"/>
                    </a:lnTo>
                    <a:lnTo>
                      <a:pt x="978" y="0"/>
                    </a:lnTo>
                    <a:lnTo>
                      <a:pt x="927" y="26"/>
                    </a:lnTo>
                    <a:lnTo>
                      <a:pt x="901" y="77"/>
                    </a:lnTo>
                    <a:lnTo>
                      <a:pt x="901" y="90"/>
                    </a:lnTo>
                    <a:lnTo>
                      <a:pt x="914" y="116"/>
                    </a:lnTo>
                    <a:lnTo>
                      <a:pt x="927" y="116"/>
                    </a:lnTo>
                    <a:lnTo>
                      <a:pt x="940" y="129"/>
                    </a:lnTo>
                    <a:lnTo>
                      <a:pt x="965" y="181"/>
                    </a:lnTo>
                    <a:lnTo>
                      <a:pt x="978" y="220"/>
                    </a:lnTo>
                    <a:lnTo>
                      <a:pt x="978" y="259"/>
                    </a:lnTo>
                    <a:lnTo>
                      <a:pt x="965" y="336"/>
                    </a:lnTo>
                    <a:lnTo>
                      <a:pt x="940" y="453"/>
                    </a:lnTo>
                    <a:lnTo>
                      <a:pt x="901" y="557"/>
                    </a:lnTo>
                    <a:lnTo>
                      <a:pt x="875" y="608"/>
                    </a:lnTo>
                    <a:lnTo>
                      <a:pt x="837" y="634"/>
                    </a:lnTo>
                    <a:lnTo>
                      <a:pt x="798" y="673"/>
                    </a:lnTo>
                    <a:lnTo>
                      <a:pt x="721" y="699"/>
                    </a:lnTo>
                    <a:lnTo>
                      <a:pt x="644" y="673"/>
                    </a:lnTo>
                    <a:lnTo>
                      <a:pt x="618" y="647"/>
                    </a:lnTo>
                    <a:lnTo>
                      <a:pt x="605" y="608"/>
                    </a:lnTo>
                    <a:lnTo>
                      <a:pt x="605" y="505"/>
                    </a:lnTo>
                    <a:lnTo>
                      <a:pt x="618" y="466"/>
                    </a:lnTo>
                    <a:lnTo>
                      <a:pt x="618" y="440"/>
                    </a:lnTo>
                    <a:lnTo>
                      <a:pt x="682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6" name="Freeform 1630"/>
              <p:cNvSpPr>
                <a:spLocks/>
              </p:cNvSpPr>
              <p:nvPr/>
            </p:nvSpPr>
            <p:spPr bwMode="auto">
              <a:xfrm>
                <a:off x="14231" y="17523"/>
                <a:ext cx="373" cy="1605"/>
              </a:xfrm>
              <a:custGeom>
                <a:avLst/>
                <a:gdLst/>
                <a:ahLst/>
                <a:cxnLst>
                  <a:cxn ang="0">
                    <a:pos x="373" y="802"/>
                  </a:cxn>
                  <a:cxn ang="0">
                    <a:pos x="360" y="660"/>
                  </a:cxn>
                  <a:cxn ang="0">
                    <a:pos x="335" y="479"/>
                  </a:cxn>
                  <a:cxn ang="0">
                    <a:pos x="270" y="297"/>
                  </a:cxn>
                  <a:cxn ang="0">
                    <a:pos x="193" y="168"/>
                  </a:cxn>
                  <a:cxn ang="0">
                    <a:pos x="116" y="77"/>
                  </a:cxn>
                  <a:cxn ang="0">
                    <a:pos x="51" y="13"/>
                  </a:cxn>
                  <a:cxn ang="0">
                    <a:pos x="13" y="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26" y="51"/>
                  </a:cxn>
                  <a:cxn ang="0">
                    <a:pos x="129" y="194"/>
                  </a:cxn>
                  <a:cxn ang="0">
                    <a:pos x="219" y="362"/>
                  </a:cxn>
                  <a:cxn ang="0">
                    <a:pos x="257" y="569"/>
                  </a:cxn>
                  <a:cxn ang="0">
                    <a:pos x="283" y="802"/>
                  </a:cxn>
                  <a:cxn ang="0">
                    <a:pos x="270" y="1010"/>
                  </a:cxn>
                  <a:cxn ang="0">
                    <a:pos x="219" y="1204"/>
                  </a:cxn>
                  <a:cxn ang="0">
                    <a:pos x="142" y="1398"/>
                  </a:cxn>
                  <a:cxn ang="0">
                    <a:pos x="26" y="1567"/>
                  </a:cxn>
                  <a:cxn ang="0">
                    <a:pos x="13" y="1579"/>
                  </a:cxn>
                  <a:cxn ang="0">
                    <a:pos x="0" y="1579"/>
                  </a:cxn>
                  <a:cxn ang="0">
                    <a:pos x="0" y="1605"/>
                  </a:cxn>
                  <a:cxn ang="0">
                    <a:pos x="13" y="1605"/>
                  </a:cxn>
                  <a:cxn ang="0">
                    <a:pos x="51" y="1579"/>
                  </a:cxn>
                  <a:cxn ang="0">
                    <a:pos x="116" y="1528"/>
                  </a:cxn>
                  <a:cxn ang="0">
                    <a:pos x="193" y="1424"/>
                  </a:cxn>
                  <a:cxn ang="0">
                    <a:pos x="270" y="1295"/>
                  </a:cxn>
                  <a:cxn ang="0">
                    <a:pos x="348" y="1036"/>
                  </a:cxn>
                  <a:cxn ang="0">
                    <a:pos x="373" y="802"/>
                  </a:cxn>
                </a:cxnLst>
                <a:rect l="0" t="0" r="r" b="b"/>
                <a:pathLst>
                  <a:path w="373" h="1605">
                    <a:moveTo>
                      <a:pt x="373" y="802"/>
                    </a:moveTo>
                    <a:lnTo>
                      <a:pt x="360" y="660"/>
                    </a:lnTo>
                    <a:lnTo>
                      <a:pt x="335" y="479"/>
                    </a:lnTo>
                    <a:lnTo>
                      <a:pt x="270" y="297"/>
                    </a:lnTo>
                    <a:lnTo>
                      <a:pt x="193" y="168"/>
                    </a:lnTo>
                    <a:lnTo>
                      <a:pt x="116" y="77"/>
                    </a:lnTo>
                    <a:lnTo>
                      <a:pt x="51" y="13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26" y="51"/>
                    </a:lnTo>
                    <a:lnTo>
                      <a:pt x="129" y="194"/>
                    </a:lnTo>
                    <a:lnTo>
                      <a:pt x="219" y="362"/>
                    </a:lnTo>
                    <a:lnTo>
                      <a:pt x="257" y="569"/>
                    </a:lnTo>
                    <a:lnTo>
                      <a:pt x="283" y="802"/>
                    </a:lnTo>
                    <a:lnTo>
                      <a:pt x="270" y="1010"/>
                    </a:lnTo>
                    <a:lnTo>
                      <a:pt x="219" y="1204"/>
                    </a:lnTo>
                    <a:lnTo>
                      <a:pt x="142" y="1398"/>
                    </a:lnTo>
                    <a:lnTo>
                      <a:pt x="26" y="1567"/>
                    </a:lnTo>
                    <a:lnTo>
                      <a:pt x="13" y="1579"/>
                    </a:lnTo>
                    <a:lnTo>
                      <a:pt x="0" y="1579"/>
                    </a:lnTo>
                    <a:lnTo>
                      <a:pt x="0" y="1605"/>
                    </a:lnTo>
                    <a:lnTo>
                      <a:pt x="13" y="1605"/>
                    </a:lnTo>
                    <a:lnTo>
                      <a:pt x="51" y="1579"/>
                    </a:lnTo>
                    <a:lnTo>
                      <a:pt x="116" y="1528"/>
                    </a:lnTo>
                    <a:lnTo>
                      <a:pt x="193" y="1424"/>
                    </a:lnTo>
                    <a:lnTo>
                      <a:pt x="270" y="1295"/>
                    </a:lnTo>
                    <a:lnTo>
                      <a:pt x="348" y="1036"/>
                    </a:lnTo>
                    <a:lnTo>
                      <a:pt x="373" y="8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7" name="Freeform 1631"/>
              <p:cNvSpPr>
                <a:spLocks/>
              </p:cNvSpPr>
              <p:nvPr/>
            </p:nvSpPr>
            <p:spPr bwMode="auto">
              <a:xfrm>
                <a:off x="14875" y="17523"/>
                <a:ext cx="566" cy="1605"/>
              </a:xfrm>
              <a:custGeom>
                <a:avLst/>
                <a:gdLst/>
                <a:ahLst/>
                <a:cxnLst>
                  <a:cxn ang="0">
                    <a:pos x="334" y="272"/>
                  </a:cxn>
                  <a:cxn ang="0">
                    <a:pos x="334" y="181"/>
                  </a:cxn>
                  <a:cxn ang="0">
                    <a:pos x="309" y="116"/>
                  </a:cxn>
                  <a:cxn ang="0">
                    <a:pos x="257" y="64"/>
                  </a:cxn>
                  <a:cxn ang="0">
                    <a:pos x="141" y="13"/>
                  </a:cxn>
                  <a:cxn ang="0">
                    <a:pos x="25" y="0"/>
                  </a:cxn>
                  <a:cxn ang="0">
                    <a:pos x="0" y="0"/>
                  </a:cxn>
                  <a:cxn ang="0">
                    <a:pos x="0" y="25"/>
                  </a:cxn>
                  <a:cxn ang="0">
                    <a:pos x="12" y="38"/>
                  </a:cxn>
                  <a:cxn ang="0">
                    <a:pos x="25" y="38"/>
                  </a:cxn>
                  <a:cxn ang="0">
                    <a:pos x="128" y="64"/>
                  </a:cxn>
                  <a:cxn ang="0">
                    <a:pos x="167" y="90"/>
                  </a:cxn>
                  <a:cxn ang="0">
                    <a:pos x="218" y="142"/>
                  </a:cxn>
                  <a:cxn ang="0">
                    <a:pos x="218" y="181"/>
                  </a:cxn>
                  <a:cxn ang="0">
                    <a:pos x="231" y="194"/>
                  </a:cxn>
                  <a:cxn ang="0">
                    <a:pos x="231" y="634"/>
                  </a:cxn>
                  <a:cxn ang="0">
                    <a:pos x="244" y="686"/>
                  </a:cxn>
                  <a:cxn ang="0">
                    <a:pos x="270" y="725"/>
                  </a:cxn>
                  <a:cxn ang="0">
                    <a:pos x="347" y="777"/>
                  </a:cxn>
                  <a:cxn ang="0">
                    <a:pos x="386" y="790"/>
                  </a:cxn>
                  <a:cxn ang="0">
                    <a:pos x="412" y="802"/>
                  </a:cxn>
                  <a:cxn ang="0">
                    <a:pos x="309" y="854"/>
                  </a:cxn>
                  <a:cxn ang="0">
                    <a:pos x="257" y="919"/>
                  </a:cxn>
                  <a:cxn ang="0">
                    <a:pos x="231" y="971"/>
                  </a:cxn>
                  <a:cxn ang="0">
                    <a:pos x="231" y="1411"/>
                  </a:cxn>
                  <a:cxn ang="0">
                    <a:pos x="218" y="1450"/>
                  </a:cxn>
                  <a:cxn ang="0">
                    <a:pos x="193" y="1502"/>
                  </a:cxn>
                  <a:cxn ang="0">
                    <a:pos x="167" y="1515"/>
                  </a:cxn>
                  <a:cxn ang="0">
                    <a:pos x="154" y="1541"/>
                  </a:cxn>
                  <a:cxn ang="0">
                    <a:pos x="77" y="1567"/>
                  </a:cxn>
                  <a:cxn ang="0">
                    <a:pos x="12" y="1567"/>
                  </a:cxn>
                  <a:cxn ang="0">
                    <a:pos x="0" y="1579"/>
                  </a:cxn>
                  <a:cxn ang="0">
                    <a:pos x="0" y="1605"/>
                  </a:cxn>
                  <a:cxn ang="0">
                    <a:pos x="25" y="1605"/>
                  </a:cxn>
                  <a:cxn ang="0">
                    <a:pos x="141" y="1592"/>
                  </a:cxn>
                  <a:cxn ang="0">
                    <a:pos x="244" y="1554"/>
                  </a:cxn>
                  <a:cxn ang="0">
                    <a:pos x="309" y="1489"/>
                  </a:cxn>
                  <a:cxn ang="0">
                    <a:pos x="334" y="1411"/>
                  </a:cxn>
                  <a:cxn ang="0">
                    <a:pos x="334" y="997"/>
                  </a:cxn>
                  <a:cxn ang="0">
                    <a:pos x="347" y="932"/>
                  </a:cxn>
                  <a:cxn ang="0">
                    <a:pos x="373" y="893"/>
                  </a:cxn>
                  <a:cxn ang="0">
                    <a:pos x="412" y="854"/>
                  </a:cxn>
                  <a:cxn ang="0">
                    <a:pos x="489" y="828"/>
                  </a:cxn>
                  <a:cxn ang="0">
                    <a:pos x="540" y="815"/>
                  </a:cxn>
                  <a:cxn ang="0">
                    <a:pos x="566" y="815"/>
                  </a:cxn>
                  <a:cxn ang="0">
                    <a:pos x="566" y="790"/>
                  </a:cxn>
                  <a:cxn ang="0">
                    <a:pos x="515" y="790"/>
                  </a:cxn>
                  <a:cxn ang="0">
                    <a:pos x="476" y="777"/>
                  </a:cxn>
                  <a:cxn ang="0">
                    <a:pos x="450" y="764"/>
                  </a:cxn>
                  <a:cxn ang="0">
                    <a:pos x="412" y="738"/>
                  </a:cxn>
                  <a:cxn ang="0">
                    <a:pos x="360" y="686"/>
                  </a:cxn>
                  <a:cxn ang="0">
                    <a:pos x="334" y="582"/>
                  </a:cxn>
                  <a:cxn ang="0">
                    <a:pos x="334" y="272"/>
                  </a:cxn>
                </a:cxnLst>
                <a:rect l="0" t="0" r="r" b="b"/>
                <a:pathLst>
                  <a:path w="566" h="1605">
                    <a:moveTo>
                      <a:pt x="334" y="272"/>
                    </a:moveTo>
                    <a:lnTo>
                      <a:pt x="334" y="181"/>
                    </a:lnTo>
                    <a:lnTo>
                      <a:pt x="309" y="116"/>
                    </a:lnTo>
                    <a:lnTo>
                      <a:pt x="257" y="64"/>
                    </a:lnTo>
                    <a:lnTo>
                      <a:pt x="141" y="13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12" y="38"/>
                    </a:lnTo>
                    <a:lnTo>
                      <a:pt x="25" y="38"/>
                    </a:lnTo>
                    <a:lnTo>
                      <a:pt x="128" y="64"/>
                    </a:lnTo>
                    <a:lnTo>
                      <a:pt x="167" y="90"/>
                    </a:lnTo>
                    <a:lnTo>
                      <a:pt x="218" y="142"/>
                    </a:lnTo>
                    <a:lnTo>
                      <a:pt x="218" y="181"/>
                    </a:lnTo>
                    <a:lnTo>
                      <a:pt x="231" y="194"/>
                    </a:lnTo>
                    <a:lnTo>
                      <a:pt x="231" y="634"/>
                    </a:lnTo>
                    <a:lnTo>
                      <a:pt x="244" y="686"/>
                    </a:lnTo>
                    <a:lnTo>
                      <a:pt x="270" y="725"/>
                    </a:lnTo>
                    <a:lnTo>
                      <a:pt x="347" y="777"/>
                    </a:lnTo>
                    <a:lnTo>
                      <a:pt x="386" y="790"/>
                    </a:lnTo>
                    <a:lnTo>
                      <a:pt x="412" y="802"/>
                    </a:lnTo>
                    <a:lnTo>
                      <a:pt x="309" y="854"/>
                    </a:lnTo>
                    <a:lnTo>
                      <a:pt x="257" y="919"/>
                    </a:lnTo>
                    <a:lnTo>
                      <a:pt x="231" y="971"/>
                    </a:lnTo>
                    <a:lnTo>
                      <a:pt x="231" y="1411"/>
                    </a:lnTo>
                    <a:lnTo>
                      <a:pt x="218" y="1450"/>
                    </a:lnTo>
                    <a:lnTo>
                      <a:pt x="193" y="1502"/>
                    </a:lnTo>
                    <a:lnTo>
                      <a:pt x="167" y="1515"/>
                    </a:lnTo>
                    <a:lnTo>
                      <a:pt x="154" y="1541"/>
                    </a:lnTo>
                    <a:lnTo>
                      <a:pt x="77" y="1567"/>
                    </a:lnTo>
                    <a:lnTo>
                      <a:pt x="12" y="1567"/>
                    </a:lnTo>
                    <a:lnTo>
                      <a:pt x="0" y="1579"/>
                    </a:lnTo>
                    <a:lnTo>
                      <a:pt x="0" y="1605"/>
                    </a:lnTo>
                    <a:lnTo>
                      <a:pt x="25" y="1605"/>
                    </a:lnTo>
                    <a:lnTo>
                      <a:pt x="141" y="1592"/>
                    </a:lnTo>
                    <a:lnTo>
                      <a:pt x="244" y="1554"/>
                    </a:lnTo>
                    <a:lnTo>
                      <a:pt x="309" y="1489"/>
                    </a:lnTo>
                    <a:lnTo>
                      <a:pt x="334" y="1411"/>
                    </a:lnTo>
                    <a:lnTo>
                      <a:pt x="334" y="997"/>
                    </a:lnTo>
                    <a:lnTo>
                      <a:pt x="347" y="932"/>
                    </a:lnTo>
                    <a:lnTo>
                      <a:pt x="373" y="893"/>
                    </a:lnTo>
                    <a:lnTo>
                      <a:pt x="412" y="854"/>
                    </a:lnTo>
                    <a:lnTo>
                      <a:pt x="489" y="828"/>
                    </a:lnTo>
                    <a:lnTo>
                      <a:pt x="540" y="815"/>
                    </a:lnTo>
                    <a:lnTo>
                      <a:pt x="566" y="815"/>
                    </a:lnTo>
                    <a:lnTo>
                      <a:pt x="566" y="790"/>
                    </a:lnTo>
                    <a:lnTo>
                      <a:pt x="515" y="790"/>
                    </a:lnTo>
                    <a:lnTo>
                      <a:pt x="476" y="777"/>
                    </a:lnTo>
                    <a:lnTo>
                      <a:pt x="450" y="764"/>
                    </a:lnTo>
                    <a:lnTo>
                      <a:pt x="412" y="738"/>
                    </a:lnTo>
                    <a:lnTo>
                      <a:pt x="360" y="686"/>
                    </a:lnTo>
                    <a:lnTo>
                      <a:pt x="334" y="582"/>
                    </a:lnTo>
                    <a:lnTo>
                      <a:pt x="33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8" name="Freeform 1632"/>
              <p:cNvSpPr>
                <a:spLocks noEditPoints="1"/>
              </p:cNvSpPr>
              <p:nvPr/>
            </p:nvSpPr>
            <p:spPr bwMode="auto">
              <a:xfrm>
                <a:off x="16111" y="17652"/>
                <a:ext cx="347" cy="1075"/>
              </a:xfrm>
              <a:custGeom>
                <a:avLst/>
                <a:gdLst/>
                <a:ahLst/>
                <a:cxnLst>
                  <a:cxn ang="0">
                    <a:pos x="231" y="363"/>
                  </a:cxn>
                  <a:cxn ang="0">
                    <a:pos x="12" y="389"/>
                  </a:cxn>
                  <a:cxn ang="0">
                    <a:pos x="12" y="427"/>
                  </a:cxn>
                  <a:cxn ang="0">
                    <a:pos x="64" y="427"/>
                  </a:cxn>
                  <a:cxn ang="0">
                    <a:pos x="115" y="453"/>
                  </a:cxn>
                  <a:cxn ang="0">
                    <a:pos x="128" y="479"/>
                  </a:cxn>
                  <a:cxn ang="0">
                    <a:pos x="128" y="997"/>
                  </a:cxn>
                  <a:cxn ang="0">
                    <a:pos x="115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47" y="1075"/>
                  </a:cxn>
                  <a:cxn ang="0">
                    <a:pos x="347" y="1023"/>
                  </a:cxn>
                  <a:cxn ang="0">
                    <a:pos x="270" y="1023"/>
                  </a:cxn>
                  <a:cxn ang="0">
                    <a:pos x="244" y="1010"/>
                  </a:cxn>
                  <a:cxn ang="0">
                    <a:pos x="231" y="997"/>
                  </a:cxn>
                  <a:cxn ang="0">
                    <a:pos x="231" y="958"/>
                  </a:cxn>
                  <a:cxn ang="0">
                    <a:pos x="231" y="363"/>
                  </a:cxn>
                  <a:cxn ang="0">
                    <a:pos x="231" y="91"/>
                  </a:cxn>
                  <a:cxn ang="0">
                    <a:pos x="231" y="65"/>
                  </a:cxn>
                  <a:cxn ang="0">
                    <a:pos x="205" y="13"/>
                  </a:cxn>
                  <a:cxn ang="0">
                    <a:pos x="180" y="0"/>
                  </a:cxn>
                  <a:cxn ang="0">
                    <a:pos x="154" y="0"/>
                  </a:cxn>
                  <a:cxn ang="0">
                    <a:pos x="115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4" y="91"/>
                  </a:cxn>
                  <a:cxn ang="0">
                    <a:pos x="90" y="143"/>
                  </a:cxn>
                  <a:cxn ang="0">
                    <a:pos x="115" y="168"/>
                  </a:cxn>
                  <a:cxn ang="0">
                    <a:pos x="180" y="168"/>
                  </a:cxn>
                  <a:cxn ang="0">
                    <a:pos x="231" y="117"/>
                  </a:cxn>
                  <a:cxn ang="0">
                    <a:pos x="231" y="91"/>
                  </a:cxn>
                </a:cxnLst>
                <a:rect l="0" t="0" r="r" b="b"/>
                <a:pathLst>
                  <a:path w="347" h="1075">
                    <a:moveTo>
                      <a:pt x="231" y="363"/>
                    </a:moveTo>
                    <a:lnTo>
                      <a:pt x="12" y="389"/>
                    </a:lnTo>
                    <a:lnTo>
                      <a:pt x="12" y="427"/>
                    </a:lnTo>
                    <a:lnTo>
                      <a:pt x="64" y="427"/>
                    </a:lnTo>
                    <a:lnTo>
                      <a:pt x="115" y="453"/>
                    </a:lnTo>
                    <a:lnTo>
                      <a:pt x="128" y="479"/>
                    </a:lnTo>
                    <a:lnTo>
                      <a:pt x="128" y="997"/>
                    </a:lnTo>
                    <a:lnTo>
                      <a:pt x="115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47" y="1075"/>
                    </a:lnTo>
                    <a:lnTo>
                      <a:pt x="347" y="1023"/>
                    </a:lnTo>
                    <a:lnTo>
                      <a:pt x="270" y="1023"/>
                    </a:lnTo>
                    <a:lnTo>
                      <a:pt x="244" y="1010"/>
                    </a:lnTo>
                    <a:lnTo>
                      <a:pt x="231" y="997"/>
                    </a:lnTo>
                    <a:lnTo>
                      <a:pt x="231" y="958"/>
                    </a:lnTo>
                    <a:lnTo>
                      <a:pt x="231" y="363"/>
                    </a:lnTo>
                    <a:close/>
                    <a:moveTo>
                      <a:pt x="231" y="91"/>
                    </a:moveTo>
                    <a:lnTo>
                      <a:pt x="231" y="65"/>
                    </a:lnTo>
                    <a:lnTo>
                      <a:pt x="205" y="13"/>
                    </a:lnTo>
                    <a:lnTo>
                      <a:pt x="180" y="0"/>
                    </a:lnTo>
                    <a:lnTo>
                      <a:pt x="154" y="0"/>
                    </a:lnTo>
                    <a:lnTo>
                      <a:pt x="115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4" y="91"/>
                    </a:lnTo>
                    <a:lnTo>
                      <a:pt x="90" y="143"/>
                    </a:lnTo>
                    <a:lnTo>
                      <a:pt x="115" y="168"/>
                    </a:lnTo>
                    <a:lnTo>
                      <a:pt x="180" y="168"/>
                    </a:lnTo>
                    <a:lnTo>
                      <a:pt x="231" y="117"/>
                    </a:lnTo>
                    <a:lnTo>
                      <a:pt x="231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09" name="Freeform 1633"/>
              <p:cNvSpPr>
                <a:spLocks/>
              </p:cNvSpPr>
              <p:nvPr/>
            </p:nvSpPr>
            <p:spPr bwMode="auto">
              <a:xfrm>
                <a:off x="16561" y="18002"/>
                <a:ext cx="515" cy="738"/>
              </a:xfrm>
              <a:custGeom>
                <a:avLst/>
                <a:gdLst/>
                <a:ahLst/>
                <a:cxnLst>
                  <a:cxn ang="0">
                    <a:pos x="283" y="414"/>
                  </a:cxn>
                  <a:cxn ang="0">
                    <a:pos x="335" y="427"/>
                  </a:cxn>
                  <a:cxn ang="0">
                    <a:pos x="425" y="492"/>
                  </a:cxn>
                  <a:cxn ang="0">
                    <a:pos x="438" y="595"/>
                  </a:cxn>
                  <a:cxn ang="0">
                    <a:pos x="399" y="660"/>
                  </a:cxn>
                  <a:cxn ang="0">
                    <a:pos x="322" y="699"/>
                  </a:cxn>
                  <a:cxn ang="0">
                    <a:pos x="167" y="699"/>
                  </a:cxn>
                  <a:cxn ang="0">
                    <a:pos x="64" y="570"/>
                  </a:cxn>
                  <a:cxn ang="0">
                    <a:pos x="39" y="466"/>
                  </a:cxn>
                  <a:cxn ang="0">
                    <a:pos x="0" y="453"/>
                  </a:cxn>
                  <a:cxn ang="0">
                    <a:pos x="26" y="738"/>
                  </a:cxn>
                  <a:cxn ang="0">
                    <a:pos x="64" y="686"/>
                  </a:cxn>
                  <a:cxn ang="0">
                    <a:pos x="129" y="712"/>
                  </a:cxn>
                  <a:cxn ang="0">
                    <a:pos x="258" y="738"/>
                  </a:cxn>
                  <a:cxn ang="0">
                    <a:pos x="451" y="673"/>
                  </a:cxn>
                  <a:cxn ang="0">
                    <a:pos x="515" y="518"/>
                  </a:cxn>
                  <a:cxn ang="0">
                    <a:pos x="502" y="440"/>
                  </a:cxn>
                  <a:cxn ang="0">
                    <a:pos x="464" y="375"/>
                  </a:cxn>
                  <a:cxn ang="0">
                    <a:pos x="412" y="336"/>
                  </a:cxn>
                  <a:cxn ang="0">
                    <a:pos x="322" y="298"/>
                  </a:cxn>
                  <a:cxn ang="0">
                    <a:pos x="232" y="285"/>
                  </a:cxn>
                  <a:cxn ang="0">
                    <a:pos x="90" y="220"/>
                  </a:cxn>
                  <a:cxn ang="0">
                    <a:pos x="77" y="129"/>
                  </a:cxn>
                  <a:cxn ang="0">
                    <a:pos x="103" y="90"/>
                  </a:cxn>
                  <a:cxn ang="0">
                    <a:pos x="193" y="39"/>
                  </a:cxn>
                  <a:cxn ang="0">
                    <a:pos x="348" y="52"/>
                  </a:cxn>
                  <a:cxn ang="0">
                    <a:pos x="438" y="181"/>
                  </a:cxn>
                  <a:cxn ang="0">
                    <a:pos x="464" y="246"/>
                  </a:cxn>
                  <a:cxn ang="0">
                    <a:pos x="476" y="13"/>
                  </a:cxn>
                  <a:cxn ang="0">
                    <a:pos x="451" y="0"/>
                  </a:cxn>
                  <a:cxn ang="0">
                    <a:pos x="425" y="39"/>
                  </a:cxn>
                  <a:cxn ang="0">
                    <a:pos x="399" y="52"/>
                  </a:cxn>
                  <a:cxn ang="0">
                    <a:pos x="270" y="0"/>
                  </a:cxn>
                  <a:cxn ang="0">
                    <a:pos x="129" y="26"/>
                  </a:cxn>
                  <a:cxn ang="0">
                    <a:pos x="13" y="129"/>
                  </a:cxn>
                  <a:cxn ang="0">
                    <a:pos x="0" y="259"/>
                  </a:cxn>
                  <a:cxn ang="0">
                    <a:pos x="64" y="336"/>
                  </a:cxn>
                  <a:cxn ang="0">
                    <a:pos x="180" y="388"/>
                  </a:cxn>
                </a:cxnLst>
                <a:rect l="0" t="0" r="r" b="b"/>
                <a:pathLst>
                  <a:path w="515" h="738">
                    <a:moveTo>
                      <a:pt x="270" y="414"/>
                    </a:moveTo>
                    <a:lnTo>
                      <a:pt x="283" y="414"/>
                    </a:lnTo>
                    <a:lnTo>
                      <a:pt x="309" y="427"/>
                    </a:lnTo>
                    <a:lnTo>
                      <a:pt x="335" y="427"/>
                    </a:lnTo>
                    <a:lnTo>
                      <a:pt x="373" y="440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38" y="595"/>
                    </a:lnTo>
                    <a:lnTo>
                      <a:pt x="425" y="634"/>
                    </a:lnTo>
                    <a:lnTo>
                      <a:pt x="399" y="660"/>
                    </a:lnTo>
                    <a:lnTo>
                      <a:pt x="361" y="686"/>
                    </a:lnTo>
                    <a:lnTo>
                      <a:pt x="322" y="699"/>
                    </a:lnTo>
                    <a:lnTo>
                      <a:pt x="258" y="712"/>
                    </a:lnTo>
                    <a:lnTo>
                      <a:pt x="167" y="699"/>
                    </a:lnTo>
                    <a:lnTo>
                      <a:pt x="103" y="647"/>
                    </a:lnTo>
                    <a:lnTo>
                      <a:pt x="64" y="570"/>
                    </a:lnTo>
                    <a:lnTo>
                      <a:pt x="39" y="479"/>
                    </a:lnTo>
                    <a:lnTo>
                      <a:pt x="39" y="466"/>
                    </a:lnTo>
                    <a:lnTo>
                      <a:pt x="26" y="453"/>
                    </a:lnTo>
                    <a:lnTo>
                      <a:pt x="0" y="453"/>
                    </a:lnTo>
                    <a:lnTo>
                      <a:pt x="0" y="738"/>
                    </a:lnTo>
                    <a:lnTo>
                      <a:pt x="26" y="738"/>
                    </a:lnTo>
                    <a:lnTo>
                      <a:pt x="64" y="699"/>
                    </a:lnTo>
                    <a:lnTo>
                      <a:pt x="64" y="686"/>
                    </a:lnTo>
                    <a:lnTo>
                      <a:pt x="90" y="673"/>
                    </a:lnTo>
                    <a:lnTo>
                      <a:pt x="129" y="712"/>
                    </a:lnTo>
                    <a:lnTo>
                      <a:pt x="206" y="738"/>
                    </a:lnTo>
                    <a:lnTo>
                      <a:pt x="258" y="738"/>
                    </a:lnTo>
                    <a:lnTo>
                      <a:pt x="373" y="725"/>
                    </a:lnTo>
                    <a:lnTo>
                      <a:pt x="451" y="673"/>
                    </a:lnTo>
                    <a:lnTo>
                      <a:pt x="502" y="608"/>
                    </a:lnTo>
                    <a:lnTo>
                      <a:pt x="515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76" y="401"/>
                    </a:lnTo>
                    <a:lnTo>
                      <a:pt x="464" y="375"/>
                    </a:lnTo>
                    <a:lnTo>
                      <a:pt x="451" y="362"/>
                    </a:lnTo>
                    <a:lnTo>
                      <a:pt x="412" y="336"/>
                    </a:lnTo>
                    <a:lnTo>
                      <a:pt x="361" y="311"/>
                    </a:lnTo>
                    <a:lnTo>
                      <a:pt x="322" y="298"/>
                    </a:lnTo>
                    <a:lnTo>
                      <a:pt x="270" y="285"/>
                    </a:lnTo>
                    <a:lnTo>
                      <a:pt x="232" y="285"/>
                    </a:lnTo>
                    <a:lnTo>
                      <a:pt x="116" y="246"/>
                    </a:lnTo>
                    <a:lnTo>
                      <a:pt x="90" y="220"/>
                    </a:lnTo>
                    <a:lnTo>
                      <a:pt x="77" y="194"/>
                    </a:lnTo>
                    <a:lnTo>
                      <a:pt x="77" y="129"/>
                    </a:lnTo>
                    <a:lnTo>
                      <a:pt x="90" y="103"/>
                    </a:lnTo>
                    <a:lnTo>
                      <a:pt x="103" y="90"/>
                    </a:lnTo>
                    <a:lnTo>
                      <a:pt x="116" y="64"/>
                    </a:lnTo>
                    <a:lnTo>
                      <a:pt x="193" y="39"/>
                    </a:lnTo>
                    <a:lnTo>
                      <a:pt x="296" y="39"/>
                    </a:lnTo>
                    <a:lnTo>
                      <a:pt x="348" y="52"/>
                    </a:lnTo>
                    <a:lnTo>
                      <a:pt x="399" y="103"/>
                    </a:lnTo>
                    <a:lnTo>
                      <a:pt x="438" y="181"/>
                    </a:lnTo>
                    <a:lnTo>
                      <a:pt x="438" y="246"/>
                    </a:lnTo>
                    <a:lnTo>
                      <a:pt x="464" y="246"/>
                    </a:lnTo>
                    <a:lnTo>
                      <a:pt x="476" y="233"/>
                    </a:lnTo>
                    <a:lnTo>
                      <a:pt x="476" y="13"/>
                    </a:lnTo>
                    <a:lnTo>
                      <a:pt x="464" y="0"/>
                    </a:lnTo>
                    <a:lnTo>
                      <a:pt x="451" y="0"/>
                    </a:lnTo>
                    <a:lnTo>
                      <a:pt x="425" y="26"/>
                    </a:lnTo>
                    <a:lnTo>
                      <a:pt x="425" y="39"/>
                    </a:lnTo>
                    <a:lnTo>
                      <a:pt x="412" y="39"/>
                    </a:lnTo>
                    <a:lnTo>
                      <a:pt x="399" y="52"/>
                    </a:lnTo>
                    <a:lnTo>
                      <a:pt x="348" y="26"/>
                    </a:lnTo>
                    <a:lnTo>
                      <a:pt x="270" y="0"/>
                    </a:lnTo>
                    <a:lnTo>
                      <a:pt x="245" y="0"/>
                    </a:lnTo>
                    <a:lnTo>
                      <a:pt x="129" y="26"/>
                    </a:lnTo>
                    <a:lnTo>
                      <a:pt x="52" y="64"/>
                    </a:lnTo>
                    <a:lnTo>
                      <a:pt x="13" y="129"/>
                    </a:lnTo>
                    <a:lnTo>
                      <a:pt x="0" y="207"/>
                    </a:lnTo>
                    <a:lnTo>
                      <a:pt x="0" y="259"/>
                    </a:lnTo>
                    <a:lnTo>
                      <a:pt x="26" y="298"/>
                    </a:lnTo>
                    <a:lnTo>
                      <a:pt x="64" y="336"/>
                    </a:lnTo>
                    <a:lnTo>
                      <a:pt x="116" y="375"/>
                    </a:lnTo>
                    <a:lnTo>
                      <a:pt x="180" y="388"/>
                    </a:lnTo>
                    <a:lnTo>
                      <a:pt x="270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0" name="Freeform 1634"/>
              <p:cNvSpPr>
                <a:spLocks noEditPoints="1"/>
              </p:cNvSpPr>
              <p:nvPr/>
            </p:nvSpPr>
            <p:spPr bwMode="auto">
              <a:xfrm>
                <a:off x="17694" y="18002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7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2" y="621"/>
                  </a:cxn>
                  <a:cxn ang="0">
                    <a:pos x="644" y="673"/>
                  </a:cxn>
                  <a:cxn ang="0">
                    <a:pos x="605" y="686"/>
                  </a:cxn>
                  <a:cxn ang="0">
                    <a:pos x="566" y="634"/>
                  </a:cxn>
                  <a:cxn ang="0">
                    <a:pos x="554" y="181"/>
                  </a:cxn>
                  <a:cxn ang="0">
                    <a:pos x="515" y="90"/>
                  </a:cxn>
                  <a:cxn ang="0">
                    <a:pos x="296" y="0"/>
                  </a:cxn>
                  <a:cxn ang="0">
                    <a:pos x="77" y="90"/>
                  </a:cxn>
                  <a:cxn ang="0">
                    <a:pos x="51" y="220"/>
                  </a:cxn>
                  <a:cxn ang="0">
                    <a:pos x="90" y="259"/>
                  </a:cxn>
                  <a:cxn ang="0">
                    <a:pos x="180" y="246"/>
                  </a:cxn>
                  <a:cxn ang="0">
                    <a:pos x="193" y="168"/>
                  </a:cxn>
                  <a:cxn ang="0">
                    <a:pos x="167" y="129"/>
                  </a:cxn>
                  <a:cxn ang="0">
                    <a:pos x="116" y="116"/>
                  </a:cxn>
                  <a:cxn ang="0">
                    <a:pos x="180" y="64"/>
                  </a:cxn>
                  <a:cxn ang="0">
                    <a:pos x="283" y="39"/>
                  </a:cxn>
                  <a:cxn ang="0">
                    <a:pos x="399" y="90"/>
                  </a:cxn>
                  <a:cxn ang="0">
                    <a:pos x="451" y="246"/>
                  </a:cxn>
                  <a:cxn ang="0">
                    <a:pos x="322" y="323"/>
                  </a:cxn>
                  <a:cxn ang="0">
                    <a:pos x="64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5" y="673"/>
                  </a:cxn>
                  <a:cxn ang="0">
                    <a:pos x="451" y="336"/>
                  </a:cxn>
                  <a:cxn ang="0">
                    <a:pos x="438" y="595"/>
                  </a:cxn>
                  <a:cxn ang="0">
                    <a:pos x="360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4" y="660"/>
                  </a:cxn>
                  <a:cxn ang="0">
                    <a:pos x="129" y="570"/>
                  </a:cxn>
                  <a:cxn ang="0">
                    <a:pos x="167" y="453"/>
                  </a:cxn>
                  <a:cxn ang="0">
                    <a:pos x="322" y="362"/>
                  </a:cxn>
                </a:cxnLst>
                <a:rect l="0" t="0" r="r" b="b"/>
                <a:pathLst>
                  <a:path w="721" h="738">
                    <a:moveTo>
                      <a:pt x="463" y="608"/>
                    </a:moveTo>
                    <a:lnTo>
                      <a:pt x="476" y="647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3"/>
                    </a:lnTo>
                    <a:lnTo>
                      <a:pt x="721" y="634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1"/>
                    </a:lnTo>
                    <a:lnTo>
                      <a:pt x="657" y="673"/>
                    </a:lnTo>
                    <a:lnTo>
                      <a:pt x="644" y="673"/>
                    </a:lnTo>
                    <a:lnTo>
                      <a:pt x="631" y="686"/>
                    </a:lnTo>
                    <a:lnTo>
                      <a:pt x="605" y="686"/>
                    </a:lnTo>
                    <a:lnTo>
                      <a:pt x="592" y="660"/>
                    </a:lnTo>
                    <a:lnTo>
                      <a:pt x="566" y="634"/>
                    </a:lnTo>
                    <a:lnTo>
                      <a:pt x="566" y="233"/>
                    </a:lnTo>
                    <a:lnTo>
                      <a:pt x="554" y="181"/>
                    </a:lnTo>
                    <a:lnTo>
                      <a:pt x="541" y="142"/>
                    </a:lnTo>
                    <a:lnTo>
                      <a:pt x="515" y="90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77" y="90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64" y="246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2"/>
                    </a:lnTo>
                    <a:lnTo>
                      <a:pt x="167" y="129"/>
                    </a:lnTo>
                    <a:lnTo>
                      <a:pt x="142" y="116"/>
                    </a:lnTo>
                    <a:lnTo>
                      <a:pt x="116" y="116"/>
                    </a:lnTo>
                    <a:lnTo>
                      <a:pt x="142" y="90"/>
                    </a:lnTo>
                    <a:lnTo>
                      <a:pt x="180" y="64"/>
                    </a:lnTo>
                    <a:lnTo>
                      <a:pt x="257" y="39"/>
                    </a:lnTo>
                    <a:lnTo>
                      <a:pt x="283" y="39"/>
                    </a:lnTo>
                    <a:lnTo>
                      <a:pt x="348" y="52"/>
                    </a:lnTo>
                    <a:lnTo>
                      <a:pt x="399" y="90"/>
                    </a:lnTo>
                    <a:lnTo>
                      <a:pt x="438" y="155"/>
                    </a:lnTo>
                    <a:lnTo>
                      <a:pt x="451" y="246"/>
                    </a:lnTo>
                    <a:lnTo>
                      <a:pt x="451" y="311"/>
                    </a:lnTo>
                    <a:lnTo>
                      <a:pt x="322" y="323"/>
                    </a:lnTo>
                    <a:lnTo>
                      <a:pt x="167" y="362"/>
                    </a:lnTo>
                    <a:lnTo>
                      <a:pt x="64" y="427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7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8" y="725"/>
                    </a:lnTo>
                    <a:lnTo>
                      <a:pt x="425" y="673"/>
                    </a:lnTo>
                    <a:lnTo>
                      <a:pt x="463" y="608"/>
                    </a:lnTo>
                    <a:close/>
                    <a:moveTo>
                      <a:pt x="451" y="336"/>
                    </a:moveTo>
                    <a:lnTo>
                      <a:pt x="451" y="557"/>
                    </a:lnTo>
                    <a:lnTo>
                      <a:pt x="438" y="595"/>
                    </a:lnTo>
                    <a:lnTo>
                      <a:pt x="412" y="634"/>
                    </a:lnTo>
                    <a:lnTo>
                      <a:pt x="360" y="686"/>
                    </a:lnTo>
                    <a:lnTo>
                      <a:pt x="335" y="699"/>
                    </a:lnTo>
                    <a:lnTo>
                      <a:pt x="296" y="699"/>
                    </a:lnTo>
                    <a:lnTo>
                      <a:pt x="270" y="712"/>
                    </a:lnTo>
                    <a:lnTo>
                      <a:pt x="219" y="699"/>
                    </a:lnTo>
                    <a:lnTo>
                      <a:pt x="180" y="686"/>
                    </a:lnTo>
                    <a:lnTo>
                      <a:pt x="154" y="660"/>
                    </a:lnTo>
                    <a:lnTo>
                      <a:pt x="129" y="621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7" y="453"/>
                    </a:lnTo>
                    <a:lnTo>
                      <a:pt x="232" y="401"/>
                    </a:lnTo>
                    <a:lnTo>
                      <a:pt x="322" y="362"/>
                    </a:lnTo>
                    <a:lnTo>
                      <a:pt x="451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1" name="Freeform 1635"/>
              <p:cNvSpPr>
                <a:spLocks/>
              </p:cNvSpPr>
              <p:nvPr/>
            </p:nvSpPr>
            <p:spPr bwMode="auto">
              <a:xfrm>
                <a:off x="18981" y="18002"/>
                <a:ext cx="528" cy="738"/>
              </a:xfrm>
              <a:custGeom>
                <a:avLst/>
                <a:gdLst/>
                <a:ahLst/>
                <a:cxnLst>
                  <a:cxn ang="0">
                    <a:pos x="296" y="414"/>
                  </a:cxn>
                  <a:cxn ang="0">
                    <a:pos x="348" y="427"/>
                  </a:cxn>
                  <a:cxn ang="0">
                    <a:pos x="425" y="492"/>
                  </a:cxn>
                  <a:cxn ang="0">
                    <a:pos x="451" y="557"/>
                  </a:cxn>
                  <a:cxn ang="0">
                    <a:pos x="425" y="634"/>
                  </a:cxn>
                  <a:cxn ang="0">
                    <a:pos x="271" y="712"/>
                  </a:cxn>
                  <a:cxn ang="0">
                    <a:pos x="116" y="647"/>
                  </a:cxn>
                  <a:cxn ang="0">
                    <a:pos x="39" y="479"/>
                  </a:cxn>
                  <a:cxn ang="0">
                    <a:pos x="13" y="453"/>
                  </a:cxn>
                  <a:cxn ang="0">
                    <a:pos x="0" y="738"/>
                  </a:cxn>
                  <a:cxn ang="0">
                    <a:pos x="39" y="725"/>
                  </a:cxn>
                  <a:cxn ang="0">
                    <a:pos x="65" y="699"/>
                  </a:cxn>
                  <a:cxn ang="0">
                    <a:pos x="142" y="712"/>
                  </a:cxn>
                  <a:cxn ang="0">
                    <a:pos x="271" y="738"/>
                  </a:cxn>
                  <a:cxn ang="0">
                    <a:pos x="464" y="673"/>
                  </a:cxn>
                  <a:cxn ang="0">
                    <a:pos x="528" y="518"/>
                  </a:cxn>
                  <a:cxn ang="0">
                    <a:pos x="502" y="440"/>
                  </a:cxn>
                  <a:cxn ang="0">
                    <a:pos x="477" y="375"/>
                  </a:cxn>
                  <a:cxn ang="0">
                    <a:pos x="374" y="311"/>
                  </a:cxn>
                  <a:cxn ang="0">
                    <a:pos x="232" y="285"/>
                  </a:cxn>
                  <a:cxn ang="0">
                    <a:pos x="129" y="246"/>
                  </a:cxn>
                  <a:cxn ang="0">
                    <a:pos x="90" y="194"/>
                  </a:cxn>
                  <a:cxn ang="0">
                    <a:pos x="78" y="129"/>
                  </a:cxn>
                  <a:cxn ang="0">
                    <a:pos x="129" y="64"/>
                  </a:cxn>
                  <a:cxn ang="0">
                    <a:pos x="309" y="39"/>
                  </a:cxn>
                  <a:cxn ang="0">
                    <a:pos x="387" y="77"/>
                  </a:cxn>
                  <a:cxn ang="0">
                    <a:pos x="438" y="155"/>
                  </a:cxn>
                  <a:cxn ang="0">
                    <a:pos x="451" y="246"/>
                  </a:cxn>
                  <a:cxn ang="0">
                    <a:pos x="490" y="233"/>
                  </a:cxn>
                  <a:cxn ang="0">
                    <a:pos x="464" y="0"/>
                  </a:cxn>
                  <a:cxn ang="0">
                    <a:pos x="412" y="39"/>
                  </a:cxn>
                  <a:cxn ang="0">
                    <a:pos x="361" y="26"/>
                  </a:cxn>
                  <a:cxn ang="0">
                    <a:pos x="258" y="0"/>
                  </a:cxn>
                  <a:cxn ang="0">
                    <a:pos x="52" y="64"/>
                  </a:cxn>
                  <a:cxn ang="0">
                    <a:pos x="0" y="207"/>
                  </a:cxn>
                  <a:cxn ang="0">
                    <a:pos x="65" y="336"/>
                  </a:cxn>
                  <a:cxn ang="0">
                    <a:pos x="181" y="388"/>
                  </a:cxn>
                </a:cxnLst>
                <a:rect l="0" t="0" r="r" b="b"/>
                <a:pathLst>
                  <a:path w="528" h="738">
                    <a:moveTo>
                      <a:pt x="284" y="414"/>
                    </a:moveTo>
                    <a:lnTo>
                      <a:pt x="296" y="414"/>
                    </a:lnTo>
                    <a:lnTo>
                      <a:pt x="322" y="427"/>
                    </a:lnTo>
                    <a:lnTo>
                      <a:pt x="348" y="427"/>
                    </a:lnTo>
                    <a:lnTo>
                      <a:pt x="374" y="440"/>
                    </a:lnTo>
                    <a:lnTo>
                      <a:pt x="425" y="492"/>
                    </a:lnTo>
                    <a:lnTo>
                      <a:pt x="438" y="518"/>
                    </a:lnTo>
                    <a:lnTo>
                      <a:pt x="451" y="557"/>
                    </a:lnTo>
                    <a:lnTo>
                      <a:pt x="451" y="595"/>
                    </a:lnTo>
                    <a:lnTo>
                      <a:pt x="425" y="634"/>
                    </a:lnTo>
                    <a:lnTo>
                      <a:pt x="374" y="686"/>
                    </a:lnTo>
                    <a:lnTo>
                      <a:pt x="271" y="712"/>
                    </a:lnTo>
                    <a:lnTo>
                      <a:pt x="181" y="699"/>
                    </a:lnTo>
                    <a:lnTo>
                      <a:pt x="116" y="647"/>
                    </a:lnTo>
                    <a:lnTo>
                      <a:pt x="78" y="570"/>
                    </a:lnTo>
                    <a:lnTo>
                      <a:pt x="39" y="479"/>
                    </a:lnTo>
                    <a:lnTo>
                      <a:pt x="39" y="453"/>
                    </a:lnTo>
                    <a:lnTo>
                      <a:pt x="13" y="453"/>
                    </a:lnTo>
                    <a:lnTo>
                      <a:pt x="0" y="466"/>
                    </a:lnTo>
                    <a:lnTo>
                      <a:pt x="0" y="738"/>
                    </a:lnTo>
                    <a:lnTo>
                      <a:pt x="26" y="738"/>
                    </a:lnTo>
                    <a:lnTo>
                      <a:pt x="39" y="725"/>
                    </a:lnTo>
                    <a:lnTo>
                      <a:pt x="65" y="712"/>
                    </a:lnTo>
                    <a:lnTo>
                      <a:pt x="65" y="699"/>
                    </a:lnTo>
                    <a:lnTo>
                      <a:pt x="90" y="673"/>
                    </a:lnTo>
                    <a:lnTo>
                      <a:pt x="142" y="712"/>
                    </a:lnTo>
                    <a:lnTo>
                      <a:pt x="193" y="738"/>
                    </a:lnTo>
                    <a:lnTo>
                      <a:pt x="271" y="738"/>
                    </a:lnTo>
                    <a:lnTo>
                      <a:pt x="387" y="725"/>
                    </a:lnTo>
                    <a:lnTo>
                      <a:pt x="464" y="673"/>
                    </a:lnTo>
                    <a:lnTo>
                      <a:pt x="515" y="608"/>
                    </a:lnTo>
                    <a:lnTo>
                      <a:pt x="528" y="518"/>
                    </a:lnTo>
                    <a:lnTo>
                      <a:pt x="515" y="466"/>
                    </a:lnTo>
                    <a:lnTo>
                      <a:pt x="502" y="440"/>
                    </a:lnTo>
                    <a:lnTo>
                      <a:pt x="490" y="401"/>
                    </a:lnTo>
                    <a:lnTo>
                      <a:pt x="477" y="375"/>
                    </a:lnTo>
                    <a:lnTo>
                      <a:pt x="451" y="362"/>
                    </a:lnTo>
                    <a:lnTo>
                      <a:pt x="374" y="311"/>
                    </a:lnTo>
                    <a:lnTo>
                      <a:pt x="271" y="285"/>
                    </a:lnTo>
                    <a:lnTo>
                      <a:pt x="232" y="285"/>
                    </a:lnTo>
                    <a:lnTo>
                      <a:pt x="155" y="259"/>
                    </a:lnTo>
                    <a:lnTo>
                      <a:pt x="129" y="246"/>
                    </a:lnTo>
                    <a:lnTo>
                      <a:pt x="103" y="220"/>
                    </a:lnTo>
                    <a:lnTo>
                      <a:pt x="90" y="194"/>
                    </a:lnTo>
                    <a:lnTo>
                      <a:pt x="78" y="155"/>
                    </a:lnTo>
                    <a:lnTo>
                      <a:pt x="78" y="129"/>
                    </a:lnTo>
                    <a:lnTo>
                      <a:pt x="90" y="103"/>
                    </a:lnTo>
                    <a:lnTo>
                      <a:pt x="129" y="64"/>
                    </a:lnTo>
                    <a:lnTo>
                      <a:pt x="206" y="39"/>
                    </a:lnTo>
                    <a:lnTo>
                      <a:pt x="309" y="39"/>
                    </a:lnTo>
                    <a:lnTo>
                      <a:pt x="348" y="52"/>
                    </a:lnTo>
                    <a:lnTo>
                      <a:pt x="387" y="77"/>
                    </a:lnTo>
                    <a:lnTo>
                      <a:pt x="412" y="103"/>
                    </a:lnTo>
                    <a:lnTo>
                      <a:pt x="438" y="155"/>
                    </a:lnTo>
                    <a:lnTo>
                      <a:pt x="438" y="233"/>
                    </a:lnTo>
                    <a:lnTo>
                      <a:pt x="451" y="246"/>
                    </a:lnTo>
                    <a:lnTo>
                      <a:pt x="477" y="246"/>
                    </a:lnTo>
                    <a:lnTo>
                      <a:pt x="490" y="233"/>
                    </a:lnTo>
                    <a:lnTo>
                      <a:pt x="490" y="26"/>
                    </a:lnTo>
                    <a:lnTo>
                      <a:pt x="464" y="0"/>
                    </a:lnTo>
                    <a:lnTo>
                      <a:pt x="425" y="39"/>
                    </a:lnTo>
                    <a:lnTo>
                      <a:pt x="412" y="39"/>
                    </a:lnTo>
                    <a:lnTo>
                      <a:pt x="412" y="52"/>
                    </a:lnTo>
                    <a:lnTo>
                      <a:pt x="361" y="26"/>
                    </a:lnTo>
                    <a:lnTo>
                      <a:pt x="284" y="0"/>
                    </a:lnTo>
                    <a:lnTo>
                      <a:pt x="258" y="0"/>
                    </a:lnTo>
                    <a:lnTo>
                      <a:pt x="129" y="26"/>
                    </a:lnTo>
                    <a:lnTo>
                      <a:pt x="52" y="64"/>
                    </a:lnTo>
                    <a:lnTo>
                      <a:pt x="13" y="129"/>
                    </a:lnTo>
                    <a:lnTo>
                      <a:pt x="0" y="207"/>
                    </a:lnTo>
                    <a:lnTo>
                      <a:pt x="13" y="259"/>
                    </a:lnTo>
                    <a:lnTo>
                      <a:pt x="65" y="336"/>
                    </a:lnTo>
                    <a:lnTo>
                      <a:pt x="116" y="375"/>
                    </a:lnTo>
                    <a:lnTo>
                      <a:pt x="181" y="388"/>
                    </a:lnTo>
                    <a:lnTo>
                      <a:pt x="284" y="4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2" name="Freeform 1636"/>
              <p:cNvSpPr>
                <a:spLocks noEditPoints="1"/>
              </p:cNvSpPr>
              <p:nvPr/>
            </p:nvSpPr>
            <p:spPr bwMode="auto">
              <a:xfrm>
                <a:off x="19599" y="18015"/>
                <a:ext cx="798" cy="1023"/>
              </a:xfrm>
              <a:custGeom>
                <a:avLst/>
                <a:gdLst/>
                <a:ahLst/>
                <a:cxnLst>
                  <a:cxn ang="0">
                    <a:pos x="245" y="168"/>
                  </a:cxn>
                  <a:cxn ang="0">
                    <a:pos x="271" y="129"/>
                  </a:cxn>
                  <a:cxn ang="0">
                    <a:pos x="309" y="90"/>
                  </a:cxn>
                  <a:cxn ang="0">
                    <a:pos x="348" y="64"/>
                  </a:cxn>
                  <a:cxn ang="0">
                    <a:pos x="451" y="39"/>
                  </a:cxn>
                  <a:cxn ang="0">
                    <a:pos x="554" y="90"/>
                  </a:cxn>
                  <a:cxn ang="0">
                    <a:pos x="631" y="194"/>
                  </a:cxn>
                  <a:cxn ang="0">
                    <a:pos x="657" y="362"/>
                  </a:cxn>
                  <a:cxn ang="0">
                    <a:pos x="644" y="492"/>
                  </a:cxn>
                  <a:cxn ang="0">
                    <a:pos x="593" y="608"/>
                  </a:cxn>
                  <a:cxn ang="0">
                    <a:pos x="515" y="673"/>
                  </a:cxn>
                  <a:cxn ang="0">
                    <a:pos x="425" y="699"/>
                  </a:cxn>
                  <a:cxn ang="0">
                    <a:pos x="387" y="686"/>
                  </a:cxn>
                  <a:cxn ang="0">
                    <a:pos x="335" y="673"/>
                  </a:cxn>
                  <a:cxn ang="0">
                    <a:pos x="258" y="595"/>
                  </a:cxn>
                  <a:cxn ang="0">
                    <a:pos x="245" y="569"/>
                  </a:cxn>
                  <a:cxn ang="0">
                    <a:pos x="245" y="531"/>
                  </a:cxn>
                  <a:cxn ang="0">
                    <a:pos x="245" y="168"/>
                  </a:cxn>
                  <a:cxn ang="0">
                    <a:pos x="245" y="621"/>
                  </a:cxn>
                  <a:cxn ang="0">
                    <a:pos x="258" y="634"/>
                  </a:cxn>
                  <a:cxn ang="0">
                    <a:pos x="271" y="660"/>
                  </a:cxn>
                  <a:cxn ang="0">
                    <a:pos x="296" y="686"/>
                  </a:cxn>
                  <a:cxn ang="0">
                    <a:pos x="335" y="712"/>
                  </a:cxn>
                  <a:cxn ang="0">
                    <a:pos x="387" y="725"/>
                  </a:cxn>
                  <a:cxn ang="0">
                    <a:pos x="438" y="725"/>
                  </a:cxn>
                  <a:cxn ang="0">
                    <a:pos x="567" y="699"/>
                  </a:cxn>
                  <a:cxn ang="0">
                    <a:pos x="683" y="621"/>
                  </a:cxn>
                  <a:cxn ang="0">
                    <a:pos x="760" y="505"/>
                  </a:cxn>
                  <a:cxn ang="0">
                    <a:pos x="798" y="362"/>
                  </a:cxn>
                  <a:cxn ang="0">
                    <a:pos x="773" y="220"/>
                  </a:cxn>
                  <a:cxn ang="0">
                    <a:pos x="695" y="103"/>
                  </a:cxn>
                  <a:cxn ang="0">
                    <a:pos x="593" y="26"/>
                  </a:cxn>
                  <a:cxn ang="0">
                    <a:pos x="464" y="0"/>
                  </a:cxn>
                  <a:cxn ang="0">
                    <a:pos x="348" y="26"/>
                  </a:cxn>
                  <a:cxn ang="0">
                    <a:pos x="284" y="64"/>
                  </a:cxn>
                  <a:cxn ang="0">
                    <a:pos x="232" y="103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0" y="77"/>
                  </a:cxn>
                  <a:cxn ang="0">
                    <a:pos x="116" y="77"/>
                  </a:cxn>
                  <a:cxn ang="0">
                    <a:pos x="129" y="103"/>
                  </a:cxn>
                  <a:cxn ang="0">
                    <a:pos x="129" y="945"/>
                  </a:cxn>
                  <a:cxn ang="0">
                    <a:pos x="116" y="958"/>
                  </a:cxn>
                  <a:cxn ang="0">
                    <a:pos x="90" y="971"/>
                  </a:cxn>
                  <a:cxn ang="0">
                    <a:pos x="0" y="971"/>
                  </a:cxn>
                  <a:cxn ang="0">
                    <a:pos x="0" y="1023"/>
                  </a:cxn>
                  <a:cxn ang="0">
                    <a:pos x="361" y="1023"/>
                  </a:cxn>
                  <a:cxn ang="0">
                    <a:pos x="361" y="971"/>
                  </a:cxn>
                  <a:cxn ang="0">
                    <a:pos x="271" y="971"/>
                  </a:cxn>
                  <a:cxn ang="0">
                    <a:pos x="258" y="958"/>
                  </a:cxn>
                  <a:cxn ang="0">
                    <a:pos x="245" y="932"/>
                  </a:cxn>
                  <a:cxn ang="0">
                    <a:pos x="245" y="634"/>
                  </a:cxn>
                  <a:cxn ang="0">
                    <a:pos x="245" y="621"/>
                  </a:cxn>
                </a:cxnLst>
                <a:rect l="0" t="0" r="r" b="b"/>
                <a:pathLst>
                  <a:path w="798" h="1023">
                    <a:moveTo>
                      <a:pt x="245" y="168"/>
                    </a:moveTo>
                    <a:lnTo>
                      <a:pt x="271" y="129"/>
                    </a:lnTo>
                    <a:lnTo>
                      <a:pt x="309" y="90"/>
                    </a:lnTo>
                    <a:lnTo>
                      <a:pt x="348" y="64"/>
                    </a:lnTo>
                    <a:lnTo>
                      <a:pt x="451" y="39"/>
                    </a:lnTo>
                    <a:lnTo>
                      <a:pt x="554" y="90"/>
                    </a:lnTo>
                    <a:lnTo>
                      <a:pt x="631" y="194"/>
                    </a:lnTo>
                    <a:lnTo>
                      <a:pt x="657" y="362"/>
                    </a:lnTo>
                    <a:lnTo>
                      <a:pt x="644" y="492"/>
                    </a:lnTo>
                    <a:lnTo>
                      <a:pt x="593" y="608"/>
                    </a:lnTo>
                    <a:lnTo>
                      <a:pt x="515" y="673"/>
                    </a:lnTo>
                    <a:lnTo>
                      <a:pt x="425" y="699"/>
                    </a:lnTo>
                    <a:lnTo>
                      <a:pt x="387" y="686"/>
                    </a:lnTo>
                    <a:lnTo>
                      <a:pt x="335" y="673"/>
                    </a:lnTo>
                    <a:lnTo>
                      <a:pt x="258" y="595"/>
                    </a:lnTo>
                    <a:lnTo>
                      <a:pt x="245" y="569"/>
                    </a:lnTo>
                    <a:lnTo>
                      <a:pt x="245" y="531"/>
                    </a:lnTo>
                    <a:lnTo>
                      <a:pt x="245" y="168"/>
                    </a:lnTo>
                    <a:close/>
                    <a:moveTo>
                      <a:pt x="245" y="621"/>
                    </a:moveTo>
                    <a:lnTo>
                      <a:pt x="258" y="634"/>
                    </a:lnTo>
                    <a:lnTo>
                      <a:pt x="271" y="660"/>
                    </a:lnTo>
                    <a:lnTo>
                      <a:pt x="296" y="686"/>
                    </a:lnTo>
                    <a:lnTo>
                      <a:pt x="335" y="712"/>
                    </a:lnTo>
                    <a:lnTo>
                      <a:pt x="387" y="725"/>
                    </a:lnTo>
                    <a:lnTo>
                      <a:pt x="438" y="725"/>
                    </a:lnTo>
                    <a:lnTo>
                      <a:pt x="567" y="699"/>
                    </a:lnTo>
                    <a:lnTo>
                      <a:pt x="683" y="621"/>
                    </a:lnTo>
                    <a:lnTo>
                      <a:pt x="760" y="505"/>
                    </a:lnTo>
                    <a:lnTo>
                      <a:pt x="798" y="362"/>
                    </a:lnTo>
                    <a:lnTo>
                      <a:pt x="773" y="220"/>
                    </a:lnTo>
                    <a:lnTo>
                      <a:pt x="695" y="103"/>
                    </a:lnTo>
                    <a:lnTo>
                      <a:pt x="593" y="26"/>
                    </a:lnTo>
                    <a:lnTo>
                      <a:pt x="464" y="0"/>
                    </a:lnTo>
                    <a:lnTo>
                      <a:pt x="348" y="26"/>
                    </a:lnTo>
                    <a:lnTo>
                      <a:pt x="284" y="64"/>
                    </a:lnTo>
                    <a:lnTo>
                      <a:pt x="232" y="103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0" y="77"/>
                    </a:lnTo>
                    <a:lnTo>
                      <a:pt x="116" y="77"/>
                    </a:lnTo>
                    <a:lnTo>
                      <a:pt x="129" y="103"/>
                    </a:lnTo>
                    <a:lnTo>
                      <a:pt x="129" y="945"/>
                    </a:lnTo>
                    <a:lnTo>
                      <a:pt x="116" y="958"/>
                    </a:lnTo>
                    <a:lnTo>
                      <a:pt x="90" y="971"/>
                    </a:lnTo>
                    <a:lnTo>
                      <a:pt x="0" y="971"/>
                    </a:lnTo>
                    <a:lnTo>
                      <a:pt x="0" y="1023"/>
                    </a:lnTo>
                    <a:lnTo>
                      <a:pt x="361" y="1023"/>
                    </a:lnTo>
                    <a:lnTo>
                      <a:pt x="361" y="971"/>
                    </a:lnTo>
                    <a:lnTo>
                      <a:pt x="271" y="971"/>
                    </a:lnTo>
                    <a:lnTo>
                      <a:pt x="258" y="958"/>
                    </a:lnTo>
                    <a:lnTo>
                      <a:pt x="245" y="932"/>
                    </a:lnTo>
                    <a:lnTo>
                      <a:pt x="245" y="634"/>
                    </a:lnTo>
                    <a:lnTo>
                      <a:pt x="245" y="6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3" name="Freeform 1637"/>
              <p:cNvSpPr>
                <a:spLocks noEditPoints="1"/>
              </p:cNvSpPr>
              <p:nvPr/>
            </p:nvSpPr>
            <p:spPr bwMode="auto">
              <a:xfrm>
                <a:off x="20513" y="18002"/>
                <a:ext cx="721" cy="738"/>
              </a:xfrm>
              <a:custGeom>
                <a:avLst/>
                <a:gdLst/>
                <a:ahLst/>
                <a:cxnLst>
                  <a:cxn ang="0">
                    <a:pos x="477" y="647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696" y="673"/>
                  </a:cxn>
                  <a:cxn ang="0">
                    <a:pos x="721" y="492"/>
                  </a:cxn>
                  <a:cxn ang="0">
                    <a:pos x="683" y="621"/>
                  </a:cxn>
                  <a:cxn ang="0">
                    <a:pos x="644" y="673"/>
                  </a:cxn>
                  <a:cxn ang="0">
                    <a:pos x="593" y="686"/>
                  </a:cxn>
                  <a:cxn ang="0">
                    <a:pos x="580" y="647"/>
                  </a:cxn>
                  <a:cxn ang="0">
                    <a:pos x="567" y="233"/>
                  </a:cxn>
                  <a:cxn ang="0">
                    <a:pos x="541" y="142"/>
                  </a:cxn>
                  <a:cxn ang="0">
                    <a:pos x="399" y="26"/>
                  </a:cxn>
                  <a:cxn ang="0">
                    <a:pos x="168" y="26"/>
                  </a:cxn>
                  <a:cxn ang="0">
                    <a:pos x="52" y="181"/>
                  </a:cxn>
                  <a:cxn ang="0">
                    <a:pos x="65" y="246"/>
                  </a:cxn>
                  <a:cxn ang="0">
                    <a:pos x="155" y="259"/>
                  </a:cxn>
                  <a:cxn ang="0">
                    <a:pos x="193" y="168"/>
                  </a:cxn>
                  <a:cxn ang="0">
                    <a:pos x="168" y="129"/>
                  </a:cxn>
                  <a:cxn ang="0">
                    <a:pos x="116" y="116"/>
                  </a:cxn>
                  <a:cxn ang="0">
                    <a:pos x="181" y="64"/>
                  </a:cxn>
                  <a:cxn ang="0">
                    <a:pos x="284" y="39"/>
                  </a:cxn>
                  <a:cxn ang="0">
                    <a:pos x="399" y="90"/>
                  </a:cxn>
                  <a:cxn ang="0">
                    <a:pos x="451" y="246"/>
                  </a:cxn>
                  <a:cxn ang="0">
                    <a:pos x="309" y="323"/>
                  </a:cxn>
                  <a:cxn ang="0">
                    <a:pos x="65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8" y="738"/>
                  </a:cxn>
                  <a:cxn ang="0">
                    <a:pos x="425" y="673"/>
                  </a:cxn>
                  <a:cxn ang="0">
                    <a:pos x="451" y="336"/>
                  </a:cxn>
                  <a:cxn ang="0">
                    <a:pos x="438" y="595"/>
                  </a:cxn>
                  <a:cxn ang="0">
                    <a:pos x="361" y="686"/>
                  </a:cxn>
                  <a:cxn ang="0">
                    <a:pos x="296" y="699"/>
                  </a:cxn>
                  <a:cxn ang="0">
                    <a:pos x="219" y="699"/>
                  </a:cxn>
                  <a:cxn ang="0">
                    <a:pos x="155" y="660"/>
                  </a:cxn>
                  <a:cxn ang="0">
                    <a:pos x="129" y="570"/>
                  </a:cxn>
                  <a:cxn ang="0">
                    <a:pos x="168" y="453"/>
                  </a:cxn>
                  <a:cxn ang="0">
                    <a:pos x="322" y="362"/>
                  </a:cxn>
                </a:cxnLst>
                <a:rect l="0" t="0" r="r" b="b"/>
                <a:pathLst>
                  <a:path w="721" h="738">
                    <a:moveTo>
                      <a:pt x="464" y="608"/>
                    </a:moveTo>
                    <a:lnTo>
                      <a:pt x="477" y="647"/>
                    </a:lnTo>
                    <a:lnTo>
                      <a:pt x="490" y="673"/>
                    </a:lnTo>
                    <a:lnTo>
                      <a:pt x="515" y="712"/>
                    </a:lnTo>
                    <a:lnTo>
                      <a:pt x="593" y="738"/>
                    </a:lnTo>
                    <a:lnTo>
                      <a:pt x="605" y="738"/>
                    </a:lnTo>
                    <a:lnTo>
                      <a:pt x="683" y="699"/>
                    </a:lnTo>
                    <a:lnTo>
                      <a:pt x="696" y="673"/>
                    </a:lnTo>
                    <a:lnTo>
                      <a:pt x="721" y="634"/>
                    </a:lnTo>
                    <a:lnTo>
                      <a:pt x="721" y="492"/>
                    </a:lnTo>
                    <a:lnTo>
                      <a:pt x="683" y="492"/>
                    </a:lnTo>
                    <a:lnTo>
                      <a:pt x="683" y="621"/>
                    </a:lnTo>
                    <a:lnTo>
                      <a:pt x="657" y="673"/>
                    </a:lnTo>
                    <a:lnTo>
                      <a:pt x="644" y="673"/>
                    </a:lnTo>
                    <a:lnTo>
                      <a:pt x="631" y="686"/>
                    </a:lnTo>
                    <a:lnTo>
                      <a:pt x="593" y="686"/>
                    </a:lnTo>
                    <a:lnTo>
                      <a:pt x="580" y="660"/>
                    </a:lnTo>
                    <a:lnTo>
                      <a:pt x="580" y="647"/>
                    </a:lnTo>
                    <a:lnTo>
                      <a:pt x="567" y="634"/>
                    </a:lnTo>
                    <a:lnTo>
                      <a:pt x="567" y="233"/>
                    </a:lnTo>
                    <a:lnTo>
                      <a:pt x="554" y="181"/>
                    </a:lnTo>
                    <a:lnTo>
                      <a:pt x="541" y="142"/>
                    </a:lnTo>
                    <a:lnTo>
                      <a:pt x="502" y="90"/>
                    </a:lnTo>
                    <a:lnTo>
                      <a:pt x="399" y="26"/>
                    </a:lnTo>
                    <a:lnTo>
                      <a:pt x="284" y="0"/>
                    </a:lnTo>
                    <a:lnTo>
                      <a:pt x="168" y="26"/>
                    </a:lnTo>
                    <a:lnTo>
                      <a:pt x="78" y="90"/>
                    </a:lnTo>
                    <a:lnTo>
                      <a:pt x="52" y="181"/>
                    </a:lnTo>
                    <a:lnTo>
                      <a:pt x="52" y="220"/>
                    </a:lnTo>
                    <a:lnTo>
                      <a:pt x="65" y="246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1" y="142"/>
                    </a:lnTo>
                    <a:lnTo>
                      <a:pt x="168" y="129"/>
                    </a:lnTo>
                    <a:lnTo>
                      <a:pt x="142" y="116"/>
                    </a:lnTo>
                    <a:lnTo>
                      <a:pt x="116" y="116"/>
                    </a:lnTo>
                    <a:lnTo>
                      <a:pt x="142" y="90"/>
                    </a:lnTo>
                    <a:lnTo>
                      <a:pt x="181" y="64"/>
                    </a:lnTo>
                    <a:lnTo>
                      <a:pt x="258" y="39"/>
                    </a:lnTo>
                    <a:lnTo>
                      <a:pt x="284" y="39"/>
                    </a:lnTo>
                    <a:lnTo>
                      <a:pt x="348" y="52"/>
                    </a:lnTo>
                    <a:lnTo>
                      <a:pt x="399" y="90"/>
                    </a:lnTo>
                    <a:lnTo>
                      <a:pt x="438" y="155"/>
                    </a:lnTo>
                    <a:lnTo>
                      <a:pt x="451" y="246"/>
                    </a:lnTo>
                    <a:lnTo>
                      <a:pt x="451" y="311"/>
                    </a:lnTo>
                    <a:lnTo>
                      <a:pt x="309" y="323"/>
                    </a:lnTo>
                    <a:lnTo>
                      <a:pt x="155" y="362"/>
                    </a:lnTo>
                    <a:lnTo>
                      <a:pt x="65" y="427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7"/>
                    </a:lnTo>
                    <a:lnTo>
                      <a:pt x="90" y="712"/>
                    </a:lnTo>
                    <a:lnTo>
                      <a:pt x="181" y="738"/>
                    </a:lnTo>
                    <a:lnTo>
                      <a:pt x="258" y="738"/>
                    </a:lnTo>
                    <a:lnTo>
                      <a:pt x="348" y="725"/>
                    </a:lnTo>
                    <a:lnTo>
                      <a:pt x="425" y="673"/>
                    </a:lnTo>
                    <a:lnTo>
                      <a:pt x="464" y="608"/>
                    </a:lnTo>
                    <a:close/>
                    <a:moveTo>
                      <a:pt x="451" y="336"/>
                    </a:moveTo>
                    <a:lnTo>
                      <a:pt x="451" y="557"/>
                    </a:lnTo>
                    <a:lnTo>
                      <a:pt x="438" y="595"/>
                    </a:lnTo>
                    <a:lnTo>
                      <a:pt x="412" y="634"/>
                    </a:lnTo>
                    <a:lnTo>
                      <a:pt x="361" y="686"/>
                    </a:lnTo>
                    <a:lnTo>
                      <a:pt x="322" y="699"/>
                    </a:lnTo>
                    <a:lnTo>
                      <a:pt x="296" y="699"/>
                    </a:lnTo>
                    <a:lnTo>
                      <a:pt x="271" y="712"/>
                    </a:lnTo>
                    <a:lnTo>
                      <a:pt x="219" y="699"/>
                    </a:lnTo>
                    <a:lnTo>
                      <a:pt x="181" y="686"/>
                    </a:lnTo>
                    <a:lnTo>
                      <a:pt x="155" y="660"/>
                    </a:lnTo>
                    <a:lnTo>
                      <a:pt x="129" y="621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8" y="453"/>
                    </a:lnTo>
                    <a:lnTo>
                      <a:pt x="219" y="401"/>
                    </a:lnTo>
                    <a:lnTo>
                      <a:pt x="322" y="362"/>
                    </a:lnTo>
                    <a:lnTo>
                      <a:pt x="451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4" name="Freeform 1638"/>
              <p:cNvSpPr>
                <a:spLocks/>
              </p:cNvSpPr>
              <p:nvPr/>
            </p:nvSpPr>
            <p:spPr bwMode="auto">
              <a:xfrm>
                <a:off x="21299" y="18015"/>
                <a:ext cx="798" cy="712"/>
              </a:xfrm>
              <a:custGeom>
                <a:avLst/>
                <a:gdLst/>
                <a:ahLst/>
                <a:cxnLst>
                  <a:cxn ang="0">
                    <a:pos x="128" y="155"/>
                  </a:cxn>
                  <a:cxn ang="0">
                    <a:pos x="128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57" y="660"/>
                  </a:cxn>
                  <a:cxn ang="0">
                    <a:pos x="244" y="647"/>
                  </a:cxn>
                  <a:cxn ang="0">
                    <a:pos x="231" y="621"/>
                  </a:cxn>
                  <a:cxn ang="0">
                    <a:pos x="231" y="298"/>
                  </a:cxn>
                  <a:cxn ang="0">
                    <a:pos x="257" y="181"/>
                  </a:cxn>
                  <a:cxn ang="0">
                    <a:pos x="296" y="103"/>
                  </a:cxn>
                  <a:cxn ang="0">
                    <a:pos x="373" y="51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1"/>
                  </a:cxn>
                  <a:cxn ang="0">
                    <a:pos x="540" y="77"/>
                  </a:cxn>
                  <a:cxn ang="0">
                    <a:pos x="553" y="103"/>
                  </a:cxn>
                  <a:cxn ang="0">
                    <a:pos x="566" y="142"/>
                  </a:cxn>
                  <a:cxn ang="0">
                    <a:pos x="566" y="634"/>
                  </a:cxn>
                  <a:cxn ang="0">
                    <a:pos x="553" y="647"/>
                  </a:cxn>
                  <a:cxn ang="0">
                    <a:pos x="527" y="660"/>
                  </a:cxn>
                  <a:cxn ang="0">
                    <a:pos x="437" y="660"/>
                  </a:cxn>
                  <a:cxn ang="0">
                    <a:pos x="437" y="712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56" y="116"/>
                  </a:cxn>
                  <a:cxn ang="0">
                    <a:pos x="630" y="64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7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116"/>
                  </a:cxn>
                  <a:cxn ang="0">
                    <a:pos x="128" y="155"/>
                  </a:cxn>
                </a:cxnLst>
                <a:rect l="0" t="0" r="r" b="b"/>
                <a:pathLst>
                  <a:path w="798" h="712">
                    <a:moveTo>
                      <a:pt x="128" y="155"/>
                    </a:moveTo>
                    <a:lnTo>
                      <a:pt x="128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57" y="660"/>
                    </a:lnTo>
                    <a:lnTo>
                      <a:pt x="244" y="647"/>
                    </a:lnTo>
                    <a:lnTo>
                      <a:pt x="231" y="621"/>
                    </a:lnTo>
                    <a:lnTo>
                      <a:pt x="231" y="298"/>
                    </a:lnTo>
                    <a:lnTo>
                      <a:pt x="257" y="181"/>
                    </a:lnTo>
                    <a:lnTo>
                      <a:pt x="296" y="103"/>
                    </a:lnTo>
                    <a:lnTo>
                      <a:pt x="373" y="51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1"/>
                    </a:lnTo>
                    <a:lnTo>
                      <a:pt x="540" y="77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634"/>
                    </a:lnTo>
                    <a:lnTo>
                      <a:pt x="553" y="647"/>
                    </a:lnTo>
                    <a:lnTo>
                      <a:pt x="527" y="660"/>
                    </a:lnTo>
                    <a:lnTo>
                      <a:pt x="437" y="660"/>
                    </a:lnTo>
                    <a:lnTo>
                      <a:pt x="437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56" y="116"/>
                    </a:lnTo>
                    <a:lnTo>
                      <a:pt x="630" y="64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7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116"/>
                    </a:lnTo>
                    <a:lnTo>
                      <a:pt x="128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5" name="Freeform 1639"/>
              <p:cNvSpPr>
                <a:spLocks/>
              </p:cNvSpPr>
              <p:nvPr/>
            </p:nvSpPr>
            <p:spPr bwMode="auto">
              <a:xfrm>
                <a:off x="22187" y="18015"/>
                <a:ext cx="798" cy="712"/>
              </a:xfrm>
              <a:custGeom>
                <a:avLst/>
                <a:gdLst/>
                <a:ahLst/>
                <a:cxnLst>
                  <a:cxn ang="0">
                    <a:pos x="116" y="155"/>
                  </a:cxn>
                  <a:cxn ang="0">
                    <a:pos x="116" y="634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4" y="647"/>
                  </a:cxn>
                  <a:cxn ang="0">
                    <a:pos x="232" y="621"/>
                  </a:cxn>
                  <a:cxn ang="0">
                    <a:pos x="232" y="298"/>
                  </a:cxn>
                  <a:cxn ang="0">
                    <a:pos x="257" y="181"/>
                  </a:cxn>
                  <a:cxn ang="0">
                    <a:pos x="296" y="103"/>
                  </a:cxn>
                  <a:cxn ang="0">
                    <a:pos x="373" y="51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3" y="103"/>
                  </a:cxn>
                  <a:cxn ang="0">
                    <a:pos x="566" y="142"/>
                  </a:cxn>
                  <a:cxn ang="0">
                    <a:pos x="566" y="634"/>
                  </a:cxn>
                  <a:cxn ang="0">
                    <a:pos x="553" y="647"/>
                  </a:cxn>
                  <a:cxn ang="0">
                    <a:pos x="528" y="660"/>
                  </a:cxn>
                  <a:cxn ang="0">
                    <a:pos x="438" y="660"/>
                  </a:cxn>
                  <a:cxn ang="0">
                    <a:pos x="438" y="712"/>
                  </a:cxn>
                  <a:cxn ang="0">
                    <a:pos x="798" y="712"/>
                  </a:cxn>
                  <a:cxn ang="0">
                    <a:pos x="798" y="660"/>
                  </a:cxn>
                  <a:cxn ang="0">
                    <a:pos x="721" y="660"/>
                  </a:cxn>
                  <a:cxn ang="0">
                    <a:pos x="695" y="647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56" y="116"/>
                  </a:cxn>
                  <a:cxn ang="0">
                    <a:pos x="631" y="64"/>
                  </a:cxn>
                  <a:cxn ang="0">
                    <a:pos x="618" y="51"/>
                  </a:cxn>
                  <a:cxn ang="0">
                    <a:pos x="579" y="26"/>
                  </a:cxn>
                  <a:cxn ang="0">
                    <a:pos x="553" y="13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7"/>
                  </a:cxn>
                  <a:cxn ang="0">
                    <a:pos x="219" y="168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155"/>
                  </a:cxn>
                </a:cxnLst>
                <a:rect l="0" t="0" r="r" b="b"/>
                <a:pathLst>
                  <a:path w="798" h="712">
                    <a:moveTo>
                      <a:pt x="116" y="155"/>
                    </a:moveTo>
                    <a:lnTo>
                      <a:pt x="116" y="634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7"/>
                    </a:lnTo>
                    <a:lnTo>
                      <a:pt x="232" y="621"/>
                    </a:lnTo>
                    <a:lnTo>
                      <a:pt x="232" y="298"/>
                    </a:lnTo>
                    <a:lnTo>
                      <a:pt x="257" y="181"/>
                    </a:lnTo>
                    <a:lnTo>
                      <a:pt x="296" y="103"/>
                    </a:lnTo>
                    <a:lnTo>
                      <a:pt x="373" y="51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634"/>
                    </a:lnTo>
                    <a:lnTo>
                      <a:pt x="553" y="647"/>
                    </a:lnTo>
                    <a:lnTo>
                      <a:pt x="528" y="660"/>
                    </a:lnTo>
                    <a:lnTo>
                      <a:pt x="438" y="660"/>
                    </a:lnTo>
                    <a:lnTo>
                      <a:pt x="438" y="712"/>
                    </a:lnTo>
                    <a:lnTo>
                      <a:pt x="798" y="712"/>
                    </a:lnTo>
                    <a:lnTo>
                      <a:pt x="798" y="660"/>
                    </a:lnTo>
                    <a:lnTo>
                      <a:pt x="721" y="660"/>
                    </a:lnTo>
                    <a:lnTo>
                      <a:pt x="695" y="647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56" y="116"/>
                    </a:lnTo>
                    <a:lnTo>
                      <a:pt x="631" y="64"/>
                    </a:lnTo>
                    <a:lnTo>
                      <a:pt x="618" y="51"/>
                    </a:lnTo>
                    <a:lnTo>
                      <a:pt x="579" y="26"/>
                    </a:lnTo>
                    <a:lnTo>
                      <a:pt x="553" y="13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7"/>
                    </a:lnTo>
                    <a:lnTo>
                      <a:pt x="219" y="168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6" name="Freeform 1640"/>
              <p:cNvSpPr>
                <a:spLocks noEditPoints="1"/>
              </p:cNvSpPr>
              <p:nvPr/>
            </p:nvSpPr>
            <p:spPr bwMode="auto">
              <a:xfrm>
                <a:off x="23075" y="17652"/>
                <a:ext cx="335" cy="1075"/>
              </a:xfrm>
              <a:custGeom>
                <a:avLst/>
                <a:gdLst/>
                <a:ahLst/>
                <a:cxnLst>
                  <a:cxn ang="0">
                    <a:pos x="232" y="363"/>
                  </a:cxn>
                  <a:cxn ang="0">
                    <a:pos x="0" y="389"/>
                  </a:cxn>
                  <a:cxn ang="0">
                    <a:pos x="0" y="427"/>
                  </a:cxn>
                  <a:cxn ang="0">
                    <a:pos x="52" y="427"/>
                  </a:cxn>
                  <a:cxn ang="0">
                    <a:pos x="90" y="440"/>
                  </a:cxn>
                  <a:cxn ang="0">
                    <a:pos x="116" y="453"/>
                  </a:cxn>
                  <a:cxn ang="0">
                    <a:pos x="116" y="479"/>
                  </a:cxn>
                  <a:cxn ang="0">
                    <a:pos x="129" y="518"/>
                  </a:cxn>
                  <a:cxn ang="0">
                    <a:pos x="129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8" y="1023"/>
                  </a:cxn>
                  <a:cxn ang="0">
                    <a:pos x="232" y="1010"/>
                  </a:cxn>
                  <a:cxn ang="0">
                    <a:pos x="232" y="958"/>
                  </a:cxn>
                  <a:cxn ang="0">
                    <a:pos x="232" y="363"/>
                  </a:cxn>
                  <a:cxn ang="0">
                    <a:pos x="232" y="91"/>
                  </a:cxn>
                  <a:cxn ang="0">
                    <a:pos x="232" y="52"/>
                  </a:cxn>
                  <a:cxn ang="0">
                    <a:pos x="180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2"/>
                  </a:cxn>
                  <a:cxn ang="0">
                    <a:pos x="65" y="91"/>
                  </a:cxn>
                  <a:cxn ang="0">
                    <a:pos x="90" y="143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2" y="117"/>
                  </a:cxn>
                  <a:cxn ang="0">
                    <a:pos x="232" y="91"/>
                  </a:cxn>
                </a:cxnLst>
                <a:rect l="0" t="0" r="r" b="b"/>
                <a:pathLst>
                  <a:path w="335" h="1075">
                    <a:moveTo>
                      <a:pt x="232" y="363"/>
                    </a:moveTo>
                    <a:lnTo>
                      <a:pt x="0" y="389"/>
                    </a:lnTo>
                    <a:lnTo>
                      <a:pt x="0" y="427"/>
                    </a:lnTo>
                    <a:lnTo>
                      <a:pt x="52" y="427"/>
                    </a:lnTo>
                    <a:lnTo>
                      <a:pt x="90" y="440"/>
                    </a:lnTo>
                    <a:lnTo>
                      <a:pt x="116" y="453"/>
                    </a:lnTo>
                    <a:lnTo>
                      <a:pt x="116" y="479"/>
                    </a:lnTo>
                    <a:lnTo>
                      <a:pt x="129" y="518"/>
                    </a:lnTo>
                    <a:lnTo>
                      <a:pt x="129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8" y="1023"/>
                    </a:lnTo>
                    <a:lnTo>
                      <a:pt x="232" y="1010"/>
                    </a:lnTo>
                    <a:lnTo>
                      <a:pt x="232" y="958"/>
                    </a:lnTo>
                    <a:lnTo>
                      <a:pt x="232" y="363"/>
                    </a:lnTo>
                    <a:close/>
                    <a:moveTo>
                      <a:pt x="232" y="91"/>
                    </a:moveTo>
                    <a:lnTo>
                      <a:pt x="232" y="52"/>
                    </a:lnTo>
                    <a:lnTo>
                      <a:pt x="180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2"/>
                    </a:lnTo>
                    <a:lnTo>
                      <a:pt x="65" y="91"/>
                    </a:lnTo>
                    <a:lnTo>
                      <a:pt x="90" y="143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2" y="117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7" name="Freeform 1641"/>
              <p:cNvSpPr>
                <a:spLocks/>
              </p:cNvSpPr>
              <p:nvPr/>
            </p:nvSpPr>
            <p:spPr bwMode="auto">
              <a:xfrm>
                <a:off x="23513" y="18015"/>
                <a:ext cx="811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4" y="647"/>
                  </a:cxn>
                  <a:cxn ang="0">
                    <a:pos x="244" y="621"/>
                  </a:cxn>
                  <a:cxn ang="0">
                    <a:pos x="232" y="595"/>
                  </a:cxn>
                  <a:cxn ang="0">
                    <a:pos x="232" y="298"/>
                  </a:cxn>
                  <a:cxn ang="0">
                    <a:pos x="257" y="181"/>
                  </a:cxn>
                  <a:cxn ang="0">
                    <a:pos x="309" y="103"/>
                  </a:cxn>
                  <a:cxn ang="0">
                    <a:pos x="373" y="51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3" y="103"/>
                  </a:cxn>
                  <a:cxn ang="0">
                    <a:pos x="566" y="142"/>
                  </a:cxn>
                  <a:cxn ang="0">
                    <a:pos x="566" y="634"/>
                  </a:cxn>
                  <a:cxn ang="0">
                    <a:pos x="541" y="660"/>
                  </a:cxn>
                  <a:cxn ang="0">
                    <a:pos x="450" y="660"/>
                  </a:cxn>
                  <a:cxn ang="0">
                    <a:pos x="450" y="712"/>
                  </a:cxn>
                  <a:cxn ang="0">
                    <a:pos x="811" y="712"/>
                  </a:cxn>
                  <a:cxn ang="0">
                    <a:pos x="811" y="660"/>
                  </a:cxn>
                  <a:cxn ang="0">
                    <a:pos x="734" y="660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69" y="116"/>
                  </a:cxn>
                  <a:cxn ang="0">
                    <a:pos x="631" y="64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7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103" y="90"/>
                  </a:cxn>
                  <a:cxn ang="0">
                    <a:pos x="116" y="103"/>
                  </a:cxn>
                  <a:cxn ang="0">
                    <a:pos x="129" y="129"/>
                  </a:cxn>
                  <a:cxn ang="0">
                    <a:pos x="129" y="155"/>
                  </a:cxn>
                </a:cxnLst>
                <a:rect l="0" t="0" r="r" b="b"/>
                <a:pathLst>
                  <a:path w="811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4" y="647"/>
                    </a:lnTo>
                    <a:lnTo>
                      <a:pt x="244" y="621"/>
                    </a:lnTo>
                    <a:lnTo>
                      <a:pt x="232" y="595"/>
                    </a:lnTo>
                    <a:lnTo>
                      <a:pt x="232" y="298"/>
                    </a:lnTo>
                    <a:lnTo>
                      <a:pt x="257" y="181"/>
                    </a:lnTo>
                    <a:lnTo>
                      <a:pt x="309" y="103"/>
                    </a:lnTo>
                    <a:lnTo>
                      <a:pt x="373" y="51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3" y="103"/>
                    </a:lnTo>
                    <a:lnTo>
                      <a:pt x="566" y="142"/>
                    </a:lnTo>
                    <a:lnTo>
                      <a:pt x="566" y="634"/>
                    </a:lnTo>
                    <a:lnTo>
                      <a:pt x="541" y="660"/>
                    </a:lnTo>
                    <a:lnTo>
                      <a:pt x="450" y="660"/>
                    </a:lnTo>
                    <a:lnTo>
                      <a:pt x="450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34" y="660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69" y="116"/>
                    </a:lnTo>
                    <a:lnTo>
                      <a:pt x="631" y="64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7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103" y="90"/>
                    </a:lnTo>
                    <a:lnTo>
                      <a:pt x="116" y="103"/>
                    </a:lnTo>
                    <a:lnTo>
                      <a:pt x="129" y="129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8" name="Freeform 1642"/>
              <p:cNvSpPr>
                <a:spLocks noEditPoints="1"/>
              </p:cNvSpPr>
              <p:nvPr/>
            </p:nvSpPr>
            <p:spPr bwMode="auto">
              <a:xfrm>
                <a:off x="24401" y="18002"/>
                <a:ext cx="721" cy="1062"/>
              </a:xfrm>
              <a:custGeom>
                <a:avLst/>
                <a:gdLst/>
                <a:ahLst/>
                <a:cxnLst>
                  <a:cxn ang="0">
                    <a:pos x="232" y="427"/>
                  </a:cxn>
                  <a:cxn ang="0">
                    <a:pos x="168" y="323"/>
                  </a:cxn>
                  <a:cxn ang="0">
                    <a:pos x="180" y="155"/>
                  </a:cxn>
                  <a:cxn ang="0">
                    <a:pos x="245" y="64"/>
                  </a:cxn>
                  <a:cxn ang="0">
                    <a:pos x="348" y="52"/>
                  </a:cxn>
                  <a:cxn ang="0">
                    <a:pos x="425" y="116"/>
                  </a:cxn>
                  <a:cxn ang="0">
                    <a:pos x="438" y="336"/>
                  </a:cxn>
                  <a:cxn ang="0">
                    <a:pos x="374" y="427"/>
                  </a:cxn>
                  <a:cxn ang="0">
                    <a:pos x="309" y="453"/>
                  </a:cxn>
                  <a:cxn ang="0">
                    <a:pos x="193" y="466"/>
                  </a:cxn>
                  <a:cxn ang="0">
                    <a:pos x="271" y="479"/>
                  </a:cxn>
                  <a:cxn ang="0">
                    <a:pos x="438" y="453"/>
                  </a:cxn>
                  <a:cxn ang="0">
                    <a:pos x="567" y="246"/>
                  </a:cxn>
                  <a:cxn ang="0">
                    <a:pos x="502" y="90"/>
                  </a:cxn>
                  <a:cxn ang="0">
                    <a:pos x="657" y="39"/>
                  </a:cxn>
                  <a:cxn ang="0">
                    <a:pos x="631" y="77"/>
                  </a:cxn>
                  <a:cxn ang="0">
                    <a:pos x="657" y="116"/>
                  </a:cxn>
                  <a:cxn ang="0">
                    <a:pos x="695" y="129"/>
                  </a:cxn>
                  <a:cxn ang="0">
                    <a:pos x="721" y="52"/>
                  </a:cxn>
                  <a:cxn ang="0">
                    <a:pos x="695" y="13"/>
                  </a:cxn>
                  <a:cxn ang="0">
                    <a:pos x="618" y="0"/>
                  </a:cxn>
                  <a:cxn ang="0">
                    <a:pos x="528" y="39"/>
                  </a:cxn>
                  <a:cxn ang="0">
                    <a:pos x="425" y="39"/>
                  </a:cxn>
                  <a:cxn ang="0">
                    <a:pos x="335" y="13"/>
                  </a:cxn>
                  <a:cxn ang="0">
                    <a:pos x="168" y="52"/>
                  </a:cxn>
                  <a:cxn ang="0">
                    <a:pos x="52" y="246"/>
                  </a:cxn>
                  <a:cxn ang="0">
                    <a:pos x="65" y="349"/>
                  </a:cxn>
                  <a:cxn ang="0">
                    <a:pos x="116" y="414"/>
                  </a:cxn>
                  <a:cxn ang="0">
                    <a:pos x="77" y="505"/>
                  </a:cxn>
                  <a:cxn ang="0">
                    <a:pos x="90" y="621"/>
                  </a:cxn>
                  <a:cxn ang="0">
                    <a:pos x="142" y="686"/>
                  </a:cxn>
                  <a:cxn ang="0">
                    <a:pos x="52" y="738"/>
                  </a:cxn>
                  <a:cxn ang="0">
                    <a:pos x="0" y="816"/>
                  </a:cxn>
                  <a:cxn ang="0">
                    <a:pos x="26" y="932"/>
                  </a:cxn>
                  <a:cxn ang="0">
                    <a:pos x="206" y="1036"/>
                  </a:cxn>
                  <a:cxn ang="0">
                    <a:pos x="477" y="1049"/>
                  </a:cxn>
                  <a:cxn ang="0">
                    <a:pos x="670" y="932"/>
                  </a:cxn>
                  <a:cxn ang="0">
                    <a:pos x="708" y="816"/>
                  </a:cxn>
                  <a:cxn ang="0">
                    <a:pos x="644" y="699"/>
                  </a:cxn>
                  <a:cxn ang="0">
                    <a:pos x="464" y="621"/>
                  </a:cxn>
                  <a:cxn ang="0">
                    <a:pos x="168" y="608"/>
                  </a:cxn>
                  <a:cxn ang="0">
                    <a:pos x="116" y="505"/>
                  </a:cxn>
                  <a:cxn ang="0">
                    <a:pos x="129" y="466"/>
                  </a:cxn>
                  <a:cxn ang="0">
                    <a:pos x="348" y="1023"/>
                  </a:cxn>
                  <a:cxn ang="0">
                    <a:pos x="116" y="932"/>
                  </a:cxn>
                  <a:cxn ang="0">
                    <a:pos x="103" y="777"/>
                  </a:cxn>
                  <a:cxn ang="0">
                    <a:pos x="206" y="712"/>
                  </a:cxn>
                  <a:cxn ang="0">
                    <a:pos x="477" y="725"/>
                  </a:cxn>
                  <a:cxn ang="0">
                    <a:pos x="605" y="790"/>
                  </a:cxn>
                  <a:cxn ang="0">
                    <a:pos x="579" y="932"/>
                  </a:cxn>
                  <a:cxn ang="0">
                    <a:pos x="348" y="1023"/>
                  </a:cxn>
                </a:cxnLst>
                <a:rect l="0" t="0" r="r" b="b"/>
                <a:pathLst>
                  <a:path w="721" h="1062">
                    <a:moveTo>
                      <a:pt x="309" y="453"/>
                    </a:moveTo>
                    <a:lnTo>
                      <a:pt x="232" y="427"/>
                    </a:lnTo>
                    <a:lnTo>
                      <a:pt x="206" y="401"/>
                    </a:lnTo>
                    <a:lnTo>
                      <a:pt x="168" y="323"/>
                    </a:lnTo>
                    <a:lnTo>
                      <a:pt x="168" y="207"/>
                    </a:lnTo>
                    <a:lnTo>
                      <a:pt x="180" y="155"/>
                    </a:lnTo>
                    <a:lnTo>
                      <a:pt x="193" y="116"/>
                    </a:lnTo>
                    <a:lnTo>
                      <a:pt x="245" y="64"/>
                    </a:lnTo>
                    <a:lnTo>
                      <a:pt x="271" y="52"/>
                    </a:lnTo>
                    <a:lnTo>
                      <a:pt x="348" y="52"/>
                    </a:lnTo>
                    <a:lnTo>
                      <a:pt x="386" y="77"/>
                    </a:lnTo>
                    <a:lnTo>
                      <a:pt x="425" y="116"/>
                    </a:lnTo>
                    <a:lnTo>
                      <a:pt x="438" y="155"/>
                    </a:lnTo>
                    <a:lnTo>
                      <a:pt x="438" y="336"/>
                    </a:lnTo>
                    <a:lnTo>
                      <a:pt x="412" y="388"/>
                    </a:lnTo>
                    <a:lnTo>
                      <a:pt x="374" y="427"/>
                    </a:lnTo>
                    <a:lnTo>
                      <a:pt x="335" y="440"/>
                    </a:lnTo>
                    <a:lnTo>
                      <a:pt x="309" y="453"/>
                    </a:lnTo>
                    <a:close/>
                    <a:moveTo>
                      <a:pt x="142" y="440"/>
                    </a:moveTo>
                    <a:lnTo>
                      <a:pt x="193" y="466"/>
                    </a:lnTo>
                    <a:lnTo>
                      <a:pt x="232" y="479"/>
                    </a:lnTo>
                    <a:lnTo>
                      <a:pt x="271" y="479"/>
                    </a:lnTo>
                    <a:lnTo>
                      <a:pt x="309" y="492"/>
                    </a:lnTo>
                    <a:lnTo>
                      <a:pt x="438" y="453"/>
                    </a:lnTo>
                    <a:lnTo>
                      <a:pt x="528" y="362"/>
                    </a:lnTo>
                    <a:lnTo>
                      <a:pt x="567" y="246"/>
                    </a:lnTo>
                    <a:lnTo>
                      <a:pt x="554" y="194"/>
                    </a:lnTo>
                    <a:lnTo>
                      <a:pt x="502" y="90"/>
                    </a:lnTo>
                    <a:lnTo>
                      <a:pt x="579" y="39"/>
                    </a:lnTo>
                    <a:lnTo>
                      <a:pt x="657" y="39"/>
                    </a:lnTo>
                    <a:lnTo>
                      <a:pt x="631" y="64"/>
                    </a:lnTo>
                    <a:lnTo>
                      <a:pt x="631" y="77"/>
                    </a:lnTo>
                    <a:lnTo>
                      <a:pt x="644" y="103"/>
                    </a:lnTo>
                    <a:lnTo>
                      <a:pt x="657" y="116"/>
                    </a:lnTo>
                    <a:lnTo>
                      <a:pt x="682" y="129"/>
                    </a:lnTo>
                    <a:lnTo>
                      <a:pt x="695" y="129"/>
                    </a:lnTo>
                    <a:lnTo>
                      <a:pt x="721" y="103"/>
                    </a:lnTo>
                    <a:lnTo>
                      <a:pt x="721" y="52"/>
                    </a:lnTo>
                    <a:lnTo>
                      <a:pt x="708" y="39"/>
                    </a:lnTo>
                    <a:lnTo>
                      <a:pt x="695" y="13"/>
                    </a:lnTo>
                    <a:lnTo>
                      <a:pt x="670" y="0"/>
                    </a:lnTo>
                    <a:lnTo>
                      <a:pt x="618" y="0"/>
                    </a:lnTo>
                    <a:lnTo>
                      <a:pt x="567" y="13"/>
                    </a:lnTo>
                    <a:lnTo>
                      <a:pt x="528" y="39"/>
                    </a:lnTo>
                    <a:lnTo>
                      <a:pt x="477" y="77"/>
                    </a:lnTo>
                    <a:lnTo>
                      <a:pt x="425" y="39"/>
                    </a:lnTo>
                    <a:lnTo>
                      <a:pt x="374" y="26"/>
                    </a:lnTo>
                    <a:lnTo>
                      <a:pt x="335" y="13"/>
                    </a:lnTo>
                    <a:lnTo>
                      <a:pt x="309" y="13"/>
                    </a:lnTo>
                    <a:lnTo>
                      <a:pt x="168" y="52"/>
                    </a:lnTo>
                    <a:lnTo>
                      <a:pt x="77" y="129"/>
                    </a:lnTo>
                    <a:lnTo>
                      <a:pt x="52" y="246"/>
                    </a:lnTo>
                    <a:lnTo>
                      <a:pt x="52" y="298"/>
                    </a:lnTo>
                    <a:lnTo>
                      <a:pt x="65" y="349"/>
                    </a:lnTo>
                    <a:lnTo>
                      <a:pt x="90" y="388"/>
                    </a:lnTo>
                    <a:lnTo>
                      <a:pt x="116" y="414"/>
                    </a:lnTo>
                    <a:lnTo>
                      <a:pt x="90" y="466"/>
                    </a:lnTo>
                    <a:lnTo>
                      <a:pt x="77" y="505"/>
                    </a:lnTo>
                    <a:lnTo>
                      <a:pt x="77" y="582"/>
                    </a:lnTo>
                    <a:lnTo>
                      <a:pt x="90" y="621"/>
                    </a:lnTo>
                    <a:lnTo>
                      <a:pt x="116" y="660"/>
                    </a:lnTo>
                    <a:lnTo>
                      <a:pt x="142" y="686"/>
                    </a:lnTo>
                    <a:lnTo>
                      <a:pt x="90" y="712"/>
                    </a:lnTo>
                    <a:lnTo>
                      <a:pt x="52" y="738"/>
                    </a:lnTo>
                    <a:lnTo>
                      <a:pt x="13" y="777"/>
                    </a:lnTo>
                    <a:lnTo>
                      <a:pt x="0" y="816"/>
                    </a:lnTo>
                    <a:lnTo>
                      <a:pt x="0" y="854"/>
                    </a:lnTo>
                    <a:lnTo>
                      <a:pt x="26" y="932"/>
                    </a:lnTo>
                    <a:lnTo>
                      <a:pt x="103" y="997"/>
                    </a:lnTo>
                    <a:lnTo>
                      <a:pt x="206" y="1036"/>
                    </a:lnTo>
                    <a:lnTo>
                      <a:pt x="348" y="1062"/>
                    </a:lnTo>
                    <a:lnTo>
                      <a:pt x="477" y="1049"/>
                    </a:lnTo>
                    <a:lnTo>
                      <a:pt x="592" y="997"/>
                    </a:lnTo>
                    <a:lnTo>
                      <a:pt x="670" y="932"/>
                    </a:lnTo>
                    <a:lnTo>
                      <a:pt x="708" y="854"/>
                    </a:lnTo>
                    <a:lnTo>
                      <a:pt x="708" y="816"/>
                    </a:lnTo>
                    <a:lnTo>
                      <a:pt x="695" y="777"/>
                    </a:lnTo>
                    <a:lnTo>
                      <a:pt x="644" y="699"/>
                    </a:lnTo>
                    <a:lnTo>
                      <a:pt x="592" y="660"/>
                    </a:lnTo>
                    <a:lnTo>
                      <a:pt x="464" y="621"/>
                    </a:lnTo>
                    <a:lnTo>
                      <a:pt x="206" y="621"/>
                    </a:lnTo>
                    <a:lnTo>
                      <a:pt x="168" y="608"/>
                    </a:lnTo>
                    <a:lnTo>
                      <a:pt x="142" y="582"/>
                    </a:lnTo>
                    <a:lnTo>
                      <a:pt x="116" y="505"/>
                    </a:lnTo>
                    <a:lnTo>
                      <a:pt x="129" y="479"/>
                    </a:lnTo>
                    <a:lnTo>
                      <a:pt x="129" y="466"/>
                    </a:lnTo>
                    <a:lnTo>
                      <a:pt x="142" y="440"/>
                    </a:lnTo>
                    <a:close/>
                    <a:moveTo>
                      <a:pt x="348" y="1023"/>
                    </a:moveTo>
                    <a:lnTo>
                      <a:pt x="206" y="997"/>
                    </a:lnTo>
                    <a:lnTo>
                      <a:pt x="116" y="932"/>
                    </a:lnTo>
                    <a:lnTo>
                      <a:pt x="77" y="854"/>
                    </a:lnTo>
                    <a:lnTo>
                      <a:pt x="103" y="777"/>
                    </a:lnTo>
                    <a:lnTo>
                      <a:pt x="129" y="738"/>
                    </a:lnTo>
                    <a:lnTo>
                      <a:pt x="206" y="712"/>
                    </a:lnTo>
                    <a:lnTo>
                      <a:pt x="386" y="712"/>
                    </a:lnTo>
                    <a:lnTo>
                      <a:pt x="477" y="725"/>
                    </a:lnTo>
                    <a:lnTo>
                      <a:pt x="554" y="738"/>
                    </a:lnTo>
                    <a:lnTo>
                      <a:pt x="605" y="790"/>
                    </a:lnTo>
                    <a:lnTo>
                      <a:pt x="618" y="854"/>
                    </a:lnTo>
                    <a:lnTo>
                      <a:pt x="579" y="932"/>
                    </a:lnTo>
                    <a:lnTo>
                      <a:pt x="489" y="997"/>
                    </a:lnTo>
                    <a:lnTo>
                      <a:pt x="348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19" name="Freeform 1643"/>
              <p:cNvSpPr>
                <a:spLocks/>
              </p:cNvSpPr>
              <p:nvPr/>
            </p:nvSpPr>
            <p:spPr bwMode="auto">
              <a:xfrm>
                <a:off x="25676" y="17743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6"/>
                  </a:cxn>
                  <a:cxn ang="0">
                    <a:pos x="476" y="336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6"/>
                  </a:cxn>
                  <a:cxn ang="0">
                    <a:pos x="141" y="336"/>
                  </a:cxn>
                  <a:cxn ang="0">
                    <a:pos x="141" y="790"/>
                  </a:cxn>
                  <a:cxn ang="0">
                    <a:pos x="154" y="880"/>
                  </a:cxn>
                  <a:cxn ang="0">
                    <a:pos x="193" y="945"/>
                  </a:cxn>
                  <a:cxn ang="0">
                    <a:pos x="244" y="984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5" y="984"/>
                  </a:cxn>
                  <a:cxn ang="0">
                    <a:pos x="463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3" y="699"/>
                  </a:cxn>
                  <a:cxn ang="0">
                    <a:pos x="463" y="829"/>
                  </a:cxn>
                  <a:cxn ang="0">
                    <a:pos x="450" y="880"/>
                  </a:cxn>
                  <a:cxn ang="0">
                    <a:pos x="437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70" y="880"/>
                  </a:cxn>
                  <a:cxn ang="0">
                    <a:pos x="257" y="854"/>
                  </a:cxn>
                  <a:cxn ang="0">
                    <a:pos x="257" y="829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6"/>
                  </a:cxn>
                </a:cxnLst>
                <a:rect l="0" t="0" r="r" b="b"/>
                <a:pathLst>
                  <a:path w="502" h="997">
                    <a:moveTo>
                      <a:pt x="244" y="336"/>
                    </a:moveTo>
                    <a:lnTo>
                      <a:pt x="476" y="336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6"/>
                    </a:lnTo>
                    <a:lnTo>
                      <a:pt x="141" y="336"/>
                    </a:lnTo>
                    <a:lnTo>
                      <a:pt x="141" y="790"/>
                    </a:lnTo>
                    <a:lnTo>
                      <a:pt x="154" y="880"/>
                    </a:lnTo>
                    <a:lnTo>
                      <a:pt x="193" y="945"/>
                    </a:lnTo>
                    <a:lnTo>
                      <a:pt x="244" y="984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5" y="984"/>
                    </a:lnTo>
                    <a:lnTo>
                      <a:pt x="463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3" y="699"/>
                    </a:lnTo>
                    <a:lnTo>
                      <a:pt x="463" y="829"/>
                    </a:lnTo>
                    <a:lnTo>
                      <a:pt x="450" y="880"/>
                    </a:lnTo>
                    <a:lnTo>
                      <a:pt x="437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70" y="880"/>
                    </a:lnTo>
                    <a:lnTo>
                      <a:pt x="257" y="854"/>
                    </a:lnTo>
                    <a:lnTo>
                      <a:pt x="257" y="829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0" name="Freeform 1644"/>
              <p:cNvSpPr>
                <a:spLocks/>
              </p:cNvSpPr>
              <p:nvPr/>
            </p:nvSpPr>
            <p:spPr bwMode="auto">
              <a:xfrm>
                <a:off x="26319" y="18015"/>
                <a:ext cx="528" cy="712"/>
              </a:xfrm>
              <a:custGeom>
                <a:avLst/>
                <a:gdLst/>
                <a:ahLst/>
                <a:cxnLst>
                  <a:cxn ang="0">
                    <a:pos x="232" y="582"/>
                  </a:cxn>
                  <a:cxn ang="0">
                    <a:pos x="232" y="336"/>
                  </a:cxn>
                  <a:cxn ang="0">
                    <a:pos x="245" y="220"/>
                  </a:cxn>
                  <a:cxn ang="0">
                    <a:pos x="271" y="129"/>
                  </a:cxn>
                  <a:cxn ang="0">
                    <a:pos x="335" y="64"/>
                  </a:cxn>
                  <a:cxn ang="0">
                    <a:pos x="412" y="39"/>
                  </a:cxn>
                  <a:cxn ang="0">
                    <a:pos x="438" y="39"/>
                  </a:cxn>
                  <a:cxn ang="0">
                    <a:pos x="425" y="39"/>
                  </a:cxn>
                  <a:cxn ang="0">
                    <a:pos x="412" y="51"/>
                  </a:cxn>
                  <a:cxn ang="0">
                    <a:pos x="399" y="77"/>
                  </a:cxn>
                  <a:cxn ang="0">
                    <a:pos x="399" y="129"/>
                  </a:cxn>
                  <a:cxn ang="0">
                    <a:pos x="412" y="155"/>
                  </a:cxn>
                  <a:cxn ang="0">
                    <a:pos x="438" y="168"/>
                  </a:cxn>
                  <a:cxn ang="0">
                    <a:pos x="477" y="168"/>
                  </a:cxn>
                  <a:cxn ang="0">
                    <a:pos x="502" y="155"/>
                  </a:cxn>
                  <a:cxn ang="0">
                    <a:pos x="528" y="129"/>
                  </a:cxn>
                  <a:cxn ang="0">
                    <a:pos x="528" y="64"/>
                  </a:cxn>
                  <a:cxn ang="0">
                    <a:pos x="502" y="26"/>
                  </a:cxn>
                  <a:cxn ang="0">
                    <a:pos x="464" y="13"/>
                  </a:cxn>
                  <a:cxn ang="0">
                    <a:pos x="412" y="0"/>
                  </a:cxn>
                  <a:cxn ang="0">
                    <a:pos x="361" y="13"/>
                  </a:cxn>
                  <a:cxn ang="0">
                    <a:pos x="322" y="26"/>
                  </a:cxn>
                  <a:cxn ang="0">
                    <a:pos x="271" y="77"/>
                  </a:cxn>
                  <a:cxn ang="0">
                    <a:pos x="245" y="116"/>
                  </a:cxn>
                  <a:cxn ang="0">
                    <a:pos x="232" y="142"/>
                  </a:cxn>
                  <a:cxn ang="0">
                    <a:pos x="219" y="181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634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87" y="712"/>
                  </a:cxn>
                  <a:cxn ang="0">
                    <a:pos x="387" y="660"/>
                  </a:cxn>
                  <a:cxn ang="0">
                    <a:pos x="258" y="660"/>
                  </a:cxn>
                  <a:cxn ang="0">
                    <a:pos x="232" y="634"/>
                  </a:cxn>
                  <a:cxn ang="0">
                    <a:pos x="232" y="582"/>
                  </a:cxn>
                </a:cxnLst>
                <a:rect l="0" t="0" r="r" b="b"/>
                <a:pathLst>
                  <a:path w="528" h="712">
                    <a:moveTo>
                      <a:pt x="232" y="582"/>
                    </a:moveTo>
                    <a:lnTo>
                      <a:pt x="232" y="336"/>
                    </a:lnTo>
                    <a:lnTo>
                      <a:pt x="245" y="220"/>
                    </a:lnTo>
                    <a:lnTo>
                      <a:pt x="271" y="129"/>
                    </a:lnTo>
                    <a:lnTo>
                      <a:pt x="335" y="64"/>
                    </a:lnTo>
                    <a:lnTo>
                      <a:pt x="412" y="39"/>
                    </a:lnTo>
                    <a:lnTo>
                      <a:pt x="438" y="39"/>
                    </a:lnTo>
                    <a:lnTo>
                      <a:pt x="425" y="39"/>
                    </a:lnTo>
                    <a:lnTo>
                      <a:pt x="412" y="51"/>
                    </a:lnTo>
                    <a:lnTo>
                      <a:pt x="399" y="77"/>
                    </a:lnTo>
                    <a:lnTo>
                      <a:pt x="399" y="129"/>
                    </a:lnTo>
                    <a:lnTo>
                      <a:pt x="412" y="155"/>
                    </a:lnTo>
                    <a:lnTo>
                      <a:pt x="438" y="168"/>
                    </a:lnTo>
                    <a:lnTo>
                      <a:pt x="477" y="168"/>
                    </a:lnTo>
                    <a:lnTo>
                      <a:pt x="502" y="155"/>
                    </a:lnTo>
                    <a:lnTo>
                      <a:pt x="528" y="129"/>
                    </a:lnTo>
                    <a:lnTo>
                      <a:pt x="528" y="64"/>
                    </a:lnTo>
                    <a:lnTo>
                      <a:pt x="502" y="26"/>
                    </a:lnTo>
                    <a:lnTo>
                      <a:pt x="464" y="13"/>
                    </a:lnTo>
                    <a:lnTo>
                      <a:pt x="412" y="0"/>
                    </a:lnTo>
                    <a:lnTo>
                      <a:pt x="361" y="13"/>
                    </a:lnTo>
                    <a:lnTo>
                      <a:pt x="322" y="26"/>
                    </a:lnTo>
                    <a:lnTo>
                      <a:pt x="271" y="77"/>
                    </a:lnTo>
                    <a:lnTo>
                      <a:pt x="245" y="116"/>
                    </a:lnTo>
                    <a:lnTo>
                      <a:pt x="232" y="142"/>
                    </a:lnTo>
                    <a:lnTo>
                      <a:pt x="219" y="181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634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87" y="712"/>
                    </a:lnTo>
                    <a:lnTo>
                      <a:pt x="387" y="660"/>
                    </a:lnTo>
                    <a:lnTo>
                      <a:pt x="258" y="660"/>
                    </a:lnTo>
                    <a:lnTo>
                      <a:pt x="232" y="634"/>
                    </a:lnTo>
                    <a:lnTo>
                      <a:pt x="232" y="58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1" name="Freeform 1645"/>
              <p:cNvSpPr>
                <a:spLocks noEditPoints="1"/>
              </p:cNvSpPr>
              <p:nvPr/>
            </p:nvSpPr>
            <p:spPr bwMode="auto">
              <a:xfrm>
                <a:off x="26937" y="18002"/>
                <a:ext cx="618" cy="738"/>
              </a:xfrm>
              <a:custGeom>
                <a:avLst/>
                <a:gdLst/>
                <a:ahLst/>
                <a:cxnLst>
                  <a:cxn ang="0">
                    <a:pos x="580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54" y="103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26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3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3" y="518"/>
                  </a:cxn>
                  <a:cxn ang="0">
                    <a:pos x="580" y="531"/>
                  </a:cxn>
                  <a:cxn ang="0">
                    <a:pos x="528" y="634"/>
                  </a:cxn>
                  <a:cxn ang="0">
                    <a:pos x="464" y="686"/>
                  </a:cxn>
                  <a:cxn ang="0">
                    <a:pos x="399" y="699"/>
                  </a:cxn>
                  <a:cxn ang="0">
                    <a:pos x="361" y="699"/>
                  </a:cxn>
                  <a:cxn ang="0">
                    <a:pos x="258" y="673"/>
                  </a:cxn>
                  <a:cxn ang="0">
                    <a:pos x="181" y="595"/>
                  </a:cxn>
                  <a:cxn ang="0">
                    <a:pos x="155" y="505"/>
                  </a:cxn>
                  <a:cxn ang="0">
                    <a:pos x="142" y="427"/>
                  </a:cxn>
                  <a:cxn ang="0">
                    <a:pos x="142" y="349"/>
                  </a:cxn>
                  <a:cxn ang="0">
                    <a:pos x="580" y="349"/>
                  </a:cxn>
                  <a:cxn ang="0">
                    <a:pos x="142" y="323"/>
                  </a:cxn>
                  <a:cxn ang="0">
                    <a:pos x="155" y="207"/>
                  </a:cxn>
                  <a:cxn ang="0">
                    <a:pos x="193" y="116"/>
                  </a:cxn>
                  <a:cxn ang="0">
                    <a:pos x="245" y="64"/>
                  </a:cxn>
                  <a:cxn ang="0">
                    <a:pos x="296" y="52"/>
                  </a:cxn>
                  <a:cxn ang="0">
                    <a:pos x="335" y="39"/>
                  </a:cxn>
                  <a:cxn ang="0">
                    <a:pos x="412" y="64"/>
                  </a:cxn>
                  <a:cxn ang="0">
                    <a:pos x="477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3"/>
                  </a:cxn>
                  <a:cxn ang="0">
                    <a:pos x="142" y="323"/>
                  </a:cxn>
                </a:cxnLst>
                <a:rect l="0" t="0" r="r" b="b"/>
                <a:pathLst>
                  <a:path w="618" h="738">
                    <a:moveTo>
                      <a:pt x="580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54" y="103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26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3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3" y="518"/>
                    </a:lnTo>
                    <a:lnTo>
                      <a:pt x="580" y="531"/>
                    </a:lnTo>
                    <a:lnTo>
                      <a:pt x="528" y="634"/>
                    </a:lnTo>
                    <a:lnTo>
                      <a:pt x="464" y="686"/>
                    </a:lnTo>
                    <a:lnTo>
                      <a:pt x="399" y="699"/>
                    </a:lnTo>
                    <a:lnTo>
                      <a:pt x="361" y="699"/>
                    </a:lnTo>
                    <a:lnTo>
                      <a:pt x="258" y="673"/>
                    </a:lnTo>
                    <a:lnTo>
                      <a:pt x="181" y="595"/>
                    </a:lnTo>
                    <a:lnTo>
                      <a:pt x="155" y="505"/>
                    </a:lnTo>
                    <a:lnTo>
                      <a:pt x="142" y="427"/>
                    </a:lnTo>
                    <a:lnTo>
                      <a:pt x="142" y="349"/>
                    </a:lnTo>
                    <a:lnTo>
                      <a:pt x="580" y="349"/>
                    </a:lnTo>
                    <a:close/>
                    <a:moveTo>
                      <a:pt x="142" y="323"/>
                    </a:moveTo>
                    <a:lnTo>
                      <a:pt x="155" y="207"/>
                    </a:lnTo>
                    <a:lnTo>
                      <a:pt x="193" y="116"/>
                    </a:lnTo>
                    <a:lnTo>
                      <a:pt x="245" y="64"/>
                    </a:lnTo>
                    <a:lnTo>
                      <a:pt x="296" y="52"/>
                    </a:lnTo>
                    <a:lnTo>
                      <a:pt x="335" y="39"/>
                    </a:lnTo>
                    <a:lnTo>
                      <a:pt x="412" y="64"/>
                    </a:lnTo>
                    <a:lnTo>
                      <a:pt x="477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3"/>
                    </a:lnTo>
                    <a:lnTo>
                      <a:pt x="142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2" name="Freeform 1646"/>
              <p:cNvSpPr>
                <a:spLocks noEditPoints="1"/>
              </p:cNvSpPr>
              <p:nvPr/>
            </p:nvSpPr>
            <p:spPr bwMode="auto">
              <a:xfrm>
                <a:off x="27645" y="18002"/>
                <a:ext cx="618" cy="738"/>
              </a:xfrm>
              <a:custGeom>
                <a:avLst/>
                <a:gdLst/>
                <a:ahLst/>
                <a:cxnLst>
                  <a:cxn ang="0">
                    <a:pos x="580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54" y="103"/>
                  </a:cxn>
                  <a:cxn ang="0">
                    <a:pos x="464" y="26"/>
                  </a:cxn>
                  <a:cxn ang="0">
                    <a:pos x="335" y="0"/>
                  </a:cxn>
                  <a:cxn ang="0">
                    <a:pos x="206" y="26"/>
                  </a:cxn>
                  <a:cxn ang="0">
                    <a:pos x="103" y="116"/>
                  </a:cxn>
                  <a:cxn ang="0">
                    <a:pos x="26" y="233"/>
                  </a:cxn>
                  <a:cxn ang="0">
                    <a:pos x="0" y="375"/>
                  </a:cxn>
                  <a:cxn ang="0">
                    <a:pos x="39" y="518"/>
                  </a:cxn>
                  <a:cxn ang="0">
                    <a:pos x="116" y="634"/>
                  </a:cxn>
                  <a:cxn ang="0">
                    <a:pos x="219" y="712"/>
                  </a:cxn>
                  <a:cxn ang="0">
                    <a:pos x="361" y="738"/>
                  </a:cxn>
                  <a:cxn ang="0">
                    <a:pos x="464" y="725"/>
                  </a:cxn>
                  <a:cxn ang="0">
                    <a:pos x="541" y="673"/>
                  </a:cxn>
                  <a:cxn ang="0">
                    <a:pos x="593" y="621"/>
                  </a:cxn>
                  <a:cxn ang="0">
                    <a:pos x="618" y="570"/>
                  </a:cxn>
                  <a:cxn ang="0">
                    <a:pos x="618" y="518"/>
                  </a:cxn>
                  <a:cxn ang="0">
                    <a:pos x="593" y="518"/>
                  </a:cxn>
                  <a:cxn ang="0">
                    <a:pos x="593" y="531"/>
                  </a:cxn>
                  <a:cxn ang="0">
                    <a:pos x="580" y="531"/>
                  </a:cxn>
                  <a:cxn ang="0">
                    <a:pos x="528" y="634"/>
                  </a:cxn>
                  <a:cxn ang="0">
                    <a:pos x="464" y="686"/>
                  </a:cxn>
                  <a:cxn ang="0">
                    <a:pos x="399" y="699"/>
                  </a:cxn>
                  <a:cxn ang="0">
                    <a:pos x="361" y="699"/>
                  </a:cxn>
                  <a:cxn ang="0">
                    <a:pos x="258" y="673"/>
                  </a:cxn>
                  <a:cxn ang="0">
                    <a:pos x="181" y="595"/>
                  </a:cxn>
                  <a:cxn ang="0">
                    <a:pos x="155" y="505"/>
                  </a:cxn>
                  <a:cxn ang="0">
                    <a:pos x="142" y="427"/>
                  </a:cxn>
                  <a:cxn ang="0">
                    <a:pos x="142" y="349"/>
                  </a:cxn>
                  <a:cxn ang="0">
                    <a:pos x="580" y="349"/>
                  </a:cxn>
                  <a:cxn ang="0">
                    <a:pos x="142" y="323"/>
                  </a:cxn>
                  <a:cxn ang="0">
                    <a:pos x="155" y="207"/>
                  </a:cxn>
                  <a:cxn ang="0">
                    <a:pos x="193" y="116"/>
                  </a:cxn>
                  <a:cxn ang="0">
                    <a:pos x="245" y="64"/>
                  </a:cxn>
                  <a:cxn ang="0">
                    <a:pos x="296" y="52"/>
                  </a:cxn>
                  <a:cxn ang="0">
                    <a:pos x="335" y="39"/>
                  </a:cxn>
                  <a:cxn ang="0">
                    <a:pos x="412" y="64"/>
                  </a:cxn>
                  <a:cxn ang="0">
                    <a:pos x="477" y="116"/>
                  </a:cxn>
                  <a:cxn ang="0">
                    <a:pos x="502" y="194"/>
                  </a:cxn>
                  <a:cxn ang="0">
                    <a:pos x="515" y="272"/>
                  </a:cxn>
                  <a:cxn ang="0">
                    <a:pos x="515" y="323"/>
                  </a:cxn>
                  <a:cxn ang="0">
                    <a:pos x="142" y="323"/>
                  </a:cxn>
                </a:cxnLst>
                <a:rect l="0" t="0" r="r" b="b"/>
                <a:pathLst>
                  <a:path w="618" h="738">
                    <a:moveTo>
                      <a:pt x="580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54" y="103"/>
                    </a:lnTo>
                    <a:lnTo>
                      <a:pt x="464" y="26"/>
                    </a:lnTo>
                    <a:lnTo>
                      <a:pt x="335" y="0"/>
                    </a:lnTo>
                    <a:lnTo>
                      <a:pt x="206" y="26"/>
                    </a:lnTo>
                    <a:lnTo>
                      <a:pt x="103" y="116"/>
                    </a:lnTo>
                    <a:lnTo>
                      <a:pt x="26" y="233"/>
                    </a:lnTo>
                    <a:lnTo>
                      <a:pt x="0" y="375"/>
                    </a:lnTo>
                    <a:lnTo>
                      <a:pt x="39" y="518"/>
                    </a:lnTo>
                    <a:lnTo>
                      <a:pt x="116" y="634"/>
                    </a:lnTo>
                    <a:lnTo>
                      <a:pt x="219" y="712"/>
                    </a:lnTo>
                    <a:lnTo>
                      <a:pt x="361" y="738"/>
                    </a:lnTo>
                    <a:lnTo>
                      <a:pt x="464" y="725"/>
                    </a:lnTo>
                    <a:lnTo>
                      <a:pt x="541" y="673"/>
                    </a:lnTo>
                    <a:lnTo>
                      <a:pt x="593" y="621"/>
                    </a:lnTo>
                    <a:lnTo>
                      <a:pt x="618" y="570"/>
                    </a:lnTo>
                    <a:lnTo>
                      <a:pt x="618" y="518"/>
                    </a:lnTo>
                    <a:lnTo>
                      <a:pt x="593" y="518"/>
                    </a:lnTo>
                    <a:lnTo>
                      <a:pt x="593" y="531"/>
                    </a:lnTo>
                    <a:lnTo>
                      <a:pt x="580" y="531"/>
                    </a:lnTo>
                    <a:lnTo>
                      <a:pt x="528" y="634"/>
                    </a:lnTo>
                    <a:lnTo>
                      <a:pt x="464" y="686"/>
                    </a:lnTo>
                    <a:lnTo>
                      <a:pt x="399" y="699"/>
                    </a:lnTo>
                    <a:lnTo>
                      <a:pt x="361" y="699"/>
                    </a:lnTo>
                    <a:lnTo>
                      <a:pt x="258" y="673"/>
                    </a:lnTo>
                    <a:lnTo>
                      <a:pt x="181" y="595"/>
                    </a:lnTo>
                    <a:lnTo>
                      <a:pt x="155" y="505"/>
                    </a:lnTo>
                    <a:lnTo>
                      <a:pt x="142" y="427"/>
                    </a:lnTo>
                    <a:lnTo>
                      <a:pt x="142" y="349"/>
                    </a:lnTo>
                    <a:lnTo>
                      <a:pt x="580" y="349"/>
                    </a:lnTo>
                    <a:close/>
                    <a:moveTo>
                      <a:pt x="142" y="323"/>
                    </a:moveTo>
                    <a:lnTo>
                      <a:pt x="155" y="207"/>
                    </a:lnTo>
                    <a:lnTo>
                      <a:pt x="193" y="116"/>
                    </a:lnTo>
                    <a:lnTo>
                      <a:pt x="245" y="64"/>
                    </a:lnTo>
                    <a:lnTo>
                      <a:pt x="296" y="52"/>
                    </a:lnTo>
                    <a:lnTo>
                      <a:pt x="335" y="39"/>
                    </a:lnTo>
                    <a:lnTo>
                      <a:pt x="412" y="64"/>
                    </a:lnTo>
                    <a:lnTo>
                      <a:pt x="477" y="116"/>
                    </a:lnTo>
                    <a:lnTo>
                      <a:pt x="502" y="194"/>
                    </a:lnTo>
                    <a:lnTo>
                      <a:pt x="515" y="272"/>
                    </a:lnTo>
                    <a:lnTo>
                      <a:pt x="515" y="323"/>
                    </a:lnTo>
                    <a:lnTo>
                      <a:pt x="142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3" name="Freeform 1647"/>
              <p:cNvSpPr>
                <a:spLocks noEditPoints="1"/>
              </p:cNvSpPr>
              <p:nvPr/>
            </p:nvSpPr>
            <p:spPr bwMode="auto">
              <a:xfrm>
                <a:off x="28856" y="18002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5"/>
                  </a:cxn>
                  <a:cxn ang="0">
                    <a:pos x="682" y="233"/>
                  </a:cxn>
                  <a:cxn ang="0">
                    <a:pos x="605" y="116"/>
                  </a:cxn>
                  <a:cxn ang="0">
                    <a:pos x="502" y="39"/>
                  </a:cxn>
                  <a:cxn ang="0">
                    <a:pos x="360" y="0"/>
                  </a:cxn>
                  <a:cxn ang="0">
                    <a:pos x="218" y="39"/>
                  </a:cxn>
                  <a:cxn ang="0">
                    <a:pos x="103" y="116"/>
                  </a:cxn>
                  <a:cxn ang="0">
                    <a:pos x="38" y="233"/>
                  </a:cxn>
                  <a:cxn ang="0">
                    <a:pos x="0" y="375"/>
                  </a:cxn>
                  <a:cxn ang="0">
                    <a:pos x="38" y="518"/>
                  </a:cxn>
                  <a:cxn ang="0">
                    <a:pos x="115" y="634"/>
                  </a:cxn>
                  <a:cxn ang="0">
                    <a:pos x="218" y="712"/>
                  </a:cxn>
                  <a:cxn ang="0">
                    <a:pos x="360" y="738"/>
                  </a:cxn>
                  <a:cxn ang="0">
                    <a:pos x="502" y="712"/>
                  </a:cxn>
                  <a:cxn ang="0">
                    <a:pos x="605" y="634"/>
                  </a:cxn>
                  <a:cxn ang="0">
                    <a:pos x="682" y="518"/>
                  </a:cxn>
                  <a:cxn ang="0">
                    <a:pos x="708" y="375"/>
                  </a:cxn>
                  <a:cxn ang="0">
                    <a:pos x="360" y="699"/>
                  </a:cxn>
                  <a:cxn ang="0">
                    <a:pos x="308" y="699"/>
                  </a:cxn>
                  <a:cxn ang="0">
                    <a:pos x="257" y="673"/>
                  </a:cxn>
                  <a:cxn ang="0">
                    <a:pos x="218" y="647"/>
                  </a:cxn>
                  <a:cxn ang="0">
                    <a:pos x="180" y="595"/>
                  </a:cxn>
                  <a:cxn ang="0">
                    <a:pos x="141" y="479"/>
                  </a:cxn>
                  <a:cxn ang="0">
                    <a:pos x="141" y="259"/>
                  </a:cxn>
                  <a:cxn ang="0">
                    <a:pos x="180" y="142"/>
                  </a:cxn>
                  <a:cxn ang="0">
                    <a:pos x="206" y="103"/>
                  </a:cxn>
                  <a:cxn ang="0">
                    <a:pos x="283" y="52"/>
                  </a:cxn>
                  <a:cxn ang="0">
                    <a:pos x="321" y="39"/>
                  </a:cxn>
                  <a:cxn ang="0">
                    <a:pos x="360" y="39"/>
                  </a:cxn>
                  <a:cxn ang="0">
                    <a:pos x="463" y="64"/>
                  </a:cxn>
                  <a:cxn ang="0">
                    <a:pos x="540" y="142"/>
                  </a:cxn>
                  <a:cxn ang="0">
                    <a:pos x="579" y="259"/>
                  </a:cxn>
                  <a:cxn ang="0">
                    <a:pos x="579" y="466"/>
                  </a:cxn>
                  <a:cxn ang="0">
                    <a:pos x="540" y="582"/>
                  </a:cxn>
                  <a:cxn ang="0">
                    <a:pos x="514" y="634"/>
                  </a:cxn>
                  <a:cxn ang="0">
                    <a:pos x="463" y="673"/>
                  </a:cxn>
                  <a:cxn ang="0">
                    <a:pos x="411" y="699"/>
                  </a:cxn>
                  <a:cxn ang="0">
                    <a:pos x="360" y="699"/>
                  </a:cxn>
                </a:cxnLst>
                <a:rect l="0" t="0" r="r" b="b"/>
                <a:pathLst>
                  <a:path w="708" h="738">
                    <a:moveTo>
                      <a:pt x="708" y="375"/>
                    </a:moveTo>
                    <a:lnTo>
                      <a:pt x="682" y="233"/>
                    </a:lnTo>
                    <a:lnTo>
                      <a:pt x="605" y="116"/>
                    </a:lnTo>
                    <a:lnTo>
                      <a:pt x="502" y="39"/>
                    </a:lnTo>
                    <a:lnTo>
                      <a:pt x="360" y="0"/>
                    </a:lnTo>
                    <a:lnTo>
                      <a:pt x="218" y="39"/>
                    </a:lnTo>
                    <a:lnTo>
                      <a:pt x="103" y="116"/>
                    </a:lnTo>
                    <a:lnTo>
                      <a:pt x="38" y="233"/>
                    </a:lnTo>
                    <a:lnTo>
                      <a:pt x="0" y="375"/>
                    </a:lnTo>
                    <a:lnTo>
                      <a:pt x="38" y="518"/>
                    </a:lnTo>
                    <a:lnTo>
                      <a:pt x="115" y="634"/>
                    </a:lnTo>
                    <a:lnTo>
                      <a:pt x="218" y="712"/>
                    </a:lnTo>
                    <a:lnTo>
                      <a:pt x="360" y="738"/>
                    </a:lnTo>
                    <a:lnTo>
                      <a:pt x="502" y="712"/>
                    </a:lnTo>
                    <a:lnTo>
                      <a:pt x="605" y="634"/>
                    </a:lnTo>
                    <a:lnTo>
                      <a:pt x="682" y="518"/>
                    </a:lnTo>
                    <a:lnTo>
                      <a:pt x="708" y="375"/>
                    </a:lnTo>
                    <a:close/>
                    <a:moveTo>
                      <a:pt x="360" y="699"/>
                    </a:moveTo>
                    <a:lnTo>
                      <a:pt x="308" y="699"/>
                    </a:lnTo>
                    <a:lnTo>
                      <a:pt x="257" y="673"/>
                    </a:lnTo>
                    <a:lnTo>
                      <a:pt x="218" y="647"/>
                    </a:lnTo>
                    <a:lnTo>
                      <a:pt x="180" y="595"/>
                    </a:lnTo>
                    <a:lnTo>
                      <a:pt x="141" y="479"/>
                    </a:lnTo>
                    <a:lnTo>
                      <a:pt x="141" y="259"/>
                    </a:lnTo>
                    <a:lnTo>
                      <a:pt x="180" y="142"/>
                    </a:lnTo>
                    <a:lnTo>
                      <a:pt x="206" y="103"/>
                    </a:lnTo>
                    <a:lnTo>
                      <a:pt x="283" y="52"/>
                    </a:lnTo>
                    <a:lnTo>
                      <a:pt x="321" y="39"/>
                    </a:lnTo>
                    <a:lnTo>
                      <a:pt x="360" y="39"/>
                    </a:lnTo>
                    <a:lnTo>
                      <a:pt x="463" y="64"/>
                    </a:lnTo>
                    <a:lnTo>
                      <a:pt x="540" y="142"/>
                    </a:lnTo>
                    <a:lnTo>
                      <a:pt x="579" y="259"/>
                    </a:lnTo>
                    <a:lnTo>
                      <a:pt x="579" y="466"/>
                    </a:lnTo>
                    <a:lnTo>
                      <a:pt x="540" y="582"/>
                    </a:lnTo>
                    <a:lnTo>
                      <a:pt x="514" y="634"/>
                    </a:lnTo>
                    <a:lnTo>
                      <a:pt x="463" y="673"/>
                    </a:lnTo>
                    <a:lnTo>
                      <a:pt x="411" y="699"/>
                    </a:lnTo>
                    <a:lnTo>
                      <a:pt x="360" y="69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4" name="Freeform 1648"/>
              <p:cNvSpPr>
                <a:spLocks/>
              </p:cNvSpPr>
              <p:nvPr/>
            </p:nvSpPr>
            <p:spPr bwMode="auto">
              <a:xfrm>
                <a:off x="29667" y="17600"/>
                <a:ext cx="515" cy="1127"/>
              </a:xfrm>
              <a:custGeom>
                <a:avLst/>
                <a:gdLst/>
                <a:ahLst/>
                <a:cxnLst>
                  <a:cxn ang="0">
                    <a:pos x="231" y="479"/>
                  </a:cxn>
                  <a:cxn ang="0">
                    <a:pos x="412" y="479"/>
                  </a:cxn>
                  <a:cxn ang="0">
                    <a:pos x="412" y="441"/>
                  </a:cxn>
                  <a:cxn ang="0">
                    <a:pos x="231" y="441"/>
                  </a:cxn>
                  <a:cxn ang="0">
                    <a:pos x="231" y="246"/>
                  </a:cxn>
                  <a:cxn ang="0">
                    <a:pos x="257" y="130"/>
                  </a:cxn>
                  <a:cxn ang="0">
                    <a:pos x="309" y="52"/>
                  </a:cxn>
                  <a:cxn ang="0">
                    <a:pos x="373" y="26"/>
                  </a:cxn>
                  <a:cxn ang="0">
                    <a:pos x="386" y="26"/>
                  </a:cxn>
                  <a:cxn ang="0">
                    <a:pos x="399" y="39"/>
                  </a:cxn>
                  <a:cxn ang="0">
                    <a:pos x="424" y="39"/>
                  </a:cxn>
                  <a:cxn ang="0">
                    <a:pos x="386" y="78"/>
                  </a:cxn>
                  <a:cxn ang="0">
                    <a:pos x="386" y="130"/>
                  </a:cxn>
                  <a:cxn ang="0">
                    <a:pos x="399" y="156"/>
                  </a:cxn>
                  <a:cxn ang="0">
                    <a:pos x="450" y="182"/>
                  </a:cxn>
                  <a:cxn ang="0">
                    <a:pos x="502" y="156"/>
                  </a:cxn>
                  <a:cxn ang="0">
                    <a:pos x="515" y="130"/>
                  </a:cxn>
                  <a:cxn ang="0">
                    <a:pos x="515" y="65"/>
                  </a:cxn>
                  <a:cxn ang="0">
                    <a:pos x="463" y="13"/>
                  </a:cxn>
                  <a:cxn ang="0">
                    <a:pos x="424" y="0"/>
                  </a:cxn>
                  <a:cxn ang="0">
                    <a:pos x="373" y="0"/>
                  </a:cxn>
                  <a:cxn ang="0">
                    <a:pos x="283" y="13"/>
                  </a:cxn>
                  <a:cxn ang="0">
                    <a:pos x="206" y="65"/>
                  </a:cxn>
                  <a:cxn ang="0">
                    <a:pos x="154" y="143"/>
                  </a:cxn>
                  <a:cxn ang="0">
                    <a:pos x="128" y="246"/>
                  </a:cxn>
                  <a:cxn ang="0">
                    <a:pos x="128" y="441"/>
                  </a:cxn>
                  <a:cxn ang="0">
                    <a:pos x="0" y="441"/>
                  </a:cxn>
                  <a:cxn ang="0">
                    <a:pos x="0" y="479"/>
                  </a:cxn>
                  <a:cxn ang="0">
                    <a:pos x="128" y="479"/>
                  </a:cxn>
                  <a:cxn ang="0">
                    <a:pos x="128" y="1049"/>
                  </a:cxn>
                  <a:cxn ang="0">
                    <a:pos x="115" y="1062"/>
                  </a:cxn>
                  <a:cxn ang="0">
                    <a:pos x="90" y="1075"/>
                  </a:cxn>
                  <a:cxn ang="0">
                    <a:pos x="0" y="1075"/>
                  </a:cxn>
                  <a:cxn ang="0">
                    <a:pos x="0" y="1127"/>
                  </a:cxn>
                  <a:cxn ang="0">
                    <a:pos x="386" y="1127"/>
                  </a:cxn>
                  <a:cxn ang="0">
                    <a:pos x="386" y="1075"/>
                  </a:cxn>
                  <a:cxn ang="0">
                    <a:pos x="270" y="1075"/>
                  </a:cxn>
                  <a:cxn ang="0">
                    <a:pos x="244" y="1062"/>
                  </a:cxn>
                  <a:cxn ang="0">
                    <a:pos x="244" y="1049"/>
                  </a:cxn>
                  <a:cxn ang="0">
                    <a:pos x="231" y="1023"/>
                  </a:cxn>
                  <a:cxn ang="0">
                    <a:pos x="231" y="997"/>
                  </a:cxn>
                  <a:cxn ang="0">
                    <a:pos x="231" y="479"/>
                  </a:cxn>
                </a:cxnLst>
                <a:rect l="0" t="0" r="r" b="b"/>
                <a:pathLst>
                  <a:path w="515" h="1127">
                    <a:moveTo>
                      <a:pt x="231" y="479"/>
                    </a:moveTo>
                    <a:lnTo>
                      <a:pt x="412" y="479"/>
                    </a:lnTo>
                    <a:lnTo>
                      <a:pt x="412" y="441"/>
                    </a:lnTo>
                    <a:lnTo>
                      <a:pt x="231" y="441"/>
                    </a:lnTo>
                    <a:lnTo>
                      <a:pt x="231" y="246"/>
                    </a:lnTo>
                    <a:lnTo>
                      <a:pt x="257" y="130"/>
                    </a:lnTo>
                    <a:lnTo>
                      <a:pt x="309" y="52"/>
                    </a:lnTo>
                    <a:lnTo>
                      <a:pt x="373" y="26"/>
                    </a:lnTo>
                    <a:lnTo>
                      <a:pt x="386" y="26"/>
                    </a:lnTo>
                    <a:lnTo>
                      <a:pt x="399" y="39"/>
                    </a:lnTo>
                    <a:lnTo>
                      <a:pt x="424" y="39"/>
                    </a:lnTo>
                    <a:lnTo>
                      <a:pt x="386" y="78"/>
                    </a:lnTo>
                    <a:lnTo>
                      <a:pt x="386" y="130"/>
                    </a:lnTo>
                    <a:lnTo>
                      <a:pt x="399" y="156"/>
                    </a:lnTo>
                    <a:lnTo>
                      <a:pt x="450" y="182"/>
                    </a:lnTo>
                    <a:lnTo>
                      <a:pt x="502" y="156"/>
                    </a:lnTo>
                    <a:lnTo>
                      <a:pt x="515" y="130"/>
                    </a:lnTo>
                    <a:lnTo>
                      <a:pt x="515" y="65"/>
                    </a:lnTo>
                    <a:lnTo>
                      <a:pt x="463" y="13"/>
                    </a:lnTo>
                    <a:lnTo>
                      <a:pt x="424" y="0"/>
                    </a:lnTo>
                    <a:lnTo>
                      <a:pt x="373" y="0"/>
                    </a:lnTo>
                    <a:lnTo>
                      <a:pt x="283" y="13"/>
                    </a:lnTo>
                    <a:lnTo>
                      <a:pt x="206" y="65"/>
                    </a:lnTo>
                    <a:lnTo>
                      <a:pt x="154" y="143"/>
                    </a:lnTo>
                    <a:lnTo>
                      <a:pt x="128" y="246"/>
                    </a:lnTo>
                    <a:lnTo>
                      <a:pt x="128" y="441"/>
                    </a:lnTo>
                    <a:lnTo>
                      <a:pt x="0" y="441"/>
                    </a:lnTo>
                    <a:lnTo>
                      <a:pt x="0" y="479"/>
                    </a:lnTo>
                    <a:lnTo>
                      <a:pt x="128" y="479"/>
                    </a:lnTo>
                    <a:lnTo>
                      <a:pt x="128" y="1049"/>
                    </a:lnTo>
                    <a:lnTo>
                      <a:pt x="115" y="1062"/>
                    </a:lnTo>
                    <a:lnTo>
                      <a:pt x="90" y="1075"/>
                    </a:lnTo>
                    <a:lnTo>
                      <a:pt x="0" y="1075"/>
                    </a:lnTo>
                    <a:lnTo>
                      <a:pt x="0" y="1127"/>
                    </a:lnTo>
                    <a:lnTo>
                      <a:pt x="386" y="1127"/>
                    </a:lnTo>
                    <a:lnTo>
                      <a:pt x="386" y="1075"/>
                    </a:lnTo>
                    <a:lnTo>
                      <a:pt x="270" y="1075"/>
                    </a:lnTo>
                    <a:lnTo>
                      <a:pt x="244" y="1062"/>
                    </a:lnTo>
                    <a:lnTo>
                      <a:pt x="244" y="1049"/>
                    </a:lnTo>
                    <a:lnTo>
                      <a:pt x="231" y="1023"/>
                    </a:lnTo>
                    <a:lnTo>
                      <a:pt x="231" y="997"/>
                    </a:lnTo>
                    <a:lnTo>
                      <a:pt x="231" y="47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5" name="Freeform 1649"/>
              <p:cNvSpPr>
                <a:spLocks/>
              </p:cNvSpPr>
              <p:nvPr/>
            </p:nvSpPr>
            <p:spPr bwMode="auto">
              <a:xfrm>
                <a:off x="30684" y="17600"/>
                <a:ext cx="1132" cy="1166"/>
              </a:xfrm>
              <a:custGeom>
                <a:avLst/>
                <a:gdLst/>
                <a:ahLst/>
                <a:cxnLst>
                  <a:cxn ang="0">
                    <a:pos x="1132" y="0"/>
                  </a:cxn>
                  <a:cxn ang="0">
                    <a:pos x="1094" y="13"/>
                  </a:cxn>
                  <a:cxn ang="0">
                    <a:pos x="952" y="104"/>
                  </a:cxn>
                  <a:cxn ang="0">
                    <a:pos x="836" y="13"/>
                  </a:cxn>
                  <a:cxn ang="0">
                    <a:pos x="502" y="39"/>
                  </a:cxn>
                  <a:cxn ang="0">
                    <a:pos x="154" y="311"/>
                  </a:cxn>
                  <a:cxn ang="0">
                    <a:pos x="0" y="725"/>
                  </a:cxn>
                  <a:cxn ang="0">
                    <a:pos x="128" y="1036"/>
                  </a:cxn>
                  <a:cxn ang="0">
                    <a:pos x="437" y="1166"/>
                  </a:cxn>
                  <a:cxn ang="0">
                    <a:pos x="643" y="1127"/>
                  </a:cxn>
                  <a:cxn ang="0">
                    <a:pos x="733" y="1075"/>
                  </a:cxn>
                  <a:cxn ang="0">
                    <a:pos x="772" y="1023"/>
                  </a:cxn>
                  <a:cxn ang="0">
                    <a:pos x="849" y="1127"/>
                  </a:cxn>
                  <a:cxn ang="0">
                    <a:pos x="862" y="1114"/>
                  </a:cxn>
                  <a:cxn ang="0">
                    <a:pos x="875" y="1075"/>
                  </a:cxn>
                  <a:cxn ang="0">
                    <a:pos x="888" y="1023"/>
                  </a:cxn>
                  <a:cxn ang="0">
                    <a:pos x="952" y="777"/>
                  </a:cxn>
                  <a:cxn ang="0">
                    <a:pos x="978" y="751"/>
                  </a:cxn>
                  <a:cxn ang="0">
                    <a:pos x="1068" y="738"/>
                  </a:cxn>
                  <a:cxn ang="0">
                    <a:pos x="927" y="687"/>
                  </a:cxn>
                  <a:cxn ang="0">
                    <a:pos x="824" y="700"/>
                  </a:cxn>
                  <a:cxn ang="0">
                    <a:pos x="643" y="687"/>
                  </a:cxn>
                  <a:cxn ang="0">
                    <a:pos x="630" y="738"/>
                  </a:cxn>
                  <a:cxn ang="0">
                    <a:pos x="798" y="751"/>
                  </a:cxn>
                  <a:cxn ang="0">
                    <a:pos x="811" y="790"/>
                  </a:cxn>
                  <a:cxn ang="0">
                    <a:pos x="798" y="842"/>
                  </a:cxn>
                  <a:cxn ang="0">
                    <a:pos x="733" y="1010"/>
                  </a:cxn>
                  <a:cxn ang="0">
                    <a:pos x="592" y="1101"/>
                  </a:cxn>
                  <a:cxn ang="0">
                    <a:pos x="463" y="1114"/>
                  </a:cxn>
                  <a:cxn ang="0">
                    <a:pos x="283" y="1062"/>
                  </a:cxn>
                  <a:cxn ang="0">
                    <a:pos x="167" y="907"/>
                  </a:cxn>
                  <a:cxn ang="0">
                    <a:pos x="154" y="700"/>
                  </a:cxn>
                  <a:cxn ang="0">
                    <a:pos x="231" y="415"/>
                  </a:cxn>
                  <a:cxn ang="0">
                    <a:pos x="437" y="143"/>
                  </a:cxn>
                  <a:cxn ang="0">
                    <a:pos x="733" y="39"/>
                  </a:cxn>
                  <a:cxn ang="0">
                    <a:pos x="927" y="130"/>
                  </a:cxn>
                  <a:cxn ang="0">
                    <a:pos x="991" y="350"/>
                  </a:cxn>
                  <a:cxn ang="0">
                    <a:pos x="978" y="428"/>
                  </a:cxn>
                  <a:cxn ang="0">
                    <a:pos x="991" y="454"/>
                  </a:cxn>
                  <a:cxn ang="0">
                    <a:pos x="1030" y="441"/>
                  </a:cxn>
                  <a:cxn ang="0">
                    <a:pos x="1132" y="13"/>
                  </a:cxn>
                </a:cxnLst>
                <a:rect l="0" t="0" r="r" b="b"/>
                <a:pathLst>
                  <a:path w="1132" h="1166">
                    <a:moveTo>
                      <a:pt x="1132" y="13"/>
                    </a:moveTo>
                    <a:lnTo>
                      <a:pt x="1132" y="0"/>
                    </a:lnTo>
                    <a:lnTo>
                      <a:pt x="1107" y="0"/>
                    </a:lnTo>
                    <a:lnTo>
                      <a:pt x="1094" y="13"/>
                    </a:lnTo>
                    <a:lnTo>
                      <a:pt x="978" y="143"/>
                    </a:lnTo>
                    <a:lnTo>
                      <a:pt x="952" y="104"/>
                    </a:lnTo>
                    <a:lnTo>
                      <a:pt x="914" y="52"/>
                    </a:lnTo>
                    <a:lnTo>
                      <a:pt x="836" y="13"/>
                    </a:lnTo>
                    <a:lnTo>
                      <a:pt x="721" y="0"/>
                    </a:lnTo>
                    <a:lnTo>
                      <a:pt x="502" y="39"/>
                    </a:lnTo>
                    <a:lnTo>
                      <a:pt x="309" y="143"/>
                    </a:lnTo>
                    <a:lnTo>
                      <a:pt x="154" y="311"/>
                    </a:lnTo>
                    <a:lnTo>
                      <a:pt x="38" y="505"/>
                    </a:lnTo>
                    <a:lnTo>
                      <a:pt x="0" y="725"/>
                    </a:lnTo>
                    <a:lnTo>
                      <a:pt x="38" y="894"/>
                    </a:lnTo>
                    <a:lnTo>
                      <a:pt x="128" y="1036"/>
                    </a:lnTo>
                    <a:lnTo>
                      <a:pt x="257" y="1127"/>
                    </a:lnTo>
                    <a:lnTo>
                      <a:pt x="437" y="1166"/>
                    </a:lnTo>
                    <a:lnTo>
                      <a:pt x="515" y="1153"/>
                    </a:lnTo>
                    <a:lnTo>
                      <a:pt x="643" y="1127"/>
                    </a:lnTo>
                    <a:lnTo>
                      <a:pt x="695" y="1101"/>
                    </a:lnTo>
                    <a:lnTo>
                      <a:pt x="733" y="1075"/>
                    </a:lnTo>
                    <a:lnTo>
                      <a:pt x="759" y="1049"/>
                    </a:lnTo>
                    <a:lnTo>
                      <a:pt x="772" y="1023"/>
                    </a:lnTo>
                    <a:lnTo>
                      <a:pt x="798" y="1075"/>
                    </a:lnTo>
                    <a:lnTo>
                      <a:pt x="849" y="1127"/>
                    </a:lnTo>
                    <a:lnTo>
                      <a:pt x="862" y="1127"/>
                    </a:lnTo>
                    <a:lnTo>
                      <a:pt x="862" y="1114"/>
                    </a:lnTo>
                    <a:lnTo>
                      <a:pt x="875" y="1088"/>
                    </a:lnTo>
                    <a:lnTo>
                      <a:pt x="875" y="1075"/>
                    </a:lnTo>
                    <a:lnTo>
                      <a:pt x="888" y="1049"/>
                    </a:lnTo>
                    <a:lnTo>
                      <a:pt x="888" y="1023"/>
                    </a:lnTo>
                    <a:lnTo>
                      <a:pt x="914" y="894"/>
                    </a:lnTo>
                    <a:lnTo>
                      <a:pt x="952" y="777"/>
                    </a:lnTo>
                    <a:lnTo>
                      <a:pt x="952" y="751"/>
                    </a:lnTo>
                    <a:lnTo>
                      <a:pt x="978" y="751"/>
                    </a:lnTo>
                    <a:lnTo>
                      <a:pt x="1004" y="738"/>
                    </a:lnTo>
                    <a:lnTo>
                      <a:pt x="1068" y="738"/>
                    </a:lnTo>
                    <a:lnTo>
                      <a:pt x="1068" y="687"/>
                    </a:lnTo>
                    <a:lnTo>
                      <a:pt x="927" y="687"/>
                    </a:lnTo>
                    <a:lnTo>
                      <a:pt x="888" y="700"/>
                    </a:lnTo>
                    <a:lnTo>
                      <a:pt x="824" y="700"/>
                    </a:lnTo>
                    <a:lnTo>
                      <a:pt x="733" y="687"/>
                    </a:lnTo>
                    <a:lnTo>
                      <a:pt x="643" y="687"/>
                    </a:lnTo>
                    <a:lnTo>
                      <a:pt x="630" y="700"/>
                    </a:lnTo>
                    <a:lnTo>
                      <a:pt x="630" y="738"/>
                    </a:lnTo>
                    <a:lnTo>
                      <a:pt x="759" y="738"/>
                    </a:lnTo>
                    <a:lnTo>
                      <a:pt x="798" y="751"/>
                    </a:lnTo>
                    <a:lnTo>
                      <a:pt x="811" y="751"/>
                    </a:lnTo>
                    <a:lnTo>
                      <a:pt x="811" y="790"/>
                    </a:lnTo>
                    <a:lnTo>
                      <a:pt x="798" y="816"/>
                    </a:lnTo>
                    <a:lnTo>
                      <a:pt x="798" y="842"/>
                    </a:lnTo>
                    <a:lnTo>
                      <a:pt x="772" y="920"/>
                    </a:lnTo>
                    <a:lnTo>
                      <a:pt x="733" y="1010"/>
                    </a:lnTo>
                    <a:lnTo>
                      <a:pt x="669" y="1062"/>
                    </a:lnTo>
                    <a:lnTo>
                      <a:pt x="592" y="1101"/>
                    </a:lnTo>
                    <a:lnTo>
                      <a:pt x="515" y="1114"/>
                    </a:lnTo>
                    <a:lnTo>
                      <a:pt x="463" y="1114"/>
                    </a:lnTo>
                    <a:lnTo>
                      <a:pt x="373" y="1101"/>
                    </a:lnTo>
                    <a:lnTo>
                      <a:pt x="283" y="1062"/>
                    </a:lnTo>
                    <a:lnTo>
                      <a:pt x="218" y="997"/>
                    </a:lnTo>
                    <a:lnTo>
                      <a:pt x="167" y="907"/>
                    </a:lnTo>
                    <a:lnTo>
                      <a:pt x="141" y="777"/>
                    </a:lnTo>
                    <a:lnTo>
                      <a:pt x="154" y="700"/>
                    </a:lnTo>
                    <a:lnTo>
                      <a:pt x="180" y="570"/>
                    </a:lnTo>
                    <a:lnTo>
                      <a:pt x="231" y="415"/>
                    </a:lnTo>
                    <a:lnTo>
                      <a:pt x="334" y="246"/>
                    </a:lnTo>
                    <a:lnTo>
                      <a:pt x="437" y="143"/>
                    </a:lnTo>
                    <a:lnTo>
                      <a:pt x="579" y="78"/>
                    </a:lnTo>
                    <a:lnTo>
                      <a:pt x="733" y="39"/>
                    </a:lnTo>
                    <a:lnTo>
                      <a:pt x="836" y="65"/>
                    </a:lnTo>
                    <a:lnTo>
                      <a:pt x="927" y="130"/>
                    </a:lnTo>
                    <a:lnTo>
                      <a:pt x="965" y="233"/>
                    </a:lnTo>
                    <a:lnTo>
                      <a:pt x="991" y="350"/>
                    </a:lnTo>
                    <a:lnTo>
                      <a:pt x="991" y="415"/>
                    </a:lnTo>
                    <a:lnTo>
                      <a:pt x="978" y="428"/>
                    </a:lnTo>
                    <a:lnTo>
                      <a:pt x="978" y="441"/>
                    </a:lnTo>
                    <a:lnTo>
                      <a:pt x="991" y="454"/>
                    </a:lnTo>
                    <a:lnTo>
                      <a:pt x="1017" y="454"/>
                    </a:lnTo>
                    <a:lnTo>
                      <a:pt x="1030" y="441"/>
                    </a:lnTo>
                    <a:lnTo>
                      <a:pt x="1030" y="415"/>
                    </a:lnTo>
                    <a:lnTo>
                      <a:pt x="1132" y="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6" name="Freeform 1650"/>
              <p:cNvSpPr>
                <a:spLocks/>
              </p:cNvSpPr>
              <p:nvPr/>
            </p:nvSpPr>
            <p:spPr bwMode="auto">
              <a:xfrm>
                <a:off x="32422" y="17613"/>
                <a:ext cx="360" cy="1114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77" y="78"/>
                  </a:cxn>
                  <a:cxn ang="0">
                    <a:pos x="103" y="78"/>
                  </a:cxn>
                  <a:cxn ang="0">
                    <a:pos x="115" y="104"/>
                  </a:cxn>
                  <a:cxn ang="0">
                    <a:pos x="128" y="117"/>
                  </a:cxn>
                  <a:cxn ang="0">
                    <a:pos x="128" y="1036"/>
                  </a:cxn>
                  <a:cxn ang="0">
                    <a:pos x="115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0" y="1114"/>
                  </a:cxn>
                  <a:cxn ang="0">
                    <a:pos x="360" y="1062"/>
                  </a:cxn>
                  <a:cxn ang="0">
                    <a:pos x="270" y="1062"/>
                  </a:cxn>
                  <a:cxn ang="0">
                    <a:pos x="244" y="1049"/>
                  </a:cxn>
                  <a:cxn ang="0">
                    <a:pos x="231" y="1023"/>
                  </a:cxn>
                  <a:cxn ang="0">
                    <a:pos x="231" y="997"/>
                  </a:cxn>
                  <a:cxn ang="0">
                    <a:pos x="231" y="0"/>
                  </a:cxn>
                </a:cxnLst>
                <a:rect l="0" t="0" r="r" b="b"/>
                <a:pathLst>
                  <a:path w="360" h="1114">
                    <a:moveTo>
                      <a:pt x="231" y="0"/>
                    </a:moveTo>
                    <a:lnTo>
                      <a:pt x="0" y="13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77" y="78"/>
                    </a:lnTo>
                    <a:lnTo>
                      <a:pt x="103" y="78"/>
                    </a:lnTo>
                    <a:lnTo>
                      <a:pt x="115" y="104"/>
                    </a:lnTo>
                    <a:lnTo>
                      <a:pt x="128" y="117"/>
                    </a:lnTo>
                    <a:lnTo>
                      <a:pt x="128" y="1036"/>
                    </a:lnTo>
                    <a:lnTo>
                      <a:pt x="115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0" y="1114"/>
                    </a:lnTo>
                    <a:lnTo>
                      <a:pt x="360" y="1062"/>
                    </a:lnTo>
                    <a:lnTo>
                      <a:pt x="270" y="1062"/>
                    </a:lnTo>
                    <a:lnTo>
                      <a:pt x="244" y="1049"/>
                    </a:lnTo>
                    <a:lnTo>
                      <a:pt x="231" y="1023"/>
                    </a:lnTo>
                    <a:lnTo>
                      <a:pt x="231" y="997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7" name="Freeform 1651"/>
              <p:cNvSpPr>
                <a:spLocks noEditPoints="1"/>
              </p:cNvSpPr>
              <p:nvPr/>
            </p:nvSpPr>
            <p:spPr bwMode="auto">
              <a:xfrm>
                <a:off x="32872" y="17652"/>
                <a:ext cx="335" cy="1075"/>
              </a:xfrm>
              <a:custGeom>
                <a:avLst/>
                <a:gdLst/>
                <a:ahLst/>
                <a:cxnLst>
                  <a:cxn ang="0">
                    <a:pos x="219" y="363"/>
                  </a:cxn>
                  <a:cxn ang="0">
                    <a:pos x="0" y="389"/>
                  </a:cxn>
                  <a:cxn ang="0">
                    <a:pos x="0" y="427"/>
                  </a:cxn>
                  <a:cxn ang="0">
                    <a:pos x="52" y="427"/>
                  </a:cxn>
                  <a:cxn ang="0">
                    <a:pos x="90" y="440"/>
                  </a:cxn>
                  <a:cxn ang="0">
                    <a:pos x="103" y="453"/>
                  </a:cxn>
                  <a:cxn ang="0">
                    <a:pos x="116" y="479"/>
                  </a:cxn>
                  <a:cxn ang="0">
                    <a:pos x="116" y="997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5"/>
                  </a:cxn>
                  <a:cxn ang="0">
                    <a:pos x="335" y="1075"/>
                  </a:cxn>
                  <a:cxn ang="0">
                    <a:pos x="335" y="1023"/>
                  </a:cxn>
                  <a:cxn ang="0">
                    <a:pos x="258" y="1023"/>
                  </a:cxn>
                  <a:cxn ang="0">
                    <a:pos x="219" y="984"/>
                  </a:cxn>
                  <a:cxn ang="0">
                    <a:pos x="219" y="958"/>
                  </a:cxn>
                  <a:cxn ang="0">
                    <a:pos x="219" y="363"/>
                  </a:cxn>
                  <a:cxn ang="0">
                    <a:pos x="232" y="91"/>
                  </a:cxn>
                  <a:cxn ang="0">
                    <a:pos x="219" y="52"/>
                  </a:cxn>
                  <a:cxn ang="0">
                    <a:pos x="206" y="26"/>
                  </a:cxn>
                  <a:cxn ang="0">
                    <a:pos x="180" y="0"/>
                  </a:cxn>
                  <a:cxn ang="0">
                    <a:pos x="142" y="0"/>
                  </a:cxn>
                  <a:cxn ang="0">
                    <a:pos x="90" y="26"/>
                  </a:cxn>
                  <a:cxn ang="0">
                    <a:pos x="65" y="52"/>
                  </a:cxn>
                  <a:cxn ang="0">
                    <a:pos x="65" y="117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06" y="143"/>
                  </a:cxn>
                  <a:cxn ang="0">
                    <a:pos x="232" y="91"/>
                  </a:cxn>
                </a:cxnLst>
                <a:rect l="0" t="0" r="r" b="b"/>
                <a:pathLst>
                  <a:path w="335" h="1075">
                    <a:moveTo>
                      <a:pt x="219" y="363"/>
                    </a:moveTo>
                    <a:lnTo>
                      <a:pt x="0" y="389"/>
                    </a:lnTo>
                    <a:lnTo>
                      <a:pt x="0" y="427"/>
                    </a:lnTo>
                    <a:lnTo>
                      <a:pt x="52" y="427"/>
                    </a:lnTo>
                    <a:lnTo>
                      <a:pt x="90" y="440"/>
                    </a:lnTo>
                    <a:lnTo>
                      <a:pt x="103" y="453"/>
                    </a:lnTo>
                    <a:lnTo>
                      <a:pt x="116" y="479"/>
                    </a:lnTo>
                    <a:lnTo>
                      <a:pt x="116" y="997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5"/>
                    </a:lnTo>
                    <a:lnTo>
                      <a:pt x="335" y="1075"/>
                    </a:lnTo>
                    <a:lnTo>
                      <a:pt x="335" y="1023"/>
                    </a:lnTo>
                    <a:lnTo>
                      <a:pt x="258" y="1023"/>
                    </a:lnTo>
                    <a:lnTo>
                      <a:pt x="219" y="984"/>
                    </a:lnTo>
                    <a:lnTo>
                      <a:pt x="219" y="958"/>
                    </a:lnTo>
                    <a:lnTo>
                      <a:pt x="219" y="363"/>
                    </a:lnTo>
                    <a:close/>
                    <a:moveTo>
                      <a:pt x="232" y="91"/>
                    </a:moveTo>
                    <a:lnTo>
                      <a:pt x="219" y="52"/>
                    </a:lnTo>
                    <a:lnTo>
                      <a:pt x="206" y="26"/>
                    </a:lnTo>
                    <a:lnTo>
                      <a:pt x="180" y="0"/>
                    </a:lnTo>
                    <a:lnTo>
                      <a:pt x="142" y="0"/>
                    </a:lnTo>
                    <a:lnTo>
                      <a:pt x="90" y="26"/>
                    </a:lnTo>
                    <a:lnTo>
                      <a:pt x="65" y="52"/>
                    </a:lnTo>
                    <a:lnTo>
                      <a:pt x="65" y="117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06" y="143"/>
                    </a:lnTo>
                    <a:lnTo>
                      <a:pt x="23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8" name="Freeform 1652"/>
              <p:cNvSpPr>
                <a:spLocks noEditPoints="1"/>
              </p:cNvSpPr>
              <p:nvPr/>
            </p:nvSpPr>
            <p:spPr bwMode="auto">
              <a:xfrm>
                <a:off x="33297" y="18002"/>
                <a:ext cx="734" cy="1062"/>
              </a:xfrm>
              <a:custGeom>
                <a:avLst/>
                <a:gdLst/>
                <a:ahLst/>
                <a:cxnLst>
                  <a:cxn ang="0">
                    <a:pos x="270" y="440"/>
                  </a:cxn>
                  <a:cxn ang="0">
                    <a:pos x="193" y="375"/>
                  </a:cxn>
                  <a:cxn ang="0">
                    <a:pos x="180" y="323"/>
                  </a:cxn>
                  <a:cxn ang="0">
                    <a:pos x="206" y="116"/>
                  </a:cxn>
                  <a:cxn ang="0">
                    <a:pos x="283" y="52"/>
                  </a:cxn>
                  <a:cxn ang="0">
                    <a:pos x="386" y="77"/>
                  </a:cxn>
                  <a:cxn ang="0">
                    <a:pos x="425" y="116"/>
                  </a:cxn>
                  <a:cxn ang="0">
                    <a:pos x="451" y="181"/>
                  </a:cxn>
                  <a:cxn ang="0">
                    <a:pos x="425" y="388"/>
                  </a:cxn>
                  <a:cxn ang="0">
                    <a:pos x="348" y="440"/>
                  </a:cxn>
                  <a:cxn ang="0">
                    <a:pos x="154" y="440"/>
                  </a:cxn>
                  <a:cxn ang="0">
                    <a:pos x="245" y="479"/>
                  </a:cxn>
                  <a:cxn ang="0">
                    <a:pos x="309" y="492"/>
                  </a:cxn>
                  <a:cxn ang="0">
                    <a:pos x="541" y="362"/>
                  </a:cxn>
                  <a:cxn ang="0">
                    <a:pos x="566" y="194"/>
                  </a:cxn>
                  <a:cxn ang="0">
                    <a:pos x="502" y="90"/>
                  </a:cxn>
                  <a:cxn ang="0">
                    <a:pos x="592" y="39"/>
                  </a:cxn>
                  <a:cxn ang="0">
                    <a:pos x="644" y="64"/>
                  </a:cxn>
                  <a:cxn ang="0">
                    <a:pos x="669" y="116"/>
                  </a:cxn>
                  <a:cxn ang="0">
                    <a:pos x="695" y="129"/>
                  </a:cxn>
                  <a:cxn ang="0">
                    <a:pos x="734" y="103"/>
                  </a:cxn>
                  <a:cxn ang="0">
                    <a:pos x="721" y="39"/>
                  </a:cxn>
                  <a:cxn ang="0">
                    <a:pos x="682" y="0"/>
                  </a:cxn>
                  <a:cxn ang="0">
                    <a:pos x="579" y="13"/>
                  </a:cxn>
                  <a:cxn ang="0">
                    <a:pos x="489" y="77"/>
                  </a:cxn>
                  <a:cxn ang="0">
                    <a:pos x="386" y="26"/>
                  </a:cxn>
                  <a:cxn ang="0">
                    <a:pos x="309" y="13"/>
                  </a:cxn>
                  <a:cxn ang="0">
                    <a:pos x="90" y="129"/>
                  </a:cxn>
                  <a:cxn ang="0">
                    <a:pos x="77" y="349"/>
                  </a:cxn>
                  <a:cxn ang="0">
                    <a:pos x="129" y="414"/>
                  </a:cxn>
                  <a:cxn ang="0">
                    <a:pos x="90" y="492"/>
                  </a:cxn>
                  <a:cxn ang="0">
                    <a:pos x="116" y="660"/>
                  </a:cxn>
                  <a:cxn ang="0">
                    <a:pos x="103" y="712"/>
                  </a:cxn>
                  <a:cxn ang="0">
                    <a:pos x="26" y="777"/>
                  </a:cxn>
                  <a:cxn ang="0">
                    <a:pos x="26" y="932"/>
                  </a:cxn>
                  <a:cxn ang="0">
                    <a:pos x="219" y="1036"/>
                  </a:cxn>
                  <a:cxn ang="0">
                    <a:pos x="489" y="1049"/>
                  </a:cxn>
                  <a:cxn ang="0">
                    <a:pos x="682" y="932"/>
                  </a:cxn>
                  <a:cxn ang="0">
                    <a:pos x="708" y="816"/>
                  </a:cxn>
                  <a:cxn ang="0">
                    <a:pos x="657" y="699"/>
                  </a:cxn>
                  <a:cxn ang="0">
                    <a:pos x="476" y="621"/>
                  </a:cxn>
                  <a:cxn ang="0">
                    <a:pos x="180" y="608"/>
                  </a:cxn>
                  <a:cxn ang="0">
                    <a:pos x="129" y="505"/>
                  </a:cxn>
                  <a:cxn ang="0">
                    <a:pos x="154" y="440"/>
                  </a:cxn>
                  <a:cxn ang="0">
                    <a:pos x="219" y="997"/>
                  </a:cxn>
                  <a:cxn ang="0">
                    <a:pos x="90" y="854"/>
                  </a:cxn>
                  <a:cxn ang="0">
                    <a:pos x="142" y="738"/>
                  </a:cxn>
                  <a:cxn ang="0">
                    <a:pos x="399" y="712"/>
                  </a:cxn>
                  <a:cxn ang="0">
                    <a:pos x="554" y="738"/>
                  </a:cxn>
                  <a:cxn ang="0">
                    <a:pos x="631" y="854"/>
                  </a:cxn>
                  <a:cxn ang="0">
                    <a:pos x="502" y="997"/>
                  </a:cxn>
                </a:cxnLst>
                <a:rect l="0" t="0" r="r" b="b"/>
                <a:pathLst>
                  <a:path w="734" h="1062">
                    <a:moveTo>
                      <a:pt x="309" y="453"/>
                    </a:moveTo>
                    <a:lnTo>
                      <a:pt x="270" y="440"/>
                    </a:lnTo>
                    <a:lnTo>
                      <a:pt x="245" y="427"/>
                    </a:lnTo>
                    <a:lnTo>
                      <a:pt x="193" y="375"/>
                    </a:lnTo>
                    <a:lnTo>
                      <a:pt x="193" y="349"/>
                    </a:lnTo>
                    <a:lnTo>
                      <a:pt x="180" y="323"/>
                    </a:lnTo>
                    <a:lnTo>
                      <a:pt x="180" y="155"/>
                    </a:lnTo>
                    <a:lnTo>
                      <a:pt x="206" y="116"/>
                    </a:lnTo>
                    <a:lnTo>
                      <a:pt x="257" y="64"/>
                    </a:lnTo>
                    <a:lnTo>
                      <a:pt x="283" y="52"/>
                    </a:lnTo>
                    <a:lnTo>
                      <a:pt x="348" y="52"/>
                    </a:lnTo>
                    <a:lnTo>
                      <a:pt x="386" y="77"/>
                    </a:lnTo>
                    <a:lnTo>
                      <a:pt x="412" y="90"/>
                    </a:lnTo>
                    <a:lnTo>
                      <a:pt x="425" y="116"/>
                    </a:lnTo>
                    <a:lnTo>
                      <a:pt x="438" y="155"/>
                    </a:lnTo>
                    <a:lnTo>
                      <a:pt x="451" y="181"/>
                    </a:lnTo>
                    <a:lnTo>
                      <a:pt x="451" y="336"/>
                    </a:lnTo>
                    <a:lnTo>
                      <a:pt x="425" y="388"/>
                    </a:lnTo>
                    <a:lnTo>
                      <a:pt x="399" y="414"/>
                    </a:lnTo>
                    <a:lnTo>
                      <a:pt x="348" y="440"/>
                    </a:lnTo>
                    <a:lnTo>
                      <a:pt x="309" y="453"/>
                    </a:lnTo>
                    <a:close/>
                    <a:moveTo>
                      <a:pt x="154" y="440"/>
                    </a:moveTo>
                    <a:lnTo>
                      <a:pt x="206" y="466"/>
                    </a:lnTo>
                    <a:lnTo>
                      <a:pt x="245" y="479"/>
                    </a:lnTo>
                    <a:lnTo>
                      <a:pt x="283" y="479"/>
                    </a:lnTo>
                    <a:lnTo>
                      <a:pt x="309" y="492"/>
                    </a:lnTo>
                    <a:lnTo>
                      <a:pt x="451" y="453"/>
                    </a:lnTo>
                    <a:lnTo>
                      <a:pt x="541" y="362"/>
                    </a:lnTo>
                    <a:lnTo>
                      <a:pt x="579" y="246"/>
                    </a:lnTo>
                    <a:lnTo>
                      <a:pt x="566" y="194"/>
                    </a:lnTo>
                    <a:lnTo>
                      <a:pt x="541" y="142"/>
                    </a:lnTo>
                    <a:lnTo>
                      <a:pt x="502" y="90"/>
                    </a:lnTo>
                    <a:lnTo>
                      <a:pt x="554" y="64"/>
                    </a:lnTo>
                    <a:lnTo>
                      <a:pt x="592" y="39"/>
                    </a:lnTo>
                    <a:lnTo>
                      <a:pt x="669" y="39"/>
                    </a:lnTo>
                    <a:lnTo>
                      <a:pt x="644" y="64"/>
                    </a:lnTo>
                    <a:lnTo>
                      <a:pt x="644" y="103"/>
                    </a:lnTo>
                    <a:lnTo>
                      <a:pt x="669" y="116"/>
                    </a:lnTo>
                    <a:lnTo>
                      <a:pt x="682" y="129"/>
                    </a:lnTo>
                    <a:lnTo>
                      <a:pt x="695" y="129"/>
                    </a:lnTo>
                    <a:lnTo>
                      <a:pt x="721" y="116"/>
                    </a:lnTo>
                    <a:lnTo>
                      <a:pt x="734" y="103"/>
                    </a:lnTo>
                    <a:lnTo>
                      <a:pt x="734" y="52"/>
                    </a:lnTo>
                    <a:lnTo>
                      <a:pt x="721" y="39"/>
                    </a:lnTo>
                    <a:lnTo>
                      <a:pt x="708" y="13"/>
                    </a:lnTo>
                    <a:lnTo>
                      <a:pt x="682" y="0"/>
                    </a:lnTo>
                    <a:lnTo>
                      <a:pt x="618" y="0"/>
                    </a:lnTo>
                    <a:lnTo>
                      <a:pt x="579" y="13"/>
                    </a:lnTo>
                    <a:lnTo>
                      <a:pt x="541" y="39"/>
                    </a:lnTo>
                    <a:lnTo>
                      <a:pt x="489" y="77"/>
                    </a:lnTo>
                    <a:lnTo>
                      <a:pt x="438" y="39"/>
                    </a:lnTo>
                    <a:lnTo>
                      <a:pt x="386" y="26"/>
                    </a:lnTo>
                    <a:lnTo>
                      <a:pt x="348" y="13"/>
                    </a:lnTo>
                    <a:lnTo>
                      <a:pt x="309" y="13"/>
                    </a:lnTo>
                    <a:lnTo>
                      <a:pt x="180" y="52"/>
                    </a:lnTo>
                    <a:lnTo>
                      <a:pt x="90" y="129"/>
                    </a:lnTo>
                    <a:lnTo>
                      <a:pt x="51" y="246"/>
                    </a:lnTo>
                    <a:lnTo>
                      <a:pt x="77" y="349"/>
                    </a:lnTo>
                    <a:lnTo>
                      <a:pt x="103" y="388"/>
                    </a:lnTo>
                    <a:lnTo>
                      <a:pt x="129" y="414"/>
                    </a:lnTo>
                    <a:lnTo>
                      <a:pt x="103" y="453"/>
                    </a:lnTo>
                    <a:lnTo>
                      <a:pt x="90" y="492"/>
                    </a:lnTo>
                    <a:lnTo>
                      <a:pt x="77" y="544"/>
                    </a:lnTo>
                    <a:lnTo>
                      <a:pt x="116" y="660"/>
                    </a:lnTo>
                    <a:lnTo>
                      <a:pt x="154" y="686"/>
                    </a:lnTo>
                    <a:lnTo>
                      <a:pt x="103" y="712"/>
                    </a:lnTo>
                    <a:lnTo>
                      <a:pt x="64" y="738"/>
                    </a:lnTo>
                    <a:lnTo>
                      <a:pt x="26" y="777"/>
                    </a:lnTo>
                    <a:lnTo>
                      <a:pt x="0" y="854"/>
                    </a:lnTo>
                    <a:lnTo>
                      <a:pt x="26" y="932"/>
                    </a:lnTo>
                    <a:lnTo>
                      <a:pt x="103" y="997"/>
                    </a:lnTo>
                    <a:lnTo>
                      <a:pt x="219" y="1036"/>
                    </a:lnTo>
                    <a:lnTo>
                      <a:pt x="360" y="1062"/>
                    </a:lnTo>
                    <a:lnTo>
                      <a:pt x="489" y="1049"/>
                    </a:lnTo>
                    <a:lnTo>
                      <a:pt x="605" y="997"/>
                    </a:lnTo>
                    <a:lnTo>
                      <a:pt x="682" y="932"/>
                    </a:lnTo>
                    <a:lnTo>
                      <a:pt x="708" y="854"/>
                    </a:lnTo>
                    <a:lnTo>
                      <a:pt x="708" y="816"/>
                    </a:lnTo>
                    <a:lnTo>
                      <a:pt x="682" y="738"/>
                    </a:lnTo>
                    <a:lnTo>
                      <a:pt x="657" y="699"/>
                    </a:lnTo>
                    <a:lnTo>
                      <a:pt x="605" y="660"/>
                    </a:lnTo>
                    <a:lnTo>
                      <a:pt x="476" y="621"/>
                    </a:lnTo>
                    <a:lnTo>
                      <a:pt x="219" y="621"/>
                    </a:lnTo>
                    <a:lnTo>
                      <a:pt x="180" y="608"/>
                    </a:lnTo>
                    <a:lnTo>
                      <a:pt x="154" y="582"/>
                    </a:lnTo>
                    <a:lnTo>
                      <a:pt x="129" y="505"/>
                    </a:lnTo>
                    <a:lnTo>
                      <a:pt x="129" y="492"/>
                    </a:lnTo>
                    <a:lnTo>
                      <a:pt x="154" y="440"/>
                    </a:lnTo>
                    <a:close/>
                    <a:moveTo>
                      <a:pt x="360" y="1023"/>
                    </a:moveTo>
                    <a:lnTo>
                      <a:pt x="219" y="997"/>
                    </a:lnTo>
                    <a:lnTo>
                      <a:pt x="129" y="932"/>
                    </a:lnTo>
                    <a:lnTo>
                      <a:pt x="90" y="854"/>
                    </a:lnTo>
                    <a:lnTo>
                      <a:pt x="90" y="816"/>
                    </a:lnTo>
                    <a:lnTo>
                      <a:pt x="142" y="738"/>
                    </a:lnTo>
                    <a:lnTo>
                      <a:pt x="219" y="712"/>
                    </a:lnTo>
                    <a:lnTo>
                      <a:pt x="399" y="712"/>
                    </a:lnTo>
                    <a:lnTo>
                      <a:pt x="489" y="725"/>
                    </a:lnTo>
                    <a:lnTo>
                      <a:pt x="554" y="738"/>
                    </a:lnTo>
                    <a:lnTo>
                      <a:pt x="605" y="790"/>
                    </a:lnTo>
                    <a:lnTo>
                      <a:pt x="631" y="854"/>
                    </a:lnTo>
                    <a:lnTo>
                      <a:pt x="592" y="932"/>
                    </a:lnTo>
                    <a:lnTo>
                      <a:pt x="502" y="997"/>
                    </a:lnTo>
                    <a:lnTo>
                      <a:pt x="360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29" name="Freeform 1653"/>
              <p:cNvSpPr>
                <a:spLocks/>
              </p:cNvSpPr>
              <p:nvPr/>
            </p:nvSpPr>
            <p:spPr bwMode="auto">
              <a:xfrm>
                <a:off x="34108" y="17613"/>
                <a:ext cx="798" cy="1114"/>
              </a:xfrm>
              <a:custGeom>
                <a:avLst/>
                <a:gdLst/>
                <a:ahLst/>
                <a:cxnLst>
                  <a:cxn ang="0">
                    <a:pos x="682" y="712"/>
                  </a:cxn>
                  <a:cxn ang="0">
                    <a:pos x="682" y="596"/>
                  </a:cxn>
                  <a:cxn ang="0">
                    <a:pos x="669" y="518"/>
                  </a:cxn>
                  <a:cxn ang="0">
                    <a:pos x="631" y="466"/>
                  </a:cxn>
                  <a:cxn ang="0">
                    <a:pos x="592" y="428"/>
                  </a:cxn>
                  <a:cxn ang="0">
                    <a:pos x="515" y="402"/>
                  </a:cxn>
                  <a:cxn ang="0">
                    <a:pos x="463" y="402"/>
                  </a:cxn>
                  <a:cxn ang="0">
                    <a:pos x="373" y="415"/>
                  </a:cxn>
                  <a:cxn ang="0">
                    <a:pos x="309" y="453"/>
                  </a:cxn>
                  <a:cxn ang="0">
                    <a:pos x="258" y="505"/>
                  </a:cxn>
                  <a:cxn ang="0">
                    <a:pos x="232" y="557"/>
                  </a:cxn>
                  <a:cxn ang="0">
                    <a:pos x="232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77" y="78"/>
                  </a:cxn>
                  <a:cxn ang="0">
                    <a:pos x="103" y="78"/>
                  </a:cxn>
                  <a:cxn ang="0">
                    <a:pos x="116" y="104"/>
                  </a:cxn>
                  <a:cxn ang="0">
                    <a:pos x="116" y="117"/>
                  </a:cxn>
                  <a:cxn ang="0">
                    <a:pos x="129" y="156"/>
                  </a:cxn>
                  <a:cxn ang="0">
                    <a:pos x="129" y="1036"/>
                  </a:cxn>
                  <a:cxn ang="0">
                    <a:pos x="116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1" y="1114"/>
                  </a:cxn>
                  <a:cxn ang="0">
                    <a:pos x="361" y="1062"/>
                  </a:cxn>
                  <a:cxn ang="0">
                    <a:pos x="270" y="1062"/>
                  </a:cxn>
                  <a:cxn ang="0">
                    <a:pos x="245" y="1049"/>
                  </a:cxn>
                  <a:cxn ang="0">
                    <a:pos x="232" y="1023"/>
                  </a:cxn>
                  <a:cxn ang="0">
                    <a:pos x="232" y="700"/>
                  </a:cxn>
                  <a:cxn ang="0">
                    <a:pos x="258" y="583"/>
                  </a:cxn>
                  <a:cxn ang="0">
                    <a:pos x="309" y="505"/>
                  </a:cxn>
                  <a:cxn ang="0">
                    <a:pos x="373" y="453"/>
                  </a:cxn>
                  <a:cxn ang="0">
                    <a:pos x="451" y="441"/>
                  </a:cxn>
                  <a:cxn ang="0">
                    <a:pos x="489" y="441"/>
                  </a:cxn>
                  <a:cxn ang="0">
                    <a:pos x="515" y="453"/>
                  </a:cxn>
                  <a:cxn ang="0">
                    <a:pos x="541" y="479"/>
                  </a:cxn>
                  <a:cxn ang="0">
                    <a:pos x="554" y="505"/>
                  </a:cxn>
                  <a:cxn ang="0">
                    <a:pos x="566" y="544"/>
                  </a:cxn>
                  <a:cxn ang="0">
                    <a:pos x="566" y="1036"/>
                  </a:cxn>
                  <a:cxn ang="0">
                    <a:pos x="554" y="1049"/>
                  </a:cxn>
                  <a:cxn ang="0">
                    <a:pos x="528" y="1062"/>
                  </a:cxn>
                  <a:cxn ang="0">
                    <a:pos x="438" y="1062"/>
                  </a:cxn>
                  <a:cxn ang="0">
                    <a:pos x="438" y="1114"/>
                  </a:cxn>
                  <a:cxn ang="0">
                    <a:pos x="798" y="1114"/>
                  </a:cxn>
                  <a:cxn ang="0">
                    <a:pos x="798" y="1062"/>
                  </a:cxn>
                  <a:cxn ang="0">
                    <a:pos x="721" y="1062"/>
                  </a:cxn>
                  <a:cxn ang="0">
                    <a:pos x="695" y="1049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2"/>
                  </a:cxn>
                </a:cxnLst>
                <a:rect l="0" t="0" r="r" b="b"/>
                <a:pathLst>
                  <a:path w="798" h="1114">
                    <a:moveTo>
                      <a:pt x="682" y="712"/>
                    </a:moveTo>
                    <a:lnTo>
                      <a:pt x="682" y="596"/>
                    </a:lnTo>
                    <a:lnTo>
                      <a:pt x="669" y="518"/>
                    </a:lnTo>
                    <a:lnTo>
                      <a:pt x="631" y="466"/>
                    </a:lnTo>
                    <a:lnTo>
                      <a:pt x="592" y="428"/>
                    </a:lnTo>
                    <a:lnTo>
                      <a:pt x="515" y="402"/>
                    </a:lnTo>
                    <a:lnTo>
                      <a:pt x="463" y="402"/>
                    </a:lnTo>
                    <a:lnTo>
                      <a:pt x="373" y="415"/>
                    </a:lnTo>
                    <a:lnTo>
                      <a:pt x="309" y="453"/>
                    </a:lnTo>
                    <a:lnTo>
                      <a:pt x="258" y="505"/>
                    </a:lnTo>
                    <a:lnTo>
                      <a:pt x="232" y="557"/>
                    </a:lnTo>
                    <a:lnTo>
                      <a:pt x="232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77" y="78"/>
                    </a:lnTo>
                    <a:lnTo>
                      <a:pt x="103" y="78"/>
                    </a:lnTo>
                    <a:lnTo>
                      <a:pt x="116" y="104"/>
                    </a:lnTo>
                    <a:lnTo>
                      <a:pt x="116" y="117"/>
                    </a:lnTo>
                    <a:lnTo>
                      <a:pt x="129" y="156"/>
                    </a:lnTo>
                    <a:lnTo>
                      <a:pt x="129" y="1036"/>
                    </a:lnTo>
                    <a:lnTo>
                      <a:pt x="116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1" y="1114"/>
                    </a:lnTo>
                    <a:lnTo>
                      <a:pt x="361" y="1062"/>
                    </a:lnTo>
                    <a:lnTo>
                      <a:pt x="270" y="1062"/>
                    </a:lnTo>
                    <a:lnTo>
                      <a:pt x="245" y="1049"/>
                    </a:lnTo>
                    <a:lnTo>
                      <a:pt x="232" y="1023"/>
                    </a:lnTo>
                    <a:lnTo>
                      <a:pt x="232" y="700"/>
                    </a:lnTo>
                    <a:lnTo>
                      <a:pt x="258" y="583"/>
                    </a:lnTo>
                    <a:lnTo>
                      <a:pt x="309" y="505"/>
                    </a:lnTo>
                    <a:lnTo>
                      <a:pt x="373" y="453"/>
                    </a:lnTo>
                    <a:lnTo>
                      <a:pt x="451" y="441"/>
                    </a:lnTo>
                    <a:lnTo>
                      <a:pt x="489" y="441"/>
                    </a:lnTo>
                    <a:lnTo>
                      <a:pt x="515" y="453"/>
                    </a:lnTo>
                    <a:lnTo>
                      <a:pt x="541" y="479"/>
                    </a:lnTo>
                    <a:lnTo>
                      <a:pt x="554" y="505"/>
                    </a:lnTo>
                    <a:lnTo>
                      <a:pt x="566" y="544"/>
                    </a:lnTo>
                    <a:lnTo>
                      <a:pt x="566" y="1036"/>
                    </a:lnTo>
                    <a:lnTo>
                      <a:pt x="554" y="1049"/>
                    </a:lnTo>
                    <a:lnTo>
                      <a:pt x="528" y="1062"/>
                    </a:lnTo>
                    <a:lnTo>
                      <a:pt x="438" y="1062"/>
                    </a:lnTo>
                    <a:lnTo>
                      <a:pt x="438" y="1114"/>
                    </a:lnTo>
                    <a:lnTo>
                      <a:pt x="798" y="1114"/>
                    </a:lnTo>
                    <a:lnTo>
                      <a:pt x="798" y="1062"/>
                    </a:lnTo>
                    <a:lnTo>
                      <a:pt x="721" y="1062"/>
                    </a:lnTo>
                    <a:lnTo>
                      <a:pt x="695" y="1049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0" name="Freeform 1654"/>
              <p:cNvSpPr>
                <a:spLocks/>
              </p:cNvSpPr>
              <p:nvPr/>
            </p:nvSpPr>
            <p:spPr bwMode="auto">
              <a:xfrm>
                <a:off x="34932" y="17743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6"/>
                  </a:cxn>
                  <a:cxn ang="0">
                    <a:pos x="476" y="336"/>
                  </a:cxn>
                  <a:cxn ang="0">
                    <a:pos x="476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6"/>
                  </a:cxn>
                  <a:cxn ang="0">
                    <a:pos x="142" y="336"/>
                  </a:cxn>
                  <a:cxn ang="0">
                    <a:pos x="142" y="790"/>
                  </a:cxn>
                  <a:cxn ang="0">
                    <a:pos x="154" y="880"/>
                  </a:cxn>
                  <a:cxn ang="0">
                    <a:pos x="193" y="945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3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3" y="699"/>
                  </a:cxn>
                  <a:cxn ang="0">
                    <a:pos x="463" y="829"/>
                  </a:cxn>
                  <a:cxn ang="0">
                    <a:pos x="451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70" y="880"/>
                  </a:cxn>
                  <a:cxn ang="0">
                    <a:pos x="257" y="854"/>
                  </a:cxn>
                  <a:cxn ang="0">
                    <a:pos x="257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6"/>
                  </a:cxn>
                </a:cxnLst>
                <a:rect l="0" t="0" r="r" b="b"/>
                <a:pathLst>
                  <a:path w="502" h="997">
                    <a:moveTo>
                      <a:pt x="245" y="336"/>
                    </a:moveTo>
                    <a:lnTo>
                      <a:pt x="476" y="336"/>
                    </a:lnTo>
                    <a:lnTo>
                      <a:pt x="476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6"/>
                    </a:lnTo>
                    <a:lnTo>
                      <a:pt x="142" y="336"/>
                    </a:lnTo>
                    <a:lnTo>
                      <a:pt x="142" y="790"/>
                    </a:lnTo>
                    <a:lnTo>
                      <a:pt x="154" y="880"/>
                    </a:lnTo>
                    <a:lnTo>
                      <a:pt x="193" y="945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3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3" y="699"/>
                    </a:lnTo>
                    <a:lnTo>
                      <a:pt x="463" y="829"/>
                    </a:lnTo>
                    <a:lnTo>
                      <a:pt x="451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70" y="880"/>
                    </a:lnTo>
                    <a:lnTo>
                      <a:pt x="257" y="854"/>
                    </a:lnTo>
                    <a:lnTo>
                      <a:pt x="257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1" name="Freeform 1655"/>
              <p:cNvSpPr>
                <a:spLocks noEditPoints="1"/>
              </p:cNvSpPr>
              <p:nvPr/>
            </p:nvSpPr>
            <p:spPr bwMode="auto">
              <a:xfrm>
                <a:off x="35576" y="18002"/>
                <a:ext cx="618" cy="738"/>
              </a:xfrm>
              <a:custGeom>
                <a:avLst/>
                <a:gdLst/>
                <a:ahLst/>
                <a:cxnLst>
                  <a:cxn ang="0">
                    <a:pos x="579" y="349"/>
                  </a:cxn>
                  <a:cxn ang="0">
                    <a:pos x="618" y="349"/>
                  </a:cxn>
                  <a:cxn ang="0">
                    <a:pos x="618" y="323"/>
                  </a:cxn>
                  <a:cxn ang="0">
                    <a:pos x="605" y="207"/>
                  </a:cxn>
                  <a:cxn ang="0">
                    <a:pos x="540" y="103"/>
                  </a:cxn>
                  <a:cxn ang="0">
                    <a:pos x="463" y="26"/>
                  </a:cxn>
                  <a:cxn ang="0">
                    <a:pos x="334" y="0"/>
                  </a:cxn>
                  <a:cxn ang="0">
                    <a:pos x="206" y="26"/>
                  </a:cxn>
                  <a:cxn ang="0">
                    <a:pos x="90" y="116"/>
                  </a:cxn>
                  <a:cxn ang="0">
                    <a:pos x="25" y="233"/>
                  </a:cxn>
                  <a:cxn ang="0">
                    <a:pos x="0" y="375"/>
                  </a:cxn>
                  <a:cxn ang="0">
                    <a:pos x="25" y="518"/>
                  </a:cxn>
                  <a:cxn ang="0">
                    <a:pos x="103" y="634"/>
                  </a:cxn>
                  <a:cxn ang="0">
                    <a:pos x="219" y="712"/>
                  </a:cxn>
                  <a:cxn ang="0">
                    <a:pos x="347" y="738"/>
                  </a:cxn>
                  <a:cxn ang="0">
                    <a:pos x="450" y="725"/>
                  </a:cxn>
                  <a:cxn ang="0">
                    <a:pos x="527" y="673"/>
                  </a:cxn>
                  <a:cxn ang="0">
                    <a:pos x="579" y="621"/>
                  </a:cxn>
                  <a:cxn ang="0">
                    <a:pos x="605" y="570"/>
                  </a:cxn>
                  <a:cxn ang="0">
                    <a:pos x="618" y="531"/>
                  </a:cxn>
                  <a:cxn ang="0">
                    <a:pos x="618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15" y="634"/>
                  </a:cxn>
                  <a:cxn ang="0">
                    <a:pos x="450" y="686"/>
                  </a:cxn>
                  <a:cxn ang="0">
                    <a:pos x="386" y="699"/>
                  </a:cxn>
                  <a:cxn ang="0">
                    <a:pos x="309" y="699"/>
                  </a:cxn>
                  <a:cxn ang="0">
                    <a:pos x="270" y="686"/>
                  </a:cxn>
                  <a:cxn ang="0">
                    <a:pos x="231" y="660"/>
                  </a:cxn>
                  <a:cxn ang="0">
                    <a:pos x="206" y="634"/>
                  </a:cxn>
                  <a:cxn ang="0">
                    <a:pos x="180" y="595"/>
                  </a:cxn>
                  <a:cxn ang="0">
                    <a:pos x="141" y="505"/>
                  </a:cxn>
                  <a:cxn ang="0">
                    <a:pos x="128" y="427"/>
                  </a:cxn>
                  <a:cxn ang="0">
                    <a:pos x="128" y="349"/>
                  </a:cxn>
                  <a:cxn ang="0">
                    <a:pos x="579" y="349"/>
                  </a:cxn>
                  <a:cxn ang="0">
                    <a:pos x="128" y="323"/>
                  </a:cxn>
                  <a:cxn ang="0">
                    <a:pos x="154" y="207"/>
                  </a:cxn>
                  <a:cxn ang="0">
                    <a:pos x="193" y="116"/>
                  </a:cxn>
                  <a:cxn ang="0">
                    <a:pos x="231" y="64"/>
                  </a:cxn>
                  <a:cxn ang="0">
                    <a:pos x="334" y="39"/>
                  </a:cxn>
                  <a:cxn ang="0">
                    <a:pos x="412" y="64"/>
                  </a:cxn>
                  <a:cxn ang="0">
                    <a:pos x="463" y="116"/>
                  </a:cxn>
                  <a:cxn ang="0">
                    <a:pos x="489" y="194"/>
                  </a:cxn>
                  <a:cxn ang="0">
                    <a:pos x="502" y="272"/>
                  </a:cxn>
                  <a:cxn ang="0">
                    <a:pos x="515" y="323"/>
                  </a:cxn>
                  <a:cxn ang="0">
                    <a:pos x="128" y="323"/>
                  </a:cxn>
                </a:cxnLst>
                <a:rect l="0" t="0" r="r" b="b"/>
                <a:pathLst>
                  <a:path w="618" h="738">
                    <a:moveTo>
                      <a:pt x="579" y="349"/>
                    </a:moveTo>
                    <a:lnTo>
                      <a:pt x="618" y="349"/>
                    </a:lnTo>
                    <a:lnTo>
                      <a:pt x="618" y="323"/>
                    </a:lnTo>
                    <a:lnTo>
                      <a:pt x="605" y="207"/>
                    </a:lnTo>
                    <a:lnTo>
                      <a:pt x="540" y="103"/>
                    </a:lnTo>
                    <a:lnTo>
                      <a:pt x="463" y="26"/>
                    </a:lnTo>
                    <a:lnTo>
                      <a:pt x="334" y="0"/>
                    </a:lnTo>
                    <a:lnTo>
                      <a:pt x="206" y="26"/>
                    </a:lnTo>
                    <a:lnTo>
                      <a:pt x="90" y="116"/>
                    </a:lnTo>
                    <a:lnTo>
                      <a:pt x="25" y="233"/>
                    </a:lnTo>
                    <a:lnTo>
                      <a:pt x="0" y="375"/>
                    </a:lnTo>
                    <a:lnTo>
                      <a:pt x="25" y="518"/>
                    </a:lnTo>
                    <a:lnTo>
                      <a:pt x="103" y="634"/>
                    </a:lnTo>
                    <a:lnTo>
                      <a:pt x="219" y="712"/>
                    </a:lnTo>
                    <a:lnTo>
                      <a:pt x="347" y="738"/>
                    </a:lnTo>
                    <a:lnTo>
                      <a:pt x="450" y="725"/>
                    </a:lnTo>
                    <a:lnTo>
                      <a:pt x="527" y="673"/>
                    </a:lnTo>
                    <a:lnTo>
                      <a:pt x="579" y="621"/>
                    </a:lnTo>
                    <a:lnTo>
                      <a:pt x="605" y="570"/>
                    </a:lnTo>
                    <a:lnTo>
                      <a:pt x="618" y="531"/>
                    </a:lnTo>
                    <a:lnTo>
                      <a:pt x="618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15" y="634"/>
                    </a:lnTo>
                    <a:lnTo>
                      <a:pt x="450" y="686"/>
                    </a:lnTo>
                    <a:lnTo>
                      <a:pt x="386" y="699"/>
                    </a:lnTo>
                    <a:lnTo>
                      <a:pt x="309" y="699"/>
                    </a:lnTo>
                    <a:lnTo>
                      <a:pt x="270" y="686"/>
                    </a:lnTo>
                    <a:lnTo>
                      <a:pt x="231" y="660"/>
                    </a:lnTo>
                    <a:lnTo>
                      <a:pt x="206" y="634"/>
                    </a:lnTo>
                    <a:lnTo>
                      <a:pt x="180" y="595"/>
                    </a:lnTo>
                    <a:lnTo>
                      <a:pt x="141" y="505"/>
                    </a:lnTo>
                    <a:lnTo>
                      <a:pt x="128" y="427"/>
                    </a:lnTo>
                    <a:lnTo>
                      <a:pt x="128" y="349"/>
                    </a:lnTo>
                    <a:lnTo>
                      <a:pt x="579" y="349"/>
                    </a:lnTo>
                    <a:close/>
                    <a:moveTo>
                      <a:pt x="128" y="323"/>
                    </a:moveTo>
                    <a:lnTo>
                      <a:pt x="154" y="207"/>
                    </a:lnTo>
                    <a:lnTo>
                      <a:pt x="193" y="116"/>
                    </a:lnTo>
                    <a:lnTo>
                      <a:pt x="231" y="64"/>
                    </a:lnTo>
                    <a:lnTo>
                      <a:pt x="334" y="39"/>
                    </a:lnTo>
                    <a:lnTo>
                      <a:pt x="412" y="64"/>
                    </a:lnTo>
                    <a:lnTo>
                      <a:pt x="463" y="116"/>
                    </a:lnTo>
                    <a:lnTo>
                      <a:pt x="489" y="194"/>
                    </a:lnTo>
                    <a:lnTo>
                      <a:pt x="502" y="272"/>
                    </a:lnTo>
                    <a:lnTo>
                      <a:pt x="515" y="323"/>
                    </a:lnTo>
                    <a:lnTo>
                      <a:pt x="128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2" name="Freeform 1656"/>
              <p:cNvSpPr>
                <a:spLocks/>
              </p:cNvSpPr>
              <p:nvPr/>
            </p:nvSpPr>
            <p:spPr bwMode="auto">
              <a:xfrm>
                <a:off x="36284" y="18015"/>
                <a:ext cx="540" cy="712"/>
              </a:xfrm>
              <a:custGeom>
                <a:avLst/>
                <a:gdLst/>
                <a:ahLst/>
                <a:cxnLst>
                  <a:cxn ang="0">
                    <a:pos x="231" y="582"/>
                  </a:cxn>
                  <a:cxn ang="0">
                    <a:pos x="231" y="336"/>
                  </a:cxn>
                  <a:cxn ang="0">
                    <a:pos x="244" y="220"/>
                  </a:cxn>
                  <a:cxn ang="0">
                    <a:pos x="283" y="129"/>
                  </a:cxn>
                  <a:cxn ang="0">
                    <a:pos x="334" y="64"/>
                  </a:cxn>
                  <a:cxn ang="0">
                    <a:pos x="412" y="39"/>
                  </a:cxn>
                  <a:cxn ang="0">
                    <a:pos x="437" y="39"/>
                  </a:cxn>
                  <a:cxn ang="0">
                    <a:pos x="425" y="39"/>
                  </a:cxn>
                  <a:cxn ang="0">
                    <a:pos x="412" y="51"/>
                  </a:cxn>
                  <a:cxn ang="0">
                    <a:pos x="399" y="77"/>
                  </a:cxn>
                  <a:cxn ang="0">
                    <a:pos x="399" y="129"/>
                  </a:cxn>
                  <a:cxn ang="0">
                    <a:pos x="437" y="168"/>
                  </a:cxn>
                  <a:cxn ang="0">
                    <a:pos x="489" y="168"/>
                  </a:cxn>
                  <a:cxn ang="0">
                    <a:pos x="528" y="129"/>
                  </a:cxn>
                  <a:cxn ang="0">
                    <a:pos x="540" y="103"/>
                  </a:cxn>
                  <a:cxn ang="0">
                    <a:pos x="528" y="64"/>
                  </a:cxn>
                  <a:cxn ang="0">
                    <a:pos x="502" y="26"/>
                  </a:cxn>
                  <a:cxn ang="0">
                    <a:pos x="463" y="13"/>
                  </a:cxn>
                  <a:cxn ang="0">
                    <a:pos x="412" y="0"/>
                  </a:cxn>
                  <a:cxn ang="0">
                    <a:pos x="334" y="26"/>
                  </a:cxn>
                  <a:cxn ang="0">
                    <a:pos x="296" y="51"/>
                  </a:cxn>
                  <a:cxn ang="0">
                    <a:pos x="270" y="77"/>
                  </a:cxn>
                  <a:cxn ang="0">
                    <a:pos x="244" y="116"/>
                  </a:cxn>
                  <a:cxn ang="0">
                    <a:pos x="231" y="142"/>
                  </a:cxn>
                  <a:cxn ang="0">
                    <a:pos x="219" y="181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1" y="64"/>
                  </a:cxn>
                  <a:cxn ang="0">
                    <a:pos x="90" y="77"/>
                  </a:cxn>
                  <a:cxn ang="0">
                    <a:pos x="116" y="90"/>
                  </a:cxn>
                  <a:cxn ang="0">
                    <a:pos x="116" y="116"/>
                  </a:cxn>
                  <a:cxn ang="0">
                    <a:pos x="128" y="155"/>
                  </a:cxn>
                  <a:cxn ang="0">
                    <a:pos x="128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86" y="712"/>
                  </a:cxn>
                  <a:cxn ang="0">
                    <a:pos x="386" y="660"/>
                  </a:cxn>
                  <a:cxn ang="0">
                    <a:pos x="270" y="660"/>
                  </a:cxn>
                  <a:cxn ang="0">
                    <a:pos x="244" y="647"/>
                  </a:cxn>
                  <a:cxn ang="0">
                    <a:pos x="231" y="634"/>
                  </a:cxn>
                  <a:cxn ang="0">
                    <a:pos x="231" y="582"/>
                  </a:cxn>
                </a:cxnLst>
                <a:rect l="0" t="0" r="r" b="b"/>
                <a:pathLst>
                  <a:path w="540" h="712">
                    <a:moveTo>
                      <a:pt x="231" y="582"/>
                    </a:moveTo>
                    <a:lnTo>
                      <a:pt x="231" y="336"/>
                    </a:lnTo>
                    <a:lnTo>
                      <a:pt x="244" y="220"/>
                    </a:lnTo>
                    <a:lnTo>
                      <a:pt x="283" y="129"/>
                    </a:lnTo>
                    <a:lnTo>
                      <a:pt x="334" y="64"/>
                    </a:lnTo>
                    <a:lnTo>
                      <a:pt x="412" y="39"/>
                    </a:lnTo>
                    <a:lnTo>
                      <a:pt x="437" y="39"/>
                    </a:lnTo>
                    <a:lnTo>
                      <a:pt x="425" y="39"/>
                    </a:lnTo>
                    <a:lnTo>
                      <a:pt x="412" y="51"/>
                    </a:lnTo>
                    <a:lnTo>
                      <a:pt x="399" y="77"/>
                    </a:lnTo>
                    <a:lnTo>
                      <a:pt x="399" y="129"/>
                    </a:lnTo>
                    <a:lnTo>
                      <a:pt x="437" y="168"/>
                    </a:lnTo>
                    <a:lnTo>
                      <a:pt x="489" y="168"/>
                    </a:lnTo>
                    <a:lnTo>
                      <a:pt x="528" y="129"/>
                    </a:lnTo>
                    <a:lnTo>
                      <a:pt x="540" y="103"/>
                    </a:lnTo>
                    <a:lnTo>
                      <a:pt x="528" y="64"/>
                    </a:lnTo>
                    <a:lnTo>
                      <a:pt x="502" y="26"/>
                    </a:lnTo>
                    <a:lnTo>
                      <a:pt x="463" y="13"/>
                    </a:lnTo>
                    <a:lnTo>
                      <a:pt x="412" y="0"/>
                    </a:lnTo>
                    <a:lnTo>
                      <a:pt x="334" y="26"/>
                    </a:lnTo>
                    <a:lnTo>
                      <a:pt x="296" y="51"/>
                    </a:lnTo>
                    <a:lnTo>
                      <a:pt x="270" y="77"/>
                    </a:lnTo>
                    <a:lnTo>
                      <a:pt x="244" y="116"/>
                    </a:lnTo>
                    <a:lnTo>
                      <a:pt x="231" y="142"/>
                    </a:lnTo>
                    <a:lnTo>
                      <a:pt x="219" y="181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1" y="64"/>
                    </a:lnTo>
                    <a:lnTo>
                      <a:pt x="90" y="77"/>
                    </a:lnTo>
                    <a:lnTo>
                      <a:pt x="116" y="90"/>
                    </a:lnTo>
                    <a:lnTo>
                      <a:pt x="116" y="116"/>
                    </a:lnTo>
                    <a:lnTo>
                      <a:pt x="128" y="155"/>
                    </a:lnTo>
                    <a:lnTo>
                      <a:pt x="128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86" y="712"/>
                    </a:lnTo>
                    <a:lnTo>
                      <a:pt x="386" y="660"/>
                    </a:lnTo>
                    <a:lnTo>
                      <a:pt x="270" y="660"/>
                    </a:lnTo>
                    <a:lnTo>
                      <a:pt x="244" y="647"/>
                    </a:lnTo>
                    <a:lnTo>
                      <a:pt x="231" y="634"/>
                    </a:lnTo>
                    <a:lnTo>
                      <a:pt x="231" y="58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3" name="Freeform 1657"/>
              <p:cNvSpPr>
                <a:spLocks/>
              </p:cNvSpPr>
              <p:nvPr/>
            </p:nvSpPr>
            <p:spPr bwMode="auto">
              <a:xfrm>
                <a:off x="37391" y="17743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6"/>
                  </a:cxn>
                  <a:cxn ang="0">
                    <a:pos x="476" y="336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3"/>
                  </a:cxn>
                  <a:cxn ang="0">
                    <a:pos x="167" y="194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6"/>
                  </a:cxn>
                  <a:cxn ang="0">
                    <a:pos x="141" y="336"/>
                  </a:cxn>
                  <a:cxn ang="0">
                    <a:pos x="141" y="790"/>
                  </a:cxn>
                  <a:cxn ang="0">
                    <a:pos x="154" y="880"/>
                  </a:cxn>
                  <a:cxn ang="0">
                    <a:pos x="193" y="945"/>
                  </a:cxn>
                  <a:cxn ang="0">
                    <a:pos x="244" y="984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5" y="984"/>
                  </a:cxn>
                  <a:cxn ang="0">
                    <a:pos x="463" y="932"/>
                  </a:cxn>
                  <a:cxn ang="0">
                    <a:pos x="502" y="867"/>
                  </a:cxn>
                  <a:cxn ang="0">
                    <a:pos x="502" y="699"/>
                  </a:cxn>
                  <a:cxn ang="0">
                    <a:pos x="463" y="699"/>
                  </a:cxn>
                  <a:cxn ang="0">
                    <a:pos x="463" y="829"/>
                  </a:cxn>
                  <a:cxn ang="0">
                    <a:pos x="450" y="880"/>
                  </a:cxn>
                  <a:cxn ang="0">
                    <a:pos x="438" y="919"/>
                  </a:cxn>
                  <a:cxn ang="0">
                    <a:pos x="412" y="945"/>
                  </a:cxn>
                  <a:cxn ang="0">
                    <a:pos x="386" y="958"/>
                  </a:cxn>
                  <a:cxn ang="0">
                    <a:pos x="322" y="958"/>
                  </a:cxn>
                  <a:cxn ang="0">
                    <a:pos x="283" y="919"/>
                  </a:cxn>
                  <a:cxn ang="0">
                    <a:pos x="270" y="880"/>
                  </a:cxn>
                  <a:cxn ang="0">
                    <a:pos x="257" y="854"/>
                  </a:cxn>
                  <a:cxn ang="0">
                    <a:pos x="257" y="829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6"/>
                  </a:cxn>
                </a:cxnLst>
                <a:rect l="0" t="0" r="r" b="b"/>
                <a:pathLst>
                  <a:path w="502" h="997">
                    <a:moveTo>
                      <a:pt x="244" y="336"/>
                    </a:moveTo>
                    <a:lnTo>
                      <a:pt x="476" y="336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3"/>
                    </a:lnTo>
                    <a:lnTo>
                      <a:pt x="167" y="194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6"/>
                    </a:lnTo>
                    <a:lnTo>
                      <a:pt x="141" y="336"/>
                    </a:lnTo>
                    <a:lnTo>
                      <a:pt x="141" y="790"/>
                    </a:lnTo>
                    <a:lnTo>
                      <a:pt x="154" y="880"/>
                    </a:lnTo>
                    <a:lnTo>
                      <a:pt x="193" y="945"/>
                    </a:lnTo>
                    <a:lnTo>
                      <a:pt x="244" y="984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5" y="984"/>
                    </a:lnTo>
                    <a:lnTo>
                      <a:pt x="463" y="932"/>
                    </a:lnTo>
                    <a:lnTo>
                      <a:pt x="502" y="867"/>
                    </a:lnTo>
                    <a:lnTo>
                      <a:pt x="502" y="699"/>
                    </a:lnTo>
                    <a:lnTo>
                      <a:pt x="463" y="699"/>
                    </a:lnTo>
                    <a:lnTo>
                      <a:pt x="463" y="829"/>
                    </a:lnTo>
                    <a:lnTo>
                      <a:pt x="450" y="880"/>
                    </a:lnTo>
                    <a:lnTo>
                      <a:pt x="438" y="919"/>
                    </a:lnTo>
                    <a:lnTo>
                      <a:pt x="412" y="945"/>
                    </a:lnTo>
                    <a:lnTo>
                      <a:pt x="386" y="958"/>
                    </a:lnTo>
                    <a:lnTo>
                      <a:pt x="322" y="958"/>
                    </a:lnTo>
                    <a:lnTo>
                      <a:pt x="283" y="919"/>
                    </a:lnTo>
                    <a:lnTo>
                      <a:pt x="270" y="880"/>
                    </a:lnTo>
                    <a:lnTo>
                      <a:pt x="257" y="854"/>
                    </a:lnTo>
                    <a:lnTo>
                      <a:pt x="257" y="829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4" name="Freeform 1658"/>
              <p:cNvSpPr>
                <a:spLocks/>
              </p:cNvSpPr>
              <p:nvPr/>
            </p:nvSpPr>
            <p:spPr bwMode="auto">
              <a:xfrm>
                <a:off x="38035" y="17613"/>
                <a:ext cx="811" cy="1114"/>
              </a:xfrm>
              <a:custGeom>
                <a:avLst/>
                <a:gdLst/>
                <a:ahLst/>
                <a:cxnLst>
                  <a:cxn ang="0">
                    <a:pos x="682" y="712"/>
                  </a:cxn>
                  <a:cxn ang="0">
                    <a:pos x="682" y="596"/>
                  </a:cxn>
                  <a:cxn ang="0">
                    <a:pos x="669" y="518"/>
                  </a:cxn>
                  <a:cxn ang="0">
                    <a:pos x="630" y="466"/>
                  </a:cxn>
                  <a:cxn ang="0">
                    <a:pos x="592" y="428"/>
                  </a:cxn>
                  <a:cxn ang="0">
                    <a:pos x="515" y="402"/>
                  </a:cxn>
                  <a:cxn ang="0">
                    <a:pos x="463" y="402"/>
                  </a:cxn>
                  <a:cxn ang="0">
                    <a:pos x="373" y="415"/>
                  </a:cxn>
                  <a:cxn ang="0">
                    <a:pos x="309" y="453"/>
                  </a:cxn>
                  <a:cxn ang="0">
                    <a:pos x="257" y="505"/>
                  </a:cxn>
                  <a:cxn ang="0">
                    <a:pos x="231" y="557"/>
                  </a:cxn>
                  <a:cxn ang="0">
                    <a:pos x="231" y="0"/>
                  </a:cxn>
                  <a:cxn ang="0">
                    <a:pos x="0" y="13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03" y="78"/>
                  </a:cxn>
                  <a:cxn ang="0">
                    <a:pos x="115" y="104"/>
                  </a:cxn>
                  <a:cxn ang="0">
                    <a:pos x="128" y="117"/>
                  </a:cxn>
                  <a:cxn ang="0">
                    <a:pos x="128" y="1036"/>
                  </a:cxn>
                  <a:cxn ang="0">
                    <a:pos x="115" y="1049"/>
                  </a:cxn>
                  <a:cxn ang="0">
                    <a:pos x="90" y="1062"/>
                  </a:cxn>
                  <a:cxn ang="0">
                    <a:pos x="0" y="1062"/>
                  </a:cxn>
                  <a:cxn ang="0">
                    <a:pos x="0" y="1114"/>
                  </a:cxn>
                  <a:cxn ang="0">
                    <a:pos x="360" y="1114"/>
                  </a:cxn>
                  <a:cxn ang="0">
                    <a:pos x="360" y="1062"/>
                  </a:cxn>
                  <a:cxn ang="0">
                    <a:pos x="270" y="1062"/>
                  </a:cxn>
                  <a:cxn ang="0">
                    <a:pos x="244" y="1049"/>
                  </a:cxn>
                  <a:cxn ang="0">
                    <a:pos x="244" y="1023"/>
                  </a:cxn>
                  <a:cxn ang="0">
                    <a:pos x="231" y="997"/>
                  </a:cxn>
                  <a:cxn ang="0">
                    <a:pos x="231" y="700"/>
                  </a:cxn>
                  <a:cxn ang="0">
                    <a:pos x="257" y="583"/>
                  </a:cxn>
                  <a:cxn ang="0">
                    <a:pos x="309" y="505"/>
                  </a:cxn>
                  <a:cxn ang="0">
                    <a:pos x="373" y="453"/>
                  </a:cxn>
                  <a:cxn ang="0">
                    <a:pos x="450" y="441"/>
                  </a:cxn>
                  <a:cxn ang="0">
                    <a:pos x="489" y="441"/>
                  </a:cxn>
                  <a:cxn ang="0">
                    <a:pos x="515" y="453"/>
                  </a:cxn>
                  <a:cxn ang="0">
                    <a:pos x="540" y="479"/>
                  </a:cxn>
                  <a:cxn ang="0">
                    <a:pos x="553" y="505"/>
                  </a:cxn>
                  <a:cxn ang="0">
                    <a:pos x="566" y="544"/>
                  </a:cxn>
                  <a:cxn ang="0">
                    <a:pos x="566" y="1036"/>
                  </a:cxn>
                  <a:cxn ang="0">
                    <a:pos x="540" y="1062"/>
                  </a:cxn>
                  <a:cxn ang="0">
                    <a:pos x="450" y="1062"/>
                  </a:cxn>
                  <a:cxn ang="0">
                    <a:pos x="450" y="1114"/>
                  </a:cxn>
                  <a:cxn ang="0">
                    <a:pos x="811" y="1114"/>
                  </a:cxn>
                  <a:cxn ang="0">
                    <a:pos x="811" y="1062"/>
                  </a:cxn>
                  <a:cxn ang="0">
                    <a:pos x="733" y="1062"/>
                  </a:cxn>
                  <a:cxn ang="0">
                    <a:pos x="682" y="1036"/>
                  </a:cxn>
                  <a:cxn ang="0">
                    <a:pos x="682" y="1010"/>
                  </a:cxn>
                  <a:cxn ang="0">
                    <a:pos x="682" y="712"/>
                  </a:cxn>
                </a:cxnLst>
                <a:rect l="0" t="0" r="r" b="b"/>
                <a:pathLst>
                  <a:path w="811" h="1114">
                    <a:moveTo>
                      <a:pt x="682" y="712"/>
                    </a:moveTo>
                    <a:lnTo>
                      <a:pt x="682" y="596"/>
                    </a:lnTo>
                    <a:lnTo>
                      <a:pt x="669" y="518"/>
                    </a:lnTo>
                    <a:lnTo>
                      <a:pt x="630" y="466"/>
                    </a:lnTo>
                    <a:lnTo>
                      <a:pt x="592" y="428"/>
                    </a:lnTo>
                    <a:lnTo>
                      <a:pt x="515" y="402"/>
                    </a:lnTo>
                    <a:lnTo>
                      <a:pt x="463" y="402"/>
                    </a:lnTo>
                    <a:lnTo>
                      <a:pt x="373" y="415"/>
                    </a:lnTo>
                    <a:lnTo>
                      <a:pt x="309" y="453"/>
                    </a:lnTo>
                    <a:lnTo>
                      <a:pt x="257" y="505"/>
                    </a:lnTo>
                    <a:lnTo>
                      <a:pt x="231" y="557"/>
                    </a:lnTo>
                    <a:lnTo>
                      <a:pt x="231" y="0"/>
                    </a:lnTo>
                    <a:lnTo>
                      <a:pt x="0" y="13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03" y="78"/>
                    </a:lnTo>
                    <a:lnTo>
                      <a:pt x="115" y="104"/>
                    </a:lnTo>
                    <a:lnTo>
                      <a:pt x="128" y="117"/>
                    </a:lnTo>
                    <a:lnTo>
                      <a:pt x="128" y="1036"/>
                    </a:lnTo>
                    <a:lnTo>
                      <a:pt x="115" y="1049"/>
                    </a:lnTo>
                    <a:lnTo>
                      <a:pt x="90" y="1062"/>
                    </a:lnTo>
                    <a:lnTo>
                      <a:pt x="0" y="1062"/>
                    </a:lnTo>
                    <a:lnTo>
                      <a:pt x="0" y="1114"/>
                    </a:lnTo>
                    <a:lnTo>
                      <a:pt x="360" y="1114"/>
                    </a:lnTo>
                    <a:lnTo>
                      <a:pt x="360" y="1062"/>
                    </a:lnTo>
                    <a:lnTo>
                      <a:pt x="270" y="1062"/>
                    </a:lnTo>
                    <a:lnTo>
                      <a:pt x="244" y="1049"/>
                    </a:lnTo>
                    <a:lnTo>
                      <a:pt x="244" y="1023"/>
                    </a:lnTo>
                    <a:lnTo>
                      <a:pt x="231" y="997"/>
                    </a:lnTo>
                    <a:lnTo>
                      <a:pt x="231" y="700"/>
                    </a:lnTo>
                    <a:lnTo>
                      <a:pt x="257" y="583"/>
                    </a:lnTo>
                    <a:lnTo>
                      <a:pt x="309" y="505"/>
                    </a:lnTo>
                    <a:lnTo>
                      <a:pt x="373" y="453"/>
                    </a:lnTo>
                    <a:lnTo>
                      <a:pt x="450" y="441"/>
                    </a:lnTo>
                    <a:lnTo>
                      <a:pt x="489" y="441"/>
                    </a:lnTo>
                    <a:lnTo>
                      <a:pt x="515" y="453"/>
                    </a:lnTo>
                    <a:lnTo>
                      <a:pt x="540" y="479"/>
                    </a:lnTo>
                    <a:lnTo>
                      <a:pt x="553" y="505"/>
                    </a:lnTo>
                    <a:lnTo>
                      <a:pt x="566" y="544"/>
                    </a:lnTo>
                    <a:lnTo>
                      <a:pt x="566" y="1036"/>
                    </a:lnTo>
                    <a:lnTo>
                      <a:pt x="540" y="1062"/>
                    </a:lnTo>
                    <a:lnTo>
                      <a:pt x="450" y="1062"/>
                    </a:lnTo>
                    <a:lnTo>
                      <a:pt x="450" y="1114"/>
                    </a:lnTo>
                    <a:lnTo>
                      <a:pt x="811" y="1114"/>
                    </a:lnTo>
                    <a:lnTo>
                      <a:pt x="811" y="1062"/>
                    </a:lnTo>
                    <a:lnTo>
                      <a:pt x="733" y="1062"/>
                    </a:lnTo>
                    <a:lnTo>
                      <a:pt x="682" y="1036"/>
                    </a:lnTo>
                    <a:lnTo>
                      <a:pt x="682" y="1010"/>
                    </a:lnTo>
                    <a:lnTo>
                      <a:pt x="682" y="7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5" name="Freeform 1659"/>
              <p:cNvSpPr>
                <a:spLocks noEditPoints="1"/>
              </p:cNvSpPr>
              <p:nvPr/>
            </p:nvSpPr>
            <p:spPr bwMode="auto">
              <a:xfrm>
                <a:off x="38936" y="18002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7"/>
                  </a:cxn>
                  <a:cxn ang="0">
                    <a:pos x="515" y="712"/>
                  </a:cxn>
                  <a:cxn ang="0">
                    <a:pos x="605" y="738"/>
                  </a:cxn>
                  <a:cxn ang="0">
                    <a:pos x="708" y="673"/>
                  </a:cxn>
                  <a:cxn ang="0">
                    <a:pos x="721" y="492"/>
                  </a:cxn>
                  <a:cxn ang="0">
                    <a:pos x="682" y="621"/>
                  </a:cxn>
                  <a:cxn ang="0">
                    <a:pos x="643" y="686"/>
                  </a:cxn>
                  <a:cxn ang="0">
                    <a:pos x="592" y="660"/>
                  </a:cxn>
                  <a:cxn ang="0">
                    <a:pos x="566" y="181"/>
                  </a:cxn>
                  <a:cxn ang="0">
                    <a:pos x="515" y="90"/>
                  </a:cxn>
                  <a:cxn ang="0">
                    <a:pos x="296" y="0"/>
                  </a:cxn>
                  <a:cxn ang="0">
                    <a:pos x="90" y="90"/>
                  </a:cxn>
                  <a:cxn ang="0">
                    <a:pos x="51" y="220"/>
                  </a:cxn>
                  <a:cxn ang="0">
                    <a:pos x="154" y="259"/>
                  </a:cxn>
                  <a:cxn ang="0">
                    <a:pos x="193" y="220"/>
                  </a:cxn>
                  <a:cxn ang="0">
                    <a:pos x="180" y="142"/>
                  </a:cxn>
                  <a:cxn ang="0">
                    <a:pos x="116" y="116"/>
                  </a:cxn>
                  <a:cxn ang="0">
                    <a:pos x="180" y="64"/>
                  </a:cxn>
                  <a:cxn ang="0">
                    <a:pos x="283" y="39"/>
                  </a:cxn>
                  <a:cxn ang="0">
                    <a:pos x="399" y="90"/>
                  </a:cxn>
                  <a:cxn ang="0">
                    <a:pos x="463" y="246"/>
                  </a:cxn>
                  <a:cxn ang="0">
                    <a:pos x="322" y="323"/>
                  </a:cxn>
                  <a:cxn ang="0">
                    <a:pos x="64" y="427"/>
                  </a:cxn>
                  <a:cxn ang="0">
                    <a:pos x="0" y="570"/>
                  </a:cxn>
                  <a:cxn ang="0">
                    <a:pos x="90" y="712"/>
                  </a:cxn>
                  <a:cxn ang="0">
                    <a:pos x="257" y="738"/>
                  </a:cxn>
                  <a:cxn ang="0">
                    <a:pos x="425" y="673"/>
                  </a:cxn>
                  <a:cxn ang="0">
                    <a:pos x="463" y="336"/>
                  </a:cxn>
                  <a:cxn ang="0">
                    <a:pos x="437" y="608"/>
                  </a:cxn>
                  <a:cxn ang="0">
                    <a:pos x="334" y="699"/>
                  </a:cxn>
                  <a:cxn ang="0">
                    <a:pos x="270" y="712"/>
                  </a:cxn>
                  <a:cxn ang="0">
                    <a:pos x="154" y="660"/>
                  </a:cxn>
                  <a:cxn ang="0">
                    <a:pos x="128" y="570"/>
                  </a:cxn>
                  <a:cxn ang="0">
                    <a:pos x="167" y="453"/>
                  </a:cxn>
                  <a:cxn ang="0">
                    <a:pos x="322" y="362"/>
                  </a:cxn>
                </a:cxnLst>
                <a:rect l="0" t="0" r="r" b="b"/>
                <a:pathLst>
                  <a:path w="721" h="738">
                    <a:moveTo>
                      <a:pt x="463" y="608"/>
                    </a:moveTo>
                    <a:lnTo>
                      <a:pt x="476" y="647"/>
                    </a:lnTo>
                    <a:lnTo>
                      <a:pt x="489" y="673"/>
                    </a:lnTo>
                    <a:lnTo>
                      <a:pt x="515" y="712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699"/>
                    </a:lnTo>
                    <a:lnTo>
                      <a:pt x="708" y="673"/>
                    </a:lnTo>
                    <a:lnTo>
                      <a:pt x="721" y="634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1"/>
                    </a:lnTo>
                    <a:lnTo>
                      <a:pt x="656" y="673"/>
                    </a:lnTo>
                    <a:lnTo>
                      <a:pt x="643" y="686"/>
                    </a:lnTo>
                    <a:lnTo>
                      <a:pt x="605" y="686"/>
                    </a:lnTo>
                    <a:lnTo>
                      <a:pt x="592" y="660"/>
                    </a:lnTo>
                    <a:lnTo>
                      <a:pt x="566" y="634"/>
                    </a:lnTo>
                    <a:lnTo>
                      <a:pt x="566" y="181"/>
                    </a:lnTo>
                    <a:lnTo>
                      <a:pt x="540" y="142"/>
                    </a:lnTo>
                    <a:lnTo>
                      <a:pt x="515" y="90"/>
                    </a:lnTo>
                    <a:lnTo>
                      <a:pt x="412" y="26"/>
                    </a:lnTo>
                    <a:lnTo>
                      <a:pt x="296" y="0"/>
                    </a:lnTo>
                    <a:lnTo>
                      <a:pt x="167" y="26"/>
                    </a:lnTo>
                    <a:lnTo>
                      <a:pt x="90" y="90"/>
                    </a:lnTo>
                    <a:lnTo>
                      <a:pt x="51" y="181"/>
                    </a:lnTo>
                    <a:lnTo>
                      <a:pt x="51" y="220"/>
                    </a:lnTo>
                    <a:lnTo>
                      <a:pt x="90" y="259"/>
                    </a:lnTo>
                    <a:lnTo>
                      <a:pt x="154" y="259"/>
                    </a:lnTo>
                    <a:lnTo>
                      <a:pt x="180" y="246"/>
                    </a:lnTo>
                    <a:lnTo>
                      <a:pt x="193" y="220"/>
                    </a:lnTo>
                    <a:lnTo>
                      <a:pt x="193" y="168"/>
                    </a:lnTo>
                    <a:lnTo>
                      <a:pt x="180" y="142"/>
                    </a:lnTo>
                    <a:lnTo>
                      <a:pt x="154" y="116"/>
                    </a:lnTo>
                    <a:lnTo>
                      <a:pt x="116" y="116"/>
                    </a:lnTo>
                    <a:lnTo>
                      <a:pt x="141" y="90"/>
                    </a:lnTo>
                    <a:lnTo>
                      <a:pt x="180" y="64"/>
                    </a:lnTo>
                    <a:lnTo>
                      <a:pt x="257" y="39"/>
                    </a:lnTo>
                    <a:lnTo>
                      <a:pt x="283" y="39"/>
                    </a:lnTo>
                    <a:lnTo>
                      <a:pt x="347" y="52"/>
                    </a:lnTo>
                    <a:lnTo>
                      <a:pt x="399" y="90"/>
                    </a:lnTo>
                    <a:lnTo>
                      <a:pt x="437" y="155"/>
                    </a:lnTo>
                    <a:lnTo>
                      <a:pt x="463" y="246"/>
                    </a:lnTo>
                    <a:lnTo>
                      <a:pt x="463" y="311"/>
                    </a:lnTo>
                    <a:lnTo>
                      <a:pt x="322" y="323"/>
                    </a:lnTo>
                    <a:lnTo>
                      <a:pt x="167" y="362"/>
                    </a:lnTo>
                    <a:lnTo>
                      <a:pt x="64" y="427"/>
                    </a:lnTo>
                    <a:lnTo>
                      <a:pt x="25" y="505"/>
                    </a:lnTo>
                    <a:lnTo>
                      <a:pt x="0" y="570"/>
                    </a:lnTo>
                    <a:lnTo>
                      <a:pt x="25" y="647"/>
                    </a:lnTo>
                    <a:lnTo>
                      <a:pt x="90" y="712"/>
                    </a:lnTo>
                    <a:lnTo>
                      <a:pt x="180" y="738"/>
                    </a:lnTo>
                    <a:lnTo>
                      <a:pt x="257" y="738"/>
                    </a:lnTo>
                    <a:lnTo>
                      <a:pt x="347" y="725"/>
                    </a:lnTo>
                    <a:lnTo>
                      <a:pt x="425" y="673"/>
                    </a:lnTo>
                    <a:lnTo>
                      <a:pt x="463" y="608"/>
                    </a:lnTo>
                    <a:close/>
                    <a:moveTo>
                      <a:pt x="463" y="336"/>
                    </a:moveTo>
                    <a:lnTo>
                      <a:pt x="463" y="505"/>
                    </a:lnTo>
                    <a:lnTo>
                      <a:pt x="437" y="608"/>
                    </a:lnTo>
                    <a:lnTo>
                      <a:pt x="412" y="647"/>
                    </a:lnTo>
                    <a:lnTo>
                      <a:pt x="334" y="699"/>
                    </a:lnTo>
                    <a:lnTo>
                      <a:pt x="309" y="699"/>
                    </a:lnTo>
                    <a:lnTo>
                      <a:pt x="270" y="712"/>
                    </a:lnTo>
                    <a:lnTo>
                      <a:pt x="193" y="686"/>
                    </a:lnTo>
                    <a:lnTo>
                      <a:pt x="154" y="660"/>
                    </a:lnTo>
                    <a:lnTo>
                      <a:pt x="141" y="621"/>
                    </a:lnTo>
                    <a:lnTo>
                      <a:pt x="128" y="570"/>
                    </a:lnTo>
                    <a:lnTo>
                      <a:pt x="141" y="518"/>
                    </a:lnTo>
                    <a:lnTo>
                      <a:pt x="167" y="453"/>
                    </a:lnTo>
                    <a:lnTo>
                      <a:pt x="231" y="401"/>
                    </a:lnTo>
                    <a:lnTo>
                      <a:pt x="322" y="362"/>
                    </a:lnTo>
                    <a:lnTo>
                      <a:pt x="463" y="3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6" name="Freeform 1660"/>
              <p:cNvSpPr>
                <a:spLocks/>
              </p:cNvSpPr>
              <p:nvPr/>
            </p:nvSpPr>
            <p:spPr bwMode="auto">
              <a:xfrm>
                <a:off x="39721" y="18015"/>
                <a:ext cx="811" cy="712"/>
              </a:xfrm>
              <a:custGeom>
                <a:avLst/>
                <a:gdLst/>
                <a:ahLst/>
                <a:cxnLst>
                  <a:cxn ang="0">
                    <a:pos x="129" y="155"/>
                  </a:cxn>
                  <a:cxn ang="0">
                    <a:pos x="129" y="634"/>
                  </a:cxn>
                  <a:cxn ang="0">
                    <a:pos x="116" y="647"/>
                  </a:cxn>
                  <a:cxn ang="0">
                    <a:pos x="90" y="660"/>
                  </a:cxn>
                  <a:cxn ang="0">
                    <a:pos x="0" y="660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0"/>
                  </a:cxn>
                  <a:cxn ang="0">
                    <a:pos x="270" y="660"/>
                  </a:cxn>
                  <a:cxn ang="0">
                    <a:pos x="245" y="647"/>
                  </a:cxn>
                  <a:cxn ang="0">
                    <a:pos x="245" y="621"/>
                  </a:cxn>
                  <a:cxn ang="0">
                    <a:pos x="232" y="595"/>
                  </a:cxn>
                  <a:cxn ang="0">
                    <a:pos x="232" y="298"/>
                  </a:cxn>
                  <a:cxn ang="0">
                    <a:pos x="257" y="181"/>
                  </a:cxn>
                  <a:cxn ang="0">
                    <a:pos x="309" y="103"/>
                  </a:cxn>
                  <a:cxn ang="0">
                    <a:pos x="373" y="51"/>
                  </a:cxn>
                  <a:cxn ang="0">
                    <a:pos x="451" y="39"/>
                  </a:cxn>
                  <a:cxn ang="0">
                    <a:pos x="489" y="39"/>
                  </a:cxn>
                  <a:cxn ang="0">
                    <a:pos x="515" y="51"/>
                  </a:cxn>
                  <a:cxn ang="0">
                    <a:pos x="541" y="77"/>
                  </a:cxn>
                  <a:cxn ang="0">
                    <a:pos x="554" y="103"/>
                  </a:cxn>
                  <a:cxn ang="0">
                    <a:pos x="566" y="142"/>
                  </a:cxn>
                  <a:cxn ang="0">
                    <a:pos x="566" y="634"/>
                  </a:cxn>
                  <a:cxn ang="0">
                    <a:pos x="541" y="660"/>
                  </a:cxn>
                  <a:cxn ang="0">
                    <a:pos x="451" y="660"/>
                  </a:cxn>
                  <a:cxn ang="0">
                    <a:pos x="451" y="712"/>
                  </a:cxn>
                  <a:cxn ang="0">
                    <a:pos x="811" y="712"/>
                  </a:cxn>
                  <a:cxn ang="0">
                    <a:pos x="811" y="660"/>
                  </a:cxn>
                  <a:cxn ang="0">
                    <a:pos x="734" y="660"/>
                  </a:cxn>
                  <a:cxn ang="0">
                    <a:pos x="682" y="634"/>
                  </a:cxn>
                  <a:cxn ang="0">
                    <a:pos x="682" y="194"/>
                  </a:cxn>
                  <a:cxn ang="0">
                    <a:pos x="669" y="116"/>
                  </a:cxn>
                  <a:cxn ang="0">
                    <a:pos x="631" y="64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7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4"/>
                  </a:cxn>
                  <a:cxn ang="0">
                    <a:pos x="52" y="64"/>
                  </a:cxn>
                  <a:cxn ang="0">
                    <a:pos x="103" y="90"/>
                  </a:cxn>
                  <a:cxn ang="0">
                    <a:pos x="116" y="103"/>
                  </a:cxn>
                  <a:cxn ang="0">
                    <a:pos x="129" y="129"/>
                  </a:cxn>
                  <a:cxn ang="0">
                    <a:pos x="129" y="155"/>
                  </a:cxn>
                </a:cxnLst>
                <a:rect l="0" t="0" r="r" b="b"/>
                <a:pathLst>
                  <a:path w="811" h="712">
                    <a:moveTo>
                      <a:pt x="129" y="155"/>
                    </a:moveTo>
                    <a:lnTo>
                      <a:pt x="129" y="634"/>
                    </a:lnTo>
                    <a:lnTo>
                      <a:pt x="116" y="647"/>
                    </a:lnTo>
                    <a:lnTo>
                      <a:pt x="90" y="660"/>
                    </a:lnTo>
                    <a:lnTo>
                      <a:pt x="0" y="660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0"/>
                    </a:lnTo>
                    <a:lnTo>
                      <a:pt x="270" y="660"/>
                    </a:lnTo>
                    <a:lnTo>
                      <a:pt x="245" y="647"/>
                    </a:lnTo>
                    <a:lnTo>
                      <a:pt x="245" y="621"/>
                    </a:lnTo>
                    <a:lnTo>
                      <a:pt x="232" y="595"/>
                    </a:lnTo>
                    <a:lnTo>
                      <a:pt x="232" y="298"/>
                    </a:lnTo>
                    <a:lnTo>
                      <a:pt x="257" y="181"/>
                    </a:lnTo>
                    <a:lnTo>
                      <a:pt x="309" y="103"/>
                    </a:lnTo>
                    <a:lnTo>
                      <a:pt x="373" y="51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1"/>
                    </a:lnTo>
                    <a:lnTo>
                      <a:pt x="541" y="77"/>
                    </a:lnTo>
                    <a:lnTo>
                      <a:pt x="554" y="103"/>
                    </a:lnTo>
                    <a:lnTo>
                      <a:pt x="566" y="142"/>
                    </a:lnTo>
                    <a:lnTo>
                      <a:pt x="566" y="634"/>
                    </a:lnTo>
                    <a:lnTo>
                      <a:pt x="541" y="660"/>
                    </a:lnTo>
                    <a:lnTo>
                      <a:pt x="451" y="660"/>
                    </a:lnTo>
                    <a:lnTo>
                      <a:pt x="451" y="712"/>
                    </a:lnTo>
                    <a:lnTo>
                      <a:pt x="811" y="712"/>
                    </a:lnTo>
                    <a:lnTo>
                      <a:pt x="811" y="660"/>
                    </a:lnTo>
                    <a:lnTo>
                      <a:pt x="734" y="660"/>
                    </a:lnTo>
                    <a:lnTo>
                      <a:pt x="682" y="634"/>
                    </a:lnTo>
                    <a:lnTo>
                      <a:pt x="682" y="194"/>
                    </a:lnTo>
                    <a:lnTo>
                      <a:pt x="669" y="116"/>
                    </a:lnTo>
                    <a:lnTo>
                      <a:pt x="631" y="64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7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4"/>
                    </a:lnTo>
                    <a:lnTo>
                      <a:pt x="52" y="64"/>
                    </a:lnTo>
                    <a:lnTo>
                      <a:pt x="103" y="90"/>
                    </a:lnTo>
                    <a:lnTo>
                      <a:pt x="116" y="103"/>
                    </a:lnTo>
                    <a:lnTo>
                      <a:pt x="129" y="129"/>
                    </a:lnTo>
                    <a:lnTo>
                      <a:pt x="129" y="1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7" name="Freeform 1661"/>
              <p:cNvSpPr>
                <a:spLocks/>
              </p:cNvSpPr>
              <p:nvPr/>
            </p:nvSpPr>
            <p:spPr bwMode="auto">
              <a:xfrm>
                <a:off x="41099" y="17639"/>
                <a:ext cx="1081" cy="1088"/>
              </a:xfrm>
              <a:custGeom>
                <a:avLst/>
                <a:gdLst/>
                <a:ahLst/>
                <a:cxnLst>
                  <a:cxn ang="0">
                    <a:pos x="643" y="117"/>
                  </a:cxn>
                  <a:cxn ang="0">
                    <a:pos x="656" y="91"/>
                  </a:cxn>
                  <a:cxn ang="0">
                    <a:pos x="656" y="65"/>
                  </a:cxn>
                  <a:cxn ang="0">
                    <a:pos x="669" y="52"/>
                  </a:cxn>
                  <a:cxn ang="0">
                    <a:pos x="888" y="52"/>
                  </a:cxn>
                  <a:cxn ang="0">
                    <a:pos x="952" y="65"/>
                  </a:cxn>
                  <a:cxn ang="0">
                    <a:pos x="1004" y="104"/>
                  </a:cxn>
                  <a:cxn ang="0">
                    <a:pos x="1017" y="181"/>
                  </a:cxn>
                  <a:cxn ang="0">
                    <a:pos x="1017" y="207"/>
                  </a:cxn>
                  <a:cxn ang="0">
                    <a:pos x="1004" y="233"/>
                  </a:cxn>
                  <a:cxn ang="0">
                    <a:pos x="1004" y="324"/>
                  </a:cxn>
                  <a:cxn ang="0">
                    <a:pos x="991" y="337"/>
                  </a:cxn>
                  <a:cxn ang="0">
                    <a:pos x="991" y="350"/>
                  </a:cxn>
                  <a:cxn ang="0">
                    <a:pos x="1004" y="363"/>
                  </a:cxn>
                  <a:cxn ang="0">
                    <a:pos x="1029" y="363"/>
                  </a:cxn>
                  <a:cxn ang="0">
                    <a:pos x="1029" y="350"/>
                  </a:cxn>
                  <a:cxn ang="0">
                    <a:pos x="1042" y="324"/>
                  </a:cxn>
                  <a:cxn ang="0">
                    <a:pos x="1081" y="39"/>
                  </a:cxn>
                  <a:cxn ang="0">
                    <a:pos x="1081" y="0"/>
                  </a:cxn>
                  <a:cxn ang="0">
                    <a:pos x="128" y="0"/>
                  </a:cxn>
                  <a:cxn ang="0">
                    <a:pos x="103" y="26"/>
                  </a:cxn>
                  <a:cxn ang="0">
                    <a:pos x="12" y="311"/>
                  </a:cxn>
                  <a:cxn ang="0">
                    <a:pos x="12" y="324"/>
                  </a:cxn>
                  <a:cxn ang="0">
                    <a:pos x="0" y="337"/>
                  </a:cxn>
                  <a:cxn ang="0">
                    <a:pos x="0" y="363"/>
                  </a:cxn>
                  <a:cxn ang="0">
                    <a:pos x="25" y="363"/>
                  </a:cxn>
                  <a:cxn ang="0">
                    <a:pos x="38" y="350"/>
                  </a:cxn>
                  <a:cxn ang="0">
                    <a:pos x="51" y="324"/>
                  </a:cxn>
                  <a:cxn ang="0">
                    <a:pos x="103" y="181"/>
                  </a:cxn>
                  <a:cxn ang="0">
                    <a:pos x="167" y="91"/>
                  </a:cxn>
                  <a:cxn ang="0">
                    <a:pos x="270" y="52"/>
                  </a:cxn>
                  <a:cxn ang="0">
                    <a:pos x="514" y="52"/>
                  </a:cxn>
                  <a:cxn ang="0">
                    <a:pos x="514" y="104"/>
                  </a:cxn>
                  <a:cxn ang="0">
                    <a:pos x="296" y="958"/>
                  </a:cxn>
                  <a:cxn ang="0">
                    <a:pos x="296" y="984"/>
                  </a:cxn>
                  <a:cxn ang="0">
                    <a:pos x="270" y="1010"/>
                  </a:cxn>
                  <a:cxn ang="0">
                    <a:pos x="218" y="1036"/>
                  </a:cxn>
                  <a:cxn ang="0">
                    <a:pos x="51" y="1036"/>
                  </a:cxn>
                  <a:cxn ang="0">
                    <a:pos x="38" y="1049"/>
                  </a:cxn>
                  <a:cxn ang="0">
                    <a:pos x="38" y="1088"/>
                  </a:cxn>
                  <a:cxn ang="0">
                    <a:pos x="630" y="1088"/>
                  </a:cxn>
                  <a:cxn ang="0">
                    <a:pos x="630" y="1075"/>
                  </a:cxn>
                  <a:cxn ang="0">
                    <a:pos x="643" y="1062"/>
                  </a:cxn>
                  <a:cxn ang="0">
                    <a:pos x="617" y="1036"/>
                  </a:cxn>
                  <a:cxn ang="0">
                    <a:pos x="463" y="1036"/>
                  </a:cxn>
                  <a:cxn ang="0">
                    <a:pos x="437" y="1023"/>
                  </a:cxn>
                  <a:cxn ang="0">
                    <a:pos x="424" y="1010"/>
                  </a:cxn>
                  <a:cxn ang="0">
                    <a:pos x="424" y="971"/>
                  </a:cxn>
                  <a:cxn ang="0">
                    <a:pos x="643" y="117"/>
                  </a:cxn>
                </a:cxnLst>
                <a:rect l="0" t="0" r="r" b="b"/>
                <a:pathLst>
                  <a:path w="1081" h="1088">
                    <a:moveTo>
                      <a:pt x="643" y="117"/>
                    </a:moveTo>
                    <a:lnTo>
                      <a:pt x="656" y="91"/>
                    </a:lnTo>
                    <a:lnTo>
                      <a:pt x="656" y="65"/>
                    </a:lnTo>
                    <a:lnTo>
                      <a:pt x="669" y="52"/>
                    </a:lnTo>
                    <a:lnTo>
                      <a:pt x="888" y="52"/>
                    </a:lnTo>
                    <a:lnTo>
                      <a:pt x="952" y="65"/>
                    </a:lnTo>
                    <a:lnTo>
                      <a:pt x="1004" y="104"/>
                    </a:lnTo>
                    <a:lnTo>
                      <a:pt x="1017" y="181"/>
                    </a:lnTo>
                    <a:lnTo>
                      <a:pt x="1017" y="207"/>
                    </a:lnTo>
                    <a:lnTo>
                      <a:pt x="1004" y="233"/>
                    </a:lnTo>
                    <a:lnTo>
                      <a:pt x="1004" y="324"/>
                    </a:lnTo>
                    <a:lnTo>
                      <a:pt x="991" y="337"/>
                    </a:lnTo>
                    <a:lnTo>
                      <a:pt x="991" y="350"/>
                    </a:lnTo>
                    <a:lnTo>
                      <a:pt x="1004" y="363"/>
                    </a:lnTo>
                    <a:lnTo>
                      <a:pt x="1029" y="363"/>
                    </a:lnTo>
                    <a:lnTo>
                      <a:pt x="1029" y="350"/>
                    </a:lnTo>
                    <a:lnTo>
                      <a:pt x="1042" y="324"/>
                    </a:lnTo>
                    <a:lnTo>
                      <a:pt x="1081" y="39"/>
                    </a:lnTo>
                    <a:lnTo>
                      <a:pt x="1081" y="0"/>
                    </a:lnTo>
                    <a:lnTo>
                      <a:pt x="128" y="0"/>
                    </a:lnTo>
                    <a:lnTo>
                      <a:pt x="103" y="26"/>
                    </a:lnTo>
                    <a:lnTo>
                      <a:pt x="12" y="311"/>
                    </a:lnTo>
                    <a:lnTo>
                      <a:pt x="12" y="324"/>
                    </a:lnTo>
                    <a:lnTo>
                      <a:pt x="0" y="337"/>
                    </a:lnTo>
                    <a:lnTo>
                      <a:pt x="0" y="363"/>
                    </a:lnTo>
                    <a:lnTo>
                      <a:pt x="25" y="363"/>
                    </a:lnTo>
                    <a:lnTo>
                      <a:pt x="38" y="350"/>
                    </a:lnTo>
                    <a:lnTo>
                      <a:pt x="51" y="324"/>
                    </a:lnTo>
                    <a:lnTo>
                      <a:pt x="103" y="181"/>
                    </a:lnTo>
                    <a:lnTo>
                      <a:pt x="167" y="91"/>
                    </a:lnTo>
                    <a:lnTo>
                      <a:pt x="270" y="52"/>
                    </a:lnTo>
                    <a:lnTo>
                      <a:pt x="514" y="52"/>
                    </a:lnTo>
                    <a:lnTo>
                      <a:pt x="514" y="104"/>
                    </a:lnTo>
                    <a:lnTo>
                      <a:pt x="296" y="958"/>
                    </a:lnTo>
                    <a:lnTo>
                      <a:pt x="296" y="984"/>
                    </a:lnTo>
                    <a:lnTo>
                      <a:pt x="270" y="1010"/>
                    </a:lnTo>
                    <a:lnTo>
                      <a:pt x="218" y="1036"/>
                    </a:lnTo>
                    <a:lnTo>
                      <a:pt x="51" y="1036"/>
                    </a:lnTo>
                    <a:lnTo>
                      <a:pt x="38" y="1049"/>
                    </a:lnTo>
                    <a:lnTo>
                      <a:pt x="38" y="1088"/>
                    </a:lnTo>
                    <a:lnTo>
                      <a:pt x="630" y="1088"/>
                    </a:lnTo>
                    <a:lnTo>
                      <a:pt x="630" y="1075"/>
                    </a:lnTo>
                    <a:lnTo>
                      <a:pt x="643" y="1062"/>
                    </a:lnTo>
                    <a:lnTo>
                      <a:pt x="617" y="1036"/>
                    </a:lnTo>
                    <a:lnTo>
                      <a:pt x="463" y="1036"/>
                    </a:lnTo>
                    <a:lnTo>
                      <a:pt x="437" y="1023"/>
                    </a:lnTo>
                    <a:lnTo>
                      <a:pt x="424" y="1010"/>
                    </a:lnTo>
                    <a:lnTo>
                      <a:pt x="424" y="971"/>
                    </a:lnTo>
                    <a:lnTo>
                      <a:pt x="643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8" name="Freeform 1662"/>
              <p:cNvSpPr>
                <a:spLocks/>
              </p:cNvSpPr>
              <p:nvPr/>
            </p:nvSpPr>
            <p:spPr bwMode="auto">
              <a:xfrm>
                <a:off x="42347" y="18559"/>
                <a:ext cx="181" cy="479"/>
              </a:xfrm>
              <a:custGeom>
                <a:avLst/>
                <a:gdLst/>
                <a:ahLst/>
                <a:cxnLst>
                  <a:cxn ang="0">
                    <a:pos x="142" y="142"/>
                  </a:cxn>
                  <a:cxn ang="0">
                    <a:pos x="142" y="168"/>
                  </a:cxn>
                  <a:cxn ang="0">
                    <a:pos x="116" y="310"/>
                  </a:cxn>
                  <a:cxn ang="0">
                    <a:pos x="39" y="440"/>
                  </a:cxn>
                  <a:cxn ang="0">
                    <a:pos x="26" y="453"/>
                  </a:cxn>
                  <a:cxn ang="0">
                    <a:pos x="26" y="479"/>
                  </a:cxn>
                  <a:cxn ang="0">
                    <a:pos x="39" y="479"/>
                  </a:cxn>
                  <a:cxn ang="0">
                    <a:pos x="65" y="453"/>
                  </a:cxn>
                  <a:cxn ang="0">
                    <a:pos x="116" y="388"/>
                  </a:cxn>
                  <a:cxn ang="0">
                    <a:pos x="168" y="297"/>
                  </a:cxn>
                  <a:cxn ang="0">
                    <a:pos x="181" y="168"/>
                  </a:cxn>
                  <a:cxn ang="0">
                    <a:pos x="181" y="116"/>
                  </a:cxn>
                  <a:cxn ang="0">
                    <a:pos x="168" y="64"/>
                  </a:cxn>
                  <a:cxn ang="0">
                    <a:pos x="142" y="25"/>
                  </a:cxn>
                  <a:cxn ang="0">
                    <a:pos x="116" y="0"/>
                  </a:cxn>
                  <a:cxn ang="0">
                    <a:pos x="52" y="0"/>
                  </a:cxn>
                  <a:cxn ang="0">
                    <a:pos x="26" y="13"/>
                  </a:cxn>
                  <a:cxn ang="0">
                    <a:pos x="0" y="64"/>
                  </a:cxn>
                  <a:cxn ang="0">
                    <a:pos x="0" y="103"/>
                  </a:cxn>
                  <a:cxn ang="0">
                    <a:pos x="26" y="155"/>
                  </a:cxn>
                  <a:cxn ang="0">
                    <a:pos x="52" y="168"/>
                  </a:cxn>
                  <a:cxn ang="0">
                    <a:pos x="103" y="168"/>
                  </a:cxn>
                  <a:cxn ang="0">
                    <a:pos x="129" y="155"/>
                  </a:cxn>
                  <a:cxn ang="0">
                    <a:pos x="142" y="142"/>
                  </a:cxn>
                </a:cxnLst>
                <a:rect l="0" t="0" r="r" b="b"/>
                <a:pathLst>
                  <a:path w="181" h="479">
                    <a:moveTo>
                      <a:pt x="142" y="142"/>
                    </a:moveTo>
                    <a:lnTo>
                      <a:pt x="142" y="168"/>
                    </a:lnTo>
                    <a:lnTo>
                      <a:pt x="116" y="310"/>
                    </a:lnTo>
                    <a:lnTo>
                      <a:pt x="39" y="440"/>
                    </a:lnTo>
                    <a:lnTo>
                      <a:pt x="26" y="453"/>
                    </a:lnTo>
                    <a:lnTo>
                      <a:pt x="26" y="479"/>
                    </a:lnTo>
                    <a:lnTo>
                      <a:pt x="39" y="479"/>
                    </a:lnTo>
                    <a:lnTo>
                      <a:pt x="65" y="453"/>
                    </a:lnTo>
                    <a:lnTo>
                      <a:pt x="116" y="388"/>
                    </a:lnTo>
                    <a:lnTo>
                      <a:pt x="168" y="297"/>
                    </a:lnTo>
                    <a:lnTo>
                      <a:pt x="181" y="168"/>
                    </a:lnTo>
                    <a:lnTo>
                      <a:pt x="181" y="116"/>
                    </a:lnTo>
                    <a:lnTo>
                      <a:pt x="168" y="64"/>
                    </a:lnTo>
                    <a:lnTo>
                      <a:pt x="142" y="25"/>
                    </a:lnTo>
                    <a:lnTo>
                      <a:pt x="116" y="0"/>
                    </a:lnTo>
                    <a:lnTo>
                      <a:pt x="52" y="0"/>
                    </a:lnTo>
                    <a:lnTo>
                      <a:pt x="26" y="13"/>
                    </a:lnTo>
                    <a:lnTo>
                      <a:pt x="0" y="64"/>
                    </a:lnTo>
                    <a:lnTo>
                      <a:pt x="0" y="103"/>
                    </a:lnTo>
                    <a:lnTo>
                      <a:pt x="26" y="155"/>
                    </a:lnTo>
                    <a:lnTo>
                      <a:pt x="52" y="168"/>
                    </a:lnTo>
                    <a:lnTo>
                      <a:pt x="103" y="168"/>
                    </a:lnTo>
                    <a:lnTo>
                      <a:pt x="129" y="155"/>
                    </a:lnTo>
                    <a:lnTo>
                      <a:pt x="142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39" name="Freeform 1663"/>
              <p:cNvSpPr>
                <a:spLocks/>
              </p:cNvSpPr>
              <p:nvPr/>
            </p:nvSpPr>
            <p:spPr bwMode="auto">
              <a:xfrm>
                <a:off x="495" y="19931"/>
                <a:ext cx="605" cy="738"/>
              </a:xfrm>
              <a:custGeom>
                <a:avLst/>
                <a:gdLst/>
                <a:ahLst/>
                <a:cxnLst>
                  <a:cxn ang="0">
                    <a:pos x="527" y="104"/>
                  </a:cxn>
                  <a:cxn ang="0">
                    <a:pos x="489" y="117"/>
                  </a:cxn>
                  <a:cxn ang="0">
                    <a:pos x="463" y="130"/>
                  </a:cxn>
                  <a:cxn ang="0">
                    <a:pos x="450" y="143"/>
                  </a:cxn>
                  <a:cxn ang="0">
                    <a:pos x="450" y="207"/>
                  </a:cxn>
                  <a:cxn ang="0">
                    <a:pos x="463" y="233"/>
                  </a:cxn>
                  <a:cxn ang="0">
                    <a:pos x="515" y="259"/>
                  </a:cxn>
                  <a:cxn ang="0">
                    <a:pos x="566" y="233"/>
                  </a:cxn>
                  <a:cxn ang="0">
                    <a:pos x="592" y="207"/>
                  </a:cxn>
                  <a:cxn ang="0">
                    <a:pos x="592" y="182"/>
                  </a:cxn>
                  <a:cxn ang="0">
                    <a:pos x="566" y="104"/>
                  </a:cxn>
                  <a:cxn ang="0">
                    <a:pos x="515" y="52"/>
                  </a:cxn>
                  <a:cxn ang="0">
                    <a:pos x="437" y="13"/>
                  </a:cxn>
                  <a:cxn ang="0">
                    <a:pos x="347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5" y="233"/>
                  </a:cxn>
                  <a:cxn ang="0">
                    <a:pos x="0" y="376"/>
                  </a:cxn>
                  <a:cxn ang="0">
                    <a:pos x="25" y="518"/>
                  </a:cxn>
                  <a:cxn ang="0">
                    <a:pos x="103" y="635"/>
                  </a:cxn>
                  <a:cxn ang="0">
                    <a:pos x="218" y="713"/>
                  </a:cxn>
                  <a:cxn ang="0">
                    <a:pos x="347" y="738"/>
                  </a:cxn>
                  <a:cxn ang="0">
                    <a:pos x="450" y="725"/>
                  </a:cxn>
                  <a:cxn ang="0">
                    <a:pos x="527" y="674"/>
                  </a:cxn>
                  <a:cxn ang="0">
                    <a:pos x="579" y="609"/>
                  </a:cxn>
                  <a:cxn ang="0">
                    <a:pos x="605" y="557"/>
                  </a:cxn>
                  <a:cxn ang="0">
                    <a:pos x="605" y="518"/>
                  </a:cxn>
                  <a:cxn ang="0">
                    <a:pos x="579" y="518"/>
                  </a:cxn>
                  <a:cxn ang="0">
                    <a:pos x="579" y="531"/>
                  </a:cxn>
                  <a:cxn ang="0">
                    <a:pos x="566" y="531"/>
                  </a:cxn>
                  <a:cxn ang="0">
                    <a:pos x="515" y="635"/>
                  </a:cxn>
                  <a:cxn ang="0">
                    <a:pos x="489" y="661"/>
                  </a:cxn>
                  <a:cxn ang="0">
                    <a:pos x="450" y="687"/>
                  </a:cxn>
                  <a:cxn ang="0">
                    <a:pos x="424" y="700"/>
                  </a:cxn>
                  <a:cxn ang="0">
                    <a:pos x="360" y="700"/>
                  </a:cxn>
                  <a:cxn ang="0">
                    <a:pos x="309" y="687"/>
                  </a:cxn>
                  <a:cxn ang="0">
                    <a:pos x="244" y="661"/>
                  </a:cxn>
                  <a:cxn ang="0">
                    <a:pos x="193" y="596"/>
                  </a:cxn>
                  <a:cxn ang="0">
                    <a:pos x="154" y="505"/>
                  </a:cxn>
                  <a:cxn ang="0">
                    <a:pos x="141" y="376"/>
                  </a:cxn>
                  <a:cxn ang="0">
                    <a:pos x="154" y="246"/>
                  </a:cxn>
                  <a:cxn ang="0">
                    <a:pos x="193" y="143"/>
                  </a:cxn>
                  <a:cxn ang="0">
                    <a:pos x="244" y="91"/>
                  </a:cxn>
                  <a:cxn ang="0">
                    <a:pos x="296" y="52"/>
                  </a:cxn>
                  <a:cxn ang="0">
                    <a:pos x="399" y="52"/>
                  </a:cxn>
                  <a:cxn ang="0">
                    <a:pos x="437" y="65"/>
                  </a:cxn>
                  <a:cxn ang="0">
                    <a:pos x="489" y="78"/>
                  </a:cxn>
                  <a:cxn ang="0">
                    <a:pos x="527" y="104"/>
                  </a:cxn>
                </a:cxnLst>
                <a:rect l="0" t="0" r="r" b="b"/>
                <a:pathLst>
                  <a:path w="605" h="738">
                    <a:moveTo>
                      <a:pt x="527" y="104"/>
                    </a:moveTo>
                    <a:lnTo>
                      <a:pt x="489" y="117"/>
                    </a:lnTo>
                    <a:lnTo>
                      <a:pt x="463" y="130"/>
                    </a:lnTo>
                    <a:lnTo>
                      <a:pt x="450" y="143"/>
                    </a:lnTo>
                    <a:lnTo>
                      <a:pt x="450" y="207"/>
                    </a:lnTo>
                    <a:lnTo>
                      <a:pt x="463" y="233"/>
                    </a:lnTo>
                    <a:lnTo>
                      <a:pt x="515" y="259"/>
                    </a:lnTo>
                    <a:lnTo>
                      <a:pt x="566" y="233"/>
                    </a:lnTo>
                    <a:lnTo>
                      <a:pt x="592" y="207"/>
                    </a:lnTo>
                    <a:lnTo>
                      <a:pt x="592" y="182"/>
                    </a:lnTo>
                    <a:lnTo>
                      <a:pt x="566" y="104"/>
                    </a:lnTo>
                    <a:lnTo>
                      <a:pt x="515" y="52"/>
                    </a:lnTo>
                    <a:lnTo>
                      <a:pt x="437" y="13"/>
                    </a:lnTo>
                    <a:lnTo>
                      <a:pt x="347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5" y="233"/>
                    </a:lnTo>
                    <a:lnTo>
                      <a:pt x="0" y="376"/>
                    </a:lnTo>
                    <a:lnTo>
                      <a:pt x="25" y="518"/>
                    </a:lnTo>
                    <a:lnTo>
                      <a:pt x="103" y="635"/>
                    </a:lnTo>
                    <a:lnTo>
                      <a:pt x="218" y="713"/>
                    </a:lnTo>
                    <a:lnTo>
                      <a:pt x="347" y="738"/>
                    </a:lnTo>
                    <a:lnTo>
                      <a:pt x="450" y="725"/>
                    </a:lnTo>
                    <a:lnTo>
                      <a:pt x="527" y="674"/>
                    </a:lnTo>
                    <a:lnTo>
                      <a:pt x="579" y="609"/>
                    </a:lnTo>
                    <a:lnTo>
                      <a:pt x="605" y="557"/>
                    </a:lnTo>
                    <a:lnTo>
                      <a:pt x="605" y="518"/>
                    </a:lnTo>
                    <a:lnTo>
                      <a:pt x="579" y="518"/>
                    </a:lnTo>
                    <a:lnTo>
                      <a:pt x="579" y="531"/>
                    </a:lnTo>
                    <a:lnTo>
                      <a:pt x="566" y="531"/>
                    </a:lnTo>
                    <a:lnTo>
                      <a:pt x="515" y="635"/>
                    </a:lnTo>
                    <a:lnTo>
                      <a:pt x="489" y="661"/>
                    </a:lnTo>
                    <a:lnTo>
                      <a:pt x="450" y="687"/>
                    </a:lnTo>
                    <a:lnTo>
                      <a:pt x="424" y="700"/>
                    </a:lnTo>
                    <a:lnTo>
                      <a:pt x="360" y="700"/>
                    </a:lnTo>
                    <a:lnTo>
                      <a:pt x="309" y="687"/>
                    </a:lnTo>
                    <a:lnTo>
                      <a:pt x="244" y="661"/>
                    </a:lnTo>
                    <a:lnTo>
                      <a:pt x="193" y="596"/>
                    </a:lnTo>
                    <a:lnTo>
                      <a:pt x="154" y="505"/>
                    </a:lnTo>
                    <a:lnTo>
                      <a:pt x="141" y="376"/>
                    </a:lnTo>
                    <a:lnTo>
                      <a:pt x="154" y="246"/>
                    </a:lnTo>
                    <a:lnTo>
                      <a:pt x="193" y="143"/>
                    </a:lnTo>
                    <a:lnTo>
                      <a:pt x="244" y="91"/>
                    </a:lnTo>
                    <a:lnTo>
                      <a:pt x="296" y="52"/>
                    </a:lnTo>
                    <a:lnTo>
                      <a:pt x="399" y="52"/>
                    </a:lnTo>
                    <a:lnTo>
                      <a:pt x="437" y="65"/>
                    </a:lnTo>
                    <a:lnTo>
                      <a:pt x="489" y="78"/>
                    </a:lnTo>
                    <a:lnTo>
                      <a:pt x="527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0" name="Freeform 1664"/>
              <p:cNvSpPr>
                <a:spLocks noEditPoints="1"/>
              </p:cNvSpPr>
              <p:nvPr/>
            </p:nvSpPr>
            <p:spPr bwMode="auto">
              <a:xfrm>
                <a:off x="1203" y="19931"/>
                <a:ext cx="708" cy="738"/>
              </a:xfrm>
              <a:custGeom>
                <a:avLst/>
                <a:gdLst/>
                <a:ahLst/>
                <a:cxnLst>
                  <a:cxn ang="0">
                    <a:pos x="708" y="376"/>
                  </a:cxn>
                  <a:cxn ang="0">
                    <a:pos x="682" y="233"/>
                  </a:cxn>
                  <a:cxn ang="0">
                    <a:pos x="605" y="117"/>
                  </a:cxn>
                  <a:cxn ang="0">
                    <a:pos x="489" y="39"/>
                  </a:cxn>
                  <a:cxn ang="0">
                    <a:pos x="347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5" y="233"/>
                  </a:cxn>
                  <a:cxn ang="0">
                    <a:pos x="0" y="376"/>
                  </a:cxn>
                  <a:cxn ang="0">
                    <a:pos x="25" y="518"/>
                  </a:cxn>
                  <a:cxn ang="0">
                    <a:pos x="103" y="635"/>
                  </a:cxn>
                  <a:cxn ang="0">
                    <a:pos x="218" y="713"/>
                  </a:cxn>
                  <a:cxn ang="0">
                    <a:pos x="347" y="738"/>
                  </a:cxn>
                  <a:cxn ang="0">
                    <a:pos x="489" y="713"/>
                  </a:cxn>
                  <a:cxn ang="0">
                    <a:pos x="592" y="635"/>
                  </a:cxn>
                  <a:cxn ang="0">
                    <a:pos x="669" y="518"/>
                  </a:cxn>
                  <a:cxn ang="0">
                    <a:pos x="708" y="376"/>
                  </a:cxn>
                  <a:cxn ang="0">
                    <a:pos x="347" y="700"/>
                  </a:cxn>
                  <a:cxn ang="0">
                    <a:pos x="296" y="700"/>
                  </a:cxn>
                  <a:cxn ang="0">
                    <a:pos x="244" y="674"/>
                  </a:cxn>
                  <a:cxn ang="0">
                    <a:pos x="206" y="648"/>
                  </a:cxn>
                  <a:cxn ang="0">
                    <a:pos x="167" y="596"/>
                  </a:cxn>
                  <a:cxn ang="0">
                    <a:pos x="128" y="479"/>
                  </a:cxn>
                  <a:cxn ang="0">
                    <a:pos x="128" y="259"/>
                  </a:cxn>
                  <a:cxn ang="0">
                    <a:pos x="167" y="143"/>
                  </a:cxn>
                  <a:cxn ang="0">
                    <a:pos x="244" y="65"/>
                  </a:cxn>
                  <a:cxn ang="0">
                    <a:pos x="347" y="39"/>
                  </a:cxn>
                  <a:cxn ang="0">
                    <a:pos x="450" y="65"/>
                  </a:cxn>
                  <a:cxn ang="0">
                    <a:pos x="527" y="143"/>
                  </a:cxn>
                  <a:cxn ang="0">
                    <a:pos x="566" y="259"/>
                  </a:cxn>
                  <a:cxn ang="0">
                    <a:pos x="566" y="466"/>
                  </a:cxn>
                  <a:cxn ang="0">
                    <a:pos x="540" y="583"/>
                  </a:cxn>
                  <a:cxn ang="0">
                    <a:pos x="502" y="635"/>
                  </a:cxn>
                  <a:cxn ang="0">
                    <a:pos x="463" y="674"/>
                  </a:cxn>
                  <a:cxn ang="0">
                    <a:pos x="412" y="700"/>
                  </a:cxn>
                  <a:cxn ang="0">
                    <a:pos x="347" y="700"/>
                  </a:cxn>
                </a:cxnLst>
                <a:rect l="0" t="0" r="r" b="b"/>
                <a:pathLst>
                  <a:path w="708" h="738">
                    <a:moveTo>
                      <a:pt x="708" y="376"/>
                    </a:moveTo>
                    <a:lnTo>
                      <a:pt x="682" y="233"/>
                    </a:lnTo>
                    <a:lnTo>
                      <a:pt x="605" y="117"/>
                    </a:lnTo>
                    <a:lnTo>
                      <a:pt x="489" y="39"/>
                    </a:lnTo>
                    <a:lnTo>
                      <a:pt x="347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5" y="233"/>
                    </a:lnTo>
                    <a:lnTo>
                      <a:pt x="0" y="376"/>
                    </a:lnTo>
                    <a:lnTo>
                      <a:pt x="25" y="518"/>
                    </a:lnTo>
                    <a:lnTo>
                      <a:pt x="103" y="635"/>
                    </a:lnTo>
                    <a:lnTo>
                      <a:pt x="218" y="713"/>
                    </a:lnTo>
                    <a:lnTo>
                      <a:pt x="347" y="738"/>
                    </a:lnTo>
                    <a:lnTo>
                      <a:pt x="489" y="713"/>
                    </a:lnTo>
                    <a:lnTo>
                      <a:pt x="592" y="635"/>
                    </a:lnTo>
                    <a:lnTo>
                      <a:pt x="669" y="518"/>
                    </a:lnTo>
                    <a:lnTo>
                      <a:pt x="708" y="376"/>
                    </a:lnTo>
                    <a:close/>
                    <a:moveTo>
                      <a:pt x="347" y="700"/>
                    </a:moveTo>
                    <a:lnTo>
                      <a:pt x="296" y="700"/>
                    </a:lnTo>
                    <a:lnTo>
                      <a:pt x="244" y="674"/>
                    </a:lnTo>
                    <a:lnTo>
                      <a:pt x="206" y="648"/>
                    </a:lnTo>
                    <a:lnTo>
                      <a:pt x="167" y="596"/>
                    </a:lnTo>
                    <a:lnTo>
                      <a:pt x="128" y="479"/>
                    </a:lnTo>
                    <a:lnTo>
                      <a:pt x="128" y="259"/>
                    </a:lnTo>
                    <a:lnTo>
                      <a:pt x="167" y="143"/>
                    </a:lnTo>
                    <a:lnTo>
                      <a:pt x="244" y="65"/>
                    </a:lnTo>
                    <a:lnTo>
                      <a:pt x="347" y="39"/>
                    </a:lnTo>
                    <a:lnTo>
                      <a:pt x="450" y="65"/>
                    </a:lnTo>
                    <a:lnTo>
                      <a:pt x="527" y="143"/>
                    </a:lnTo>
                    <a:lnTo>
                      <a:pt x="566" y="259"/>
                    </a:lnTo>
                    <a:lnTo>
                      <a:pt x="566" y="466"/>
                    </a:lnTo>
                    <a:lnTo>
                      <a:pt x="540" y="583"/>
                    </a:lnTo>
                    <a:lnTo>
                      <a:pt x="502" y="635"/>
                    </a:lnTo>
                    <a:lnTo>
                      <a:pt x="463" y="674"/>
                    </a:lnTo>
                    <a:lnTo>
                      <a:pt x="412" y="700"/>
                    </a:lnTo>
                    <a:lnTo>
                      <a:pt x="347" y="7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1" name="Freeform 1665"/>
              <p:cNvSpPr>
                <a:spLocks/>
              </p:cNvSpPr>
              <p:nvPr/>
            </p:nvSpPr>
            <p:spPr bwMode="auto">
              <a:xfrm>
                <a:off x="2001" y="19944"/>
                <a:ext cx="811" cy="712"/>
              </a:xfrm>
              <a:custGeom>
                <a:avLst/>
                <a:gdLst/>
                <a:ahLst/>
                <a:cxnLst>
                  <a:cxn ang="0">
                    <a:pos x="129" y="156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1"/>
                  </a:cxn>
                  <a:cxn ang="0">
                    <a:pos x="270" y="661"/>
                  </a:cxn>
                  <a:cxn ang="0">
                    <a:pos x="244" y="648"/>
                  </a:cxn>
                  <a:cxn ang="0">
                    <a:pos x="244" y="622"/>
                  </a:cxn>
                  <a:cxn ang="0">
                    <a:pos x="232" y="596"/>
                  </a:cxn>
                  <a:cxn ang="0">
                    <a:pos x="232" y="298"/>
                  </a:cxn>
                  <a:cxn ang="0">
                    <a:pos x="257" y="182"/>
                  </a:cxn>
                  <a:cxn ang="0">
                    <a:pos x="309" y="104"/>
                  </a:cxn>
                  <a:cxn ang="0">
                    <a:pos x="373" y="52"/>
                  </a:cxn>
                  <a:cxn ang="0">
                    <a:pos x="450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0" y="78"/>
                  </a:cxn>
                  <a:cxn ang="0">
                    <a:pos x="553" y="104"/>
                  </a:cxn>
                  <a:cxn ang="0">
                    <a:pos x="566" y="143"/>
                  </a:cxn>
                  <a:cxn ang="0">
                    <a:pos x="566" y="635"/>
                  </a:cxn>
                  <a:cxn ang="0">
                    <a:pos x="540" y="661"/>
                  </a:cxn>
                  <a:cxn ang="0">
                    <a:pos x="450" y="661"/>
                  </a:cxn>
                  <a:cxn ang="0">
                    <a:pos x="450" y="712"/>
                  </a:cxn>
                  <a:cxn ang="0">
                    <a:pos x="811" y="712"/>
                  </a:cxn>
                  <a:cxn ang="0">
                    <a:pos x="811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4"/>
                  </a:cxn>
                  <a:cxn ang="0">
                    <a:pos x="669" y="117"/>
                  </a:cxn>
                  <a:cxn ang="0">
                    <a:pos x="631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32" y="169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29" y="117"/>
                  </a:cxn>
                  <a:cxn ang="0">
                    <a:pos x="129" y="156"/>
                  </a:cxn>
                </a:cxnLst>
                <a:rect l="0" t="0" r="r" b="b"/>
                <a:pathLst>
                  <a:path w="811" h="712">
                    <a:moveTo>
                      <a:pt x="129" y="156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4" y="648"/>
                    </a:lnTo>
                    <a:lnTo>
                      <a:pt x="244" y="622"/>
                    </a:lnTo>
                    <a:lnTo>
                      <a:pt x="232" y="596"/>
                    </a:lnTo>
                    <a:lnTo>
                      <a:pt x="232" y="298"/>
                    </a:lnTo>
                    <a:lnTo>
                      <a:pt x="257" y="182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0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0" y="78"/>
                    </a:lnTo>
                    <a:lnTo>
                      <a:pt x="553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40" y="661"/>
                    </a:lnTo>
                    <a:lnTo>
                      <a:pt x="450" y="661"/>
                    </a:lnTo>
                    <a:lnTo>
                      <a:pt x="450" y="712"/>
                    </a:lnTo>
                    <a:lnTo>
                      <a:pt x="811" y="712"/>
                    </a:lnTo>
                    <a:lnTo>
                      <a:pt x="811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4"/>
                    </a:lnTo>
                    <a:lnTo>
                      <a:pt x="669" y="117"/>
                    </a:lnTo>
                    <a:lnTo>
                      <a:pt x="631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32" y="169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29" y="117"/>
                    </a:lnTo>
                    <a:lnTo>
                      <a:pt x="129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2" name="Freeform 1666"/>
              <p:cNvSpPr>
                <a:spLocks/>
              </p:cNvSpPr>
              <p:nvPr/>
            </p:nvSpPr>
            <p:spPr bwMode="auto">
              <a:xfrm>
                <a:off x="2825" y="19672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67" y="195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1" y="337"/>
                  </a:cxn>
                  <a:cxn ang="0">
                    <a:pos x="141" y="790"/>
                  </a:cxn>
                  <a:cxn ang="0">
                    <a:pos x="154" y="881"/>
                  </a:cxn>
                  <a:cxn ang="0">
                    <a:pos x="193" y="946"/>
                  </a:cxn>
                  <a:cxn ang="0">
                    <a:pos x="244" y="984"/>
                  </a:cxn>
                  <a:cxn ang="0">
                    <a:pos x="309" y="997"/>
                  </a:cxn>
                  <a:cxn ang="0">
                    <a:pos x="347" y="997"/>
                  </a:cxn>
                  <a:cxn ang="0">
                    <a:pos x="425" y="984"/>
                  </a:cxn>
                  <a:cxn ang="0">
                    <a:pos x="463" y="933"/>
                  </a:cxn>
                  <a:cxn ang="0">
                    <a:pos x="502" y="868"/>
                  </a:cxn>
                  <a:cxn ang="0">
                    <a:pos x="502" y="700"/>
                  </a:cxn>
                  <a:cxn ang="0">
                    <a:pos x="463" y="700"/>
                  </a:cxn>
                  <a:cxn ang="0">
                    <a:pos x="463" y="829"/>
                  </a:cxn>
                  <a:cxn ang="0">
                    <a:pos x="450" y="881"/>
                  </a:cxn>
                  <a:cxn ang="0">
                    <a:pos x="437" y="920"/>
                  </a:cxn>
                  <a:cxn ang="0">
                    <a:pos x="412" y="946"/>
                  </a:cxn>
                  <a:cxn ang="0">
                    <a:pos x="386" y="959"/>
                  </a:cxn>
                  <a:cxn ang="0">
                    <a:pos x="322" y="959"/>
                  </a:cxn>
                  <a:cxn ang="0">
                    <a:pos x="283" y="920"/>
                  </a:cxn>
                  <a:cxn ang="0">
                    <a:pos x="270" y="881"/>
                  </a:cxn>
                  <a:cxn ang="0">
                    <a:pos x="257" y="855"/>
                  </a:cxn>
                  <a:cxn ang="0">
                    <a:pos x="257" y="829"/>
                  </a:cxn>
                  <a:cxn ang="0">
                    <a:pos x="244" y="803"/>
                  </a:cxn>
                  <a:cxn ang="0">
                    <a:pos x="244" y="790"/>
                  </a:cxn>
                  <a:cxn ang="0">
                    <a:pos x="244" y="337"/>
                  </a:cxn>
                </a:cxnLst>
                <a:rect l="0" t="0" r="r" b="b"/>
                <a:pathLst>
                  <a:path w="502" h="997">
                    <a:moveTo>
                      <a:pt x="244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67" y="195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1" y="337"/>
                    </a:lnTo>
                    <a:lnTo>
                      <a:pt x="141" y="790"/>
                    </a:lnTo>
                    <a:lnTo>
                      <a:pt x="154" y="881"/>
                    </a:lnTo>
                    <a:lnTo>
                      <a:pt x="193" y="946"/>
                    </a:lnTo>
                    <a:lnTo>
                      <a:pt x="244" y="984"/>
                    </a:lnTo>
                    <a:lnTo>
                      <a:pt x="309" y="997"/>
                    </a:lnTo>
                    <a:lnTo>
                      <a:pt x="347" y="997"/>
                    </a:lnTo>
                    <a:lnTo>
                      <a:pt x="425" y="984"/>
                    </a:lnTo>
                    <a:lnTo>
                      <a:pt x="463" y="933"/>
                    </a:lnTo>
                    <a:lnTo>
                      <a:pt x="502" y="868"/>
                    </a:lnTo>
                    <a:lnTo>
                      <a:pt x="502" y="700"/>
                    </a:lnTo>
                    <a:lnTo>
                      <a:pt x="463" y="700"/>
                    </a:lnTo>
                    <a:lnTo>
                      <a:pt x="463" y="829"/>
                    </a:lnTo>
                    <a:lnTo>
                      <a:pt x="450" y="881"/>
                    </a:lnTo>
                    <a:lnTo>
                      <a:pt x="437" y="920"/>
                    </a:lnTo>
                    <a:lnTo>
                      <a:pt x="412" y="946"/>
                    </a:lnTo>
                    <a:lnTo>
                      <a:pt x="386" y="959"/>
                    </a:lnTo>
                    <a:lnTo>
                      <a:pt x="322" y="959"/>
                    </a:lnTo>
                    <a:lnTo>
                      <a:pt x="283" y="920"/>
                    </a:lnTo>
                    <a:lnTo>
                      <a:pt x="270" y="881"/>
                    </a:lnTo>
                    <a:lnTo>
                      <a:pt x="257" y="855"/>
                    </a:lnTo>
                    <a:lnTo>
                      <a:pt x="257" y="829"/>
                    </a:lnTo>
                    <a:lnTo>
                      <a:pt x="244" y="803"/>
                    </a:lnTo>
                    <a:lnTo>
                      <a:pt x="244" y="790"/>
                    </a:lnTo>
                    <a:lnTo>
                      <a:pt x="24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3" name="Freeform 1667"/>
              <p:cNvSpPr>
                <a:spLocks/>
              </p:cNvSpPr>
              <p:nvPr/>
            </p:nvSpPr>
            <p:spPr bwMode="auto">
              <a:xfrm>
                <a:off x="3468" y="19944"/>
                <a:ext cx="528" cy="712"/>
              </a:xfrm>
              <a:custGeom>
                <a:avLst/>
                <a:gdLst/>
                <a:ahLst/>
                <a:cxnLst>
                  <a:cxn ang="0">
                    <a:pos x="232" y="583"/>
                  </a:cxn>
                  <a:cxn ang="0">
                    <a:pos x="232" y="337"/>
                  </a:cxn>
                  <a:cxn ang="0">
                    <a:pos x="245" y="220"/>
                  </a:cxn>
                  <a:cxn ang="0">
                    <a:pos x="271" y="130"/>
                  </a:cxn>
                  <a:cxn ang="0">
                    <a:pos x="335" y="65"/>
                  </a:cxn>
                  <a:cxn ang="0">
                    <a:pos x="412" y="39"/>
                  </a:cxn>
                  <a:cxn ang="0">
                    <a:pos x="438" y="39"/>
                  </a:cxn>
                  <a:cxn ang="0">
                    <a:pos x="425" y="39"/>
                  </a:cxn>
                  <a:cxn ang="0">
                    <a:pos x="412" y="52"/>
                  </a:cxn>
                  <a:cxn ang="0">
                    <a:pos x="399" y="78"/>
                  </a:cxn>
                  <a:cxn ang="0">
                    <a:pos x="399" y="130"/>
                  </a:cxn>
                  <a:cxn ang="0">
                    <a:pos x="412" y="156"/>
                  </a:cxn>
                  <a:cxn ang="0">
                    <a:pos x="438" y="169"/>
                  </a:cxn>
                  <a:cxn ang="0">
                    <a:pos x="477" y="169"/>
                  </a:cxn>
                  <a:cxn ang="0">
                    <a:pos x="502" y="156"/>
                  </a:cxn>
                  <a:cxn ang="0">
                    <a:pos x="528" y="130"/>
                  </a:cxn>
                  <a:cxn ang="0">
                    <a:pos x="528" y="65"/>
                  </a:cxn>
                  <a:cxn ang="0">
                    <a:pos x="502" y="26"/>
                  </a:cxn>
                  <a:cxn ang="0">
                    <a:pos x="464" y="13"/>
                  </a:cxn>
                  <a:cxn ang="0">
                    <a:pos x="412" y="0"/>
                  </a:cxn>
                  <a:cxn ang="0">
                    <a:pos x="361" y="13"/>
                  </a:cxn>
                  <a:cxn ang="0">
                    <a:pos x="322" y="26"/>
                  </a:cxn>
                  <a:cxn ang="0">
                    <a:pos x="271" y="78"/>
                  </a:cxn>
                  <a:cxn ang="0">
                    <a:pos x="245" y="117"/>
                  </a:cxn>
                  <a:cxn ang="0">
                    <a:pos x="232" y="143"/>
                  </a:cxn>
                  <a:cxn ang="0">
                    <a:pos x="219" y="182"/>
                  </a:cxn>
                  <a:cxn ang="0">
                    <a:pos x="219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2" y="65"/>
                  </a:cxn>
                  <a:cxn ang="0">
                    <a:pos x="91" y="78"/>
                  </a:cxn>
                  <a:cxn ang="0">
                    <a:pos x="116" y="91"/>
                  </a:cxn>
                  <a:cxn ang="0">
                    <a:pos x="116" y="635"/>
                  </a:cxn>
                  <a:cxn ang="0">
                    <a:pos x="91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87" y="712"/>
                  </a:cxn>
                  <a:cxn ang="0">
                    <a:pos x="387" y="661"/>
                  </a:cxn>
                  <a:cxn ang="0">
                    <a:pos x="258" y="661"/>
                  </a:cxn>
                  <a:cxn ang="0">
                    <a:pos x="232" y="635"/>
                  </a:cxn>
                  <a:cxn ang="0">
                    <a:pos x="232" y="583"/>
                  </a:cxn>
                </a:cxnLst>
                <a:rect l="0" t="0" r="r" b="b"/>
                <a:pathLst>
                  <a:path w="528" h="712">
                    <a:moveTo>
                      <a:pt x="232" y="583"/>
                    </a:moveTo>
                    <a:lnTo>
                      <a:pt x="232" y="337"/>
                    </a:lnTo>
                    <a:lnTo>
                      <a:pt x="245" y="220"/>
                    </a:lnTo>
                    <a:lnTo>
                      <a:pt x="271" y="130"/>
                    </a:lnTo>
                    <a:lnTo>
                      <a:pt x="335" y="65"/>
                    </a:lnTo>
                    <a:lnTo>
                      <a:pt x="412" y="39"/>
                    </a:lnTo>
                    <a:lnTo>
                      <a:pt x="438" y="39"/>
                    </a:lnTo>
                    <a:lnTo>
                      <a:pt x="425" y="39"/>
                    </a:lnTo>
                    <a:lnTo>
                      <a:pt x="412" y="52"/>
                    </a:lnTo>
                    <a:lnTo>
                      <a:pt x="399" y="78"/>
                    </a:lnTo>
                    <a:lnTo>
                      <a:pt x="399" y="130"/>
                    </a:lnTo>
                    <a:lnTo>
                      <a:pt x="412" y="156"/>
                    </a:lnTo>
                    <a:lnTo>
                      <a:pt x="438" y="169"/>
                    </a:lnTo>
                    <a:lnTo>
                      <a:pt x="477" y="169"/>
                    </a:lnTo>
                    <a:lnTo>
                      <a:pt x="502" y="156"/>
                    </a:lnTo>
                    <a:lnTo>
                      <a:pt x="528" y="130"/>
                    </a:lnTo>
                    <a:lnTo>
                      <a:pt x="528" y="65"/>
                    </a:lnTo>
                    <a:lnTo>
                      <a:pt x="502" y="26"/>
                    </a:lnTo>
                    <a:lnTo>
                      <a:pt x="464" y="13"/>
                    </a:lnTo>
                    <a:lnTo>
                      <a:pt x="412" y="0"/>
                    </a:lnTo>
                    <a:lnTo>
                      <a:pt x="361" y="13"/>
                    </a:lnTo>
                    <a:lnTo>
                      <a:pt x="322" y="26"/>
                    </a:lnTo>
                    <a:lnTo>
                      <a:pt x="271" y="78"/>
                    </a:lnTo>
                    <a:lnTo>
                      <a:pt x="245" y="117"/>
                    </a:lnTo>
                    <a:lnTo>
                      <a:pt x="232" y="143"/>
                    </a:lnTo>
                    <a:lnTo>
                      <a:pt x="219" y="182"/>
                    </a:lnTo>
                    <a:lnTo>
                      <a:pt x="219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2" y="65"/>
                    </a:lnTo>
                    <a:lnTo>
                      <a:pt x="91" y="78"/>
                    </a:lnTo>
                    <a:lnTo>
                      <a:pt x="116" y="91"/>
                    </a:lnTo>
                    <a:lnTo>
                      <a:pt x="116" y="635"/>
                    </a:lnTo>
                    <a:lnTo>
                      <a:pt x="91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87" y="712"/>
                    </a:lnTo>
                    <a:lnTo>
                      <a:pt x="387" y="661"/>
                    </a:lnTo>
                    <a:lnTo>
                      <a:pt x="258" y="661"/>
                    </a:lnTo>
                    <a:lnTo>
                      <a:pt x="232" y="635"/>
                    </a:lnTo>
                    <a:lnTo>
                      <a:pt x="232" y="5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4" name="Freeform 1668"/>
              <p:cNvSpPr>
                <a:spLocks noEditPoints="1"/>
              </p:cNvSpPr>
              <p:nvPr/>
            </p:nvSpPr>
            <p:spPr bwMode="auto">
              <a:xfrm>
                <a:off x="4112" y="19931"/>
                <a:ext cx="721" cy="738"/>
              </a:xfrm>
              <a:custGeom>
                <a:avLst/>
                <a:gdLst/>
                <a:ahLst/>
                <a:cxnLst>
                  <a:cxn ang="0">
                    <a:pos x="476" y="648"/>
                  </a:cxn>
                  <a:cxn ang="0">
                    <a:pos x="515" y="713"/>
                  </a:cxn>
                  <a:cxn ang="0">
                    <a:pos x="605" y="738"/>
                  </a:cxn>
                  <a:cxn ang="0">
                    <a:pos x="695" y="674"/>
                  </a:cxn>
                  <a:cxn ang="0">
                    <a:pos x="721" y="492"/>
                  </a:cxn>
                  <a:cxn ang="0">
                    <a:pos x="682" y="622"/>
                  </a:cxn>
                  <a:cxn ang="0">
                    <a:pos x="644" y="674"/>
                  </a:cxn>
                  <a:cxn ang="0">
                    <a:pos x="592" y="687"/>
                  </a:cxn>
                  <a:cxn ang="0">
                    <a:pos x="579" y="648"/>
                  </a:cxn>
                  <a:cxn ang="0">
                    <a:pos x="567" y="233"/>
                  </a:cxn>
                  <a:cxn ang="0">
                    <a:pos x="541" y="143"/>
                  </a:cxn>
                  <a:cxn ang="0">
                    <a:pos x="399" y="26"/>
                  </a:cxn>
                  <a:cxn ang="0">
                    <a:pos x="167" y="26"/>
                  </a:cxn>
                  <a:cxn ang="0">
                    <a:pos x="52" y="182"/>
                  </a:cxn>
                  <a:cxn ang="0">
                    <a:pos x="64" y="246"/>
                  </a:cxn>
                  <a:cxn ang="0">
                    <a:pos x="155" y="259"/>
                  </a:cxn>
                  <a:cxn ang="0">
                    <a:pos x="193" y="169"/>
                  </a:cxn>
                  <a:cxn ang="0">
                    <a:pos x="167" y="130"/>
                  </a:cxn>
                  <a:cxn ang="0">
                    <a:pos x="116" y="117"/>
                  </a:cxn>
                  <a:cxn ang="0">
                    <a:pos x="180" y="65"/>
                  </a:cxn>
                  <a:cxn ang="0">
                    <a:pos x="283" y="39"/>
                  </a:cxn>
                  <a:cxn ang="0">
                    <a:pos x="399" y="91"/>
                  </a:cxn>
                  <a:cxn ang="0">
                    <a:pos x="451" y="246"/>
                  </a:cxn>
                  <a:cxn ang="0">
                    <a:pos x="309" y="324"/>
                  </a:cxn>
                  <a:cxn ang="0">
                    <a:pos x="64" y="428"/>
                  </a:cxn>
                  <a:cxn ang="0">
                    <a:pos x="0" y="570"/>
                  </a:cxn>
                  <a:cxn ang="0">
                    <a:pos x="90" y="713"/>
                  </a:cxn>
                  <a:cxn ang="0">
                    <a:pos x="258" y="738"/>
                  </a:cxn>
                  <a:cxn ang="0">
                    <a:pos x="425" y="674"/>
                  </a:cxn>
                  <a:cxn ang="0">
                    <a:pos x="451" y="337"/>
                  </a:cxn>
                  <a:cxn ang="0">
                    <a:pos x="438" y="596"/>
                  </a:cxn>
                  <a:cxn ang="0">
                    <a:pos x="361" y="687"/>
                  </a:cxn>
                  <a:cxn ang="0">
                    <a:pos x="296" y="700"/>
                  </a:cxn>
                  <a:cxn ang="0">
                    <a:pos x="219" y="700"/>
                  </a:cxn>
                  <a:cxn ang="0">
                    <a:pos x="155" y="661"/>
                  </a:cxn>
                  <a:cxn ang="0">
                    <a:pos x="129" y="570"/>
                  </a:cxn>
                  <a:cxn ang="0">
                    <a:pos x="167" y="454"/>
                  </a:cxn>
                  <a:cxn ang="0">
                    <a:pos x="322" y="363"/>
                  </a:cxn>
                </a:cxnLst>
                <a:rect l="0" t="0" r="r" b="b"/>
                <a:pathLst>
                  <a:path w="721" h="738">
                    <a:moveTo>
                      <a:pt x="464" y="609"/>
                    </a:moveTo>
                    <a:lnTo>
                      <a:pt x="476" y="648"/>
                    </a:lnTo>
                    <a:lnTo>
                      <a:pt x="489" y="674"/>
                    </a:lnTo>
                    <a:lnTo>
                      <a:pt x="515" y="713"/>
                    </a:lnTo>
                    <a:lnTo>
                      <a:pt x="592" y="738"/>
                    </a:lnTo>
                    <a:lnTo>
                      <a:pt x="605" y="738"/>
                    </a:lnTo>
                    <a:lnTo>
                      <a:pt x="682" y="700"/>
                    </a:lnTo>
                    <a:lnTo>
                      <a:pt x="695" y="674"/>
                    </a:lnTo>
                    <a:lnTo>
                      <a:pt x="721" y="635"/>
                    </a:lnTo>
                    <a:lnTo>
                      <a:pt x="721" y="492"/>
                    </a:lnTo>
                    <a:lnTo>
                      <a:pt x="682" y="492"/>
                    </a:lnTo>
                    <a:lnTo>
                      <a:pt x="682" y="622"/>
                    </a:lnTo>
                    <a:lnTo>
                      <a:pt x="657" y="674"/>
                    </a:lnTo>
                    <a:lnTo>
                      <a:pt x="644" y="674"/>
                    </a:lnTo>
                    <a:lnTo>
                      <a:pt x="631" y="687"/>
                    </a:lnTo>
                    <a:lnTo>
                      <a:pt x="592" y="687"/>
                    </a:lnTo>
                    <a:lnTo>
                      <a:pt x="579" y="661"/>
                    </a:lnTo>
                    <a:lnTo>
                      <a:pt x="579" y="648"/>
                    </a:lnTo>
                    <a:lnTo>
                      <a:pt x="567" y="635"/>
                    </a:lnTo>
                    <a:lnTo>
                      <a:pt x="567" y="233"/>
                    </a:lnTo>
                    <a:lnTo>
                      <a:pt x="554" y="182"/>
                    </a:lnTo>
                    <a:lnTo>
                      <a:pt x="541" y="143"/>
                    </a:lnTo>
                    <a:lnTo>
                      <a:pt x="502" y="91"/>
                    </a:lnTo>
                    <a:lnTo>
                      <a:pt x="399" y="26"/>
                    </a:lnTo>
                    <a:lnTo>
                      <a:pt x="283" y="0"/>
                    </a:lnTo>
                    <a:lnTo>
                      <a:pt x="167" y="26"/>
                    </a:lnTo>
                    <a:lnTo>
                      <a:pt x="77" y="91"/>
                    </a:lnTo>
                    <a:lnTo>
                      <a:pt x="52" y="182"/>
                    </a:lnTo>
                    <a:lnTo>
                      <a:pt x="52" y="220"/>
                    </a:lnTo>
                    <a:lnTo>
                      <a:pt x="64" y="246"/>
                    </a:lnTo>
                    <a:lnTo>
                      <a:pt x="90" y="259"/>
                    </a:lnTo>
                    <a:lnTo>
                      <a:pt x="155" y="259"/>
                    </a:lnTo>
                    <a:lnTo>
                      <a:pt x="193" y="220"/>
                    </a:lnTo>
                    <a:lnTo>
                      <a:pt x="193" y="169"/>
                    </a:lnTo>
                    <a:lnTo>
                      <a:pt x="180" y="143"/>
                    </a:lnTo>
                    <a:lnTo>
                      <a:pt x="167" y="130"/>
                    </a:lnTo>
                    <a:lnTo>
                      <a:pt x="142" y="117"/>
                    </a:lnTo>
                    <a:lnTo>
                      <a:pt x="116" y="117"/>
                    </a:lnTo>
                    <a:lnTo>
                      <a:pt x="142" y="91"/>
                    </a:lnTo>
                    <a:lnTo>
                      <a:pt x="180" y="65"/>
                    </a:lnTo>
                    <a:lnTo>
                      <a:pt x="258" y="39"/>
                    </a:lnTo>
                    <a:lnTo>
                      <a:pt x="283" y="39"/>
                    </a:lnTo>
                    <a:lnTo>
                      <a:pt x="348" y="52"/>
                    </a:lnTo>
                    <a:lnTo>
                      <a:pt x="399" y="91"/>
                    </a:lnTo>
                    <a:lnTo>
                      <a:pt x="438" y="156"/>
                    </a:lnTo>
                    <a:lnTo>
                      <a:pt x="451" y="246"/>
                    </a:lnTo>
                    <a:lnTo>
                      <a:pt x="451" y="311"/>
                    </a:lnTo>
                    <a:lnTo>
                      <a:pt x="309" y="324"/>
                    </a:lnTo>
                    <a:lnTo>
                      <a:pt x="155" y="363"/>
                    </a:lnTo>
                    <a:lnTo>
                      <a:pt x="64" y="428"/>
                    </a:lnTo>
                    <a:lnTo>
                      <a:pt x="13" y="505"/>
                    </a:lnTo>
                    <a:lnTo>
                      <a:pt x="0" y="570"/>
                    </a:lnTo>
                    <a:lnTo>
                      <a:pt x="26" y="648"/>
                    </a:lnTo>
                    <a:lnTo>
                      <a:pt x="90" y="713"/>
                    </a:lnTo>
                    <a:lnTo>
                      <a:pt x="167" y="738"/>
                    </a:lnTo>
                    <a:lnTo>
                      <a:pt x="258" y="738"/>
                    </a:lnTo>
                    <a:lnTo>
                      <a:pt x="348" y="725"/>
                    </a:lnTo>
                    <a:lnTo>
                      <a:pt x="425" y="674"/>
                    </a:lnTo>
                    <a:lnTo>
                      <a:pt x="464" y="609"/>
                    </a:lnTo>
                    <a:close/>
                    <a:moveTo>
                      <a:pt x="451" y="337"/>
                    </a:moveTo>
                    <a:lnTo>
                      <a:pt x="451" y="557"/>
                    </a:lnTo>
                    <a:lnTo>
                      <a:pt x="438" y="596"/>
                    </a:lnTo>
                    <a:lnTo>
                      <a:pt x="412" y="635"/>
                    </a:lnTo>
                    <a:lnTo>
                      <a:pt x="361" y="687"/>
                    </a:lnTo>
                    <a:lnTo>
                      <a:pt x="322" y="700"/>
                    </a:lnTo>
                    <a:lnTo>
                      <a:pt x="296" y="700"/>
                    </a:lnTo>
                    <a:lnTo>
                      <a:pt x="270" y="713"/>
                    </a:lnTo>
                    <a:lnTo>
                      <a:pt x="219" y="700"/>
                    </a:lnTo>
                    <a:lnTo>
                      <a:pt x="180" y="687"/>
                    </a:lnTo>
                    <a:lnTo>
                      <a:pt x="155" y="661"/>
                    </a:lnTo>
                    <a:lnTo>
                      <a:pt x="129" y="622"/>
                    </a:lnTo>
                    <a:lnTo>
                      <a:pt x="129" y="570"/>
                    </a:lnTo>
                    <a:lnTo>
                      <a:pt x="142" y="518"/>
                    </a:lnTo>
                    <a:lnTo>
                      <a:pt x="167" y="454"/>
                    </a:lnTo>
                    <a:lnTo>
                      <a:pt x="219" y="402"/>
                    </a:lnTo>
                    <a:lnTo>
                      <a:pt x="322" y="363"/>
                    </a:lnTo>
                    <a:lnTo>
                      <a:pt x="451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5" name="Freeform 1669"/>
              <p:cNvSpPr>
                <a:spLocks noEditPoints="1"/>
              </p:cNvSpPr>
              <p:nvPr/>
            </p:nvSpPr>
            <p:spPr bwMode="auto">
              <a:xfrm>
                <a:off x="4897" y="19543"/>
                <a:ext cx="786" cy="1126"/>
              </a:xfrm>
              <a:custGeom>
                <a:avLst/>
                <a:gdLst/>
                <a:ahLst/>
                <a:cxnLst>
                  <a:cxn ang="0">
                    <a:pos x="554" y="1023"/>
                  </a:cxn>
                  <a:cxn ang="0">
                    <a:pos x="554" y="1126"/>
                  </a:cxn>
                  <a:cxn ang="0">
                    <a:pos x="786" y="1113"/>
                  </a:cxn>
                  <a:cxn ang="0">
                    <a:pos x="786" y="1062"/>
                  </a:cxn>
                  <a:cxn ang="0">
                    <a:pos x="708" y="1062"/>
                  </a:cxn>
                  <a:cxn ang="0">
                    <a:pos x="683" y="1049"/>
                  </a:cxn>
                  <a:cxn ang="0">
                    <a:pos x="670" y="1036"/>
                  </a:cxn>
                  <a:cxn ang="0">
                    <a:pos x="670" y="0"/>
                  </a:cxn>
                  <a:cxn ang="0">
                    <a:pos x="438" y="13"/>
                  </a:cxn>
                  <a:cxn ang="0">
                    <a:pos x="438" y="65"/>
                  </a:cxn>
                  <a:cxn ang="0">
                    <a:pos x="490" y="65"/>
                  </a:cxn>
                  <a:cxn ang="0">
                    <a:pos x="528" y="77"/>
                  </a:cxn>
                  <a:cxn ang="0">
                    <a:pos x="541" y="90"/>
                  </a:cxn>
                  <a:cxn ang="0">
                    <a:pos x="554" y="116"/>
                  </a:cxn>
                  <a:cxn ang="0">
                    <a:pos x="554" y="505"/>
                  </a:cxn>
                  <a:cxn ang="0">
                    <a:pos x="477" y="427"/>
                  </a:cxn>
                  <a:cxn ang="0">
                    <a:pos x="425" y="414"/>
                  </a:cxn>
                  <a:cxn ang="0">
                    <a:pos x="361" y="401"/>
                  </a:cxn>
                  <a:cxn ang="0">
                    <a:pos x="219" y="427"/>
                  </a:cxn>
                  <a:cxn ang="0">
                    <a:pos x="103" y="505"/>
                  </a:cxn>
                  <a:cxn ang="0">
                    <a:pos x="26" y="621"/>
                  </a:cxn>
                  <a:cxn ang="0">
                    <a:pos x="0" y="764"/>
                  </a:cxn>
                  <a:cxn ang="0">
                    <a:pos x="26" y="906"/>
                  </a:cxn>
                  <a:cxn ang="0">
                    <a:pos x="103" y="1023"/>
                  </a:cxn>
                  <a:cxn ang="0">
                    <a:pos x="206" y="1101"/>
                  </a:cxn>
                  <a:cxn ang="0">
                    <a:pos x="335" y="1126"/>
                  </a:cxn>
                  <a:cxn ang="0">
                    <a:pos x="425" y="1113"/>
                  </a:cxn>
                  <a:cxn ang="0">
                    <a:pos x="502" y="1075"/>
                  </a:cxn>
                  <a:cxn ang="0">
                    <a:pos x="554" y="1023"/>
                  </a:cxn>
                  <a:cxn ang="0">
                    <a:pos x="554" y="595"/>
                  </a:cxn>
                  <a:cxn ang="0">
                    <a:pos x="554" y="958"/>
                  </a:cxn>
                  <a:cxn ang="0">
                    <a:pos x="541" y="971"/>
                  </a:cxn>
                  <a:cxn ang="0">
                    <a:pos x="541" y="984"/>
                  </a:cxn>
                  <a:cxn ang="0">
                    <a:pos x="502" y="1036"/>
                  </a:cxn>
                  <a:cxn ang="0">
                    <a:pos x="451" y="1075"/>
                  </a:cxn>
                  <a:cxn ang="0">
                    <a:pos x="348" y="1101"/>
                  </a:cxn>
                  <a:cxn ang="0">
                    <a:pos x="297" y="1088"/>
                  </a:cxn>
                  <a:cxn ang="0">
                    <a:pos x="258" y="1062"/>
                  </a:cxn>
                  <a:cxn ang="0">
                    <a:pos x="206" y="1036"/>
                  </a:cxn>
                  <a:cxn ang="0">
                    <a:pos x="181" y="997"/>
                  </a:cxn>
                  <a:cxn ang="0">
                    <a:pos x="142" y="880"/>
                  </a:cxn>
                  <a:cxn ang="0">
                    <a:pos x="129" y="764"/>
                  </a:cxn>
                  <a:cxn ang="0">
                    <a:pos x="142" y="660"/>
                  </a:cxn>
                  <a:cxn ang="0">
                    <a:pos x="181" y="544"/>
                  </a:cxn>
                  <a:cxn ang="0">
                    <a:pos x="206" y="518"/>
                  </a:cxn>
                  <a:cxn ang="0">
                    <a:pos x="232" y="479"/>
                  </a:cxn>
                  <a:cxn ang="0">
                    <a:pos x="271" y="466"/>
                  </a:cxn>
                  <a:cxn ang="0">
                    <a:pos x="309" y="440"/>
                  </a:cxn>
                  <a:cxn ang="0">
                    <a:pos x="412" y="440"/>
                  </a:cxn>
                  <a:cxn ang="0">
                    <a:pos x="451" y="466"/>
                  </a:cxn>
                  <a:cxn ang="0">
                    <a:pos x="502" y="492"/>
                  </a:cxn>
                  <a:cxn ang="0">
                    <a:pos x="554" y="544"/>
                  </a:cxn>
                  <a:cxn ang="0">
                    <a:pos x="554" y="595"/>
                  </a:cxn>
                </a:cxnLst>
                <a:rect l="0" t="0" r="r" b="b"/>
                <a:pathLst>
                  <a:path w="786" h="1126">
                    <a:moveTo>
                      <a:pt x="554" y="1023"/>
                    </a:moveTo>
                    <a:lnTo>
                      <a:pt x="554" y="1126"/>
                    </a:lnTo>
                    <a:lnTo>
                      <a:pt x="786" y="1113"/>
                    </a:lnTo>
                    <a:lnTo>
                      <a:pt x="786" y="1062"/>
                    </a:lnTo>
                    <a:lnTo>
                      <a:pt x="708" y="1062"/>
                    </a:lnTo>
                    <a:lnTo>
                      <a:pt x="683" y="1049"/>
                    </a:lnTo>
                    <a:lnTo>
                      <a:pt x="670" y="1036"/>
                    </a:lnTo>
                    <a:lnTo>
                      <a:pt x="670" y="0"/>
                    </a:lnTo>
                    <a:lnTo>
                      <a:pt x="438" y="13"/>
                    </a:lnTo>
                    <a:lnTo>
                      <a:pt x="438" y="65"/>
                    </a:lnTo>
                    <a:lnTo>
                      <a:pt x="490" y="65"/>
                    </a:lnTo>
                    <a:lnTo>
                      <a:pt x="528" y="77"/>
                    </a:lnTo>
                    <a:lnTo>
                      <a:pt x="541" y="90"/>
                    </a:lnTo>
                    <a:lnTo>
                      <a:pt x="554" y="116"/>
                    </a:lnTo>
                    <a:lnTo>
                      <a:pt x="554" y="505"/>
                    </a:lnTo>
                    <a:lnTo>
                      <a:pt x="477" y="427"/>
                    </a:lnTo>
                    <a:lnTo>
                      <a:pt x="425" y="414"/>
                    </a:lnTo>
                    <a:lnTo>
                      <a:pt x="361" y="401"/>
                    </a:lnTo>
                    <a:lnTo>
                      <a:pt x="219" y="427"/>
                    </a:lnTo>
                    <a:lnTo>
                      <a:pt x="103" y="505"/>
                    </a:lnTo>
                    <a:lnTo>
                      <a:pt x="26" y="621"/>
                    </a:lnTo>
                    <a:lnTo>
                      <a:pt x="0" y="764"/>
                    </a:lnTo>
                    <a:lnTo>
                      <a:pt x="26" y="906"/>
                    </a:lnTo>
                    <a:lnTo>
                      <a:pt x="103" y="1023"/>
                    </a:lnTo>
                    <a:lnTo>
                      <a:pt x="206" y="1101"/>
                    </a:lnTo>
                    <a:lnTo>
                      <a:pt x="335" y="1126"/>
                    </a:lnTo>
                    <a:lnTo>
                      <a:pt x="425" y="1113"/>
                    </a:lnTo>
                    <a:lnTo>
                      <a:pt x="502" y="1075"/>
                    </a:lnTo>
                    <a:lnTo>
                      <a:pt x="554" y="1023"/>
                    </a:lnTo>
                    <a:close/>
                    <a:moveTo>
                      <a:pt x="554" y="595"/>
                    </a:moveTo>
                    <a:lnTo>
                      <a:pt x="554" y="958"/>
                    </a:lnTo>
                    <a:lnTo>
                      <a:pt x="541" y="971"/>
                    </a:lnTo>
                    <a:lnTo>
                      <a:pt x="541" y="984"/>
                    </a:lnTo>
                    <a:lnTo>
                      <a:pt x="502" y="1036"/>
                    </a:lnTo>
                    <a:lnTo>
                      <a:pt x="451" y="1075"/>
                    </a:lnTo>
                    <a:lnTo>
                      <a:pt x="348" y="1101"/>
                    </a:lnTo>
                    <a:lnTo>
                      <a:pt x="297" y="1088"/>
                    </a:lnTo>
                    <a:lnTo>
                      <a:pt x="258" y="1062"/>
                    </a:lnTo>
                    <a:lnTo>
                      <a:pt x="206" y="1036"/>
                    </a:lnTo>
                    <a:lnTo>
                      <a:pt x="181" y="997"/>
                    </a:lnTo>
                    <a:lnTo>
                      <a:pt x="142" y="880"/>
                    </a:lnTo>
                    <a:lnTo>
                      <a:pt x="129" y="764"/>
                    </a:lnTo>
                    <a:lnTo>
                      <a:pt x="142" y="660"/>
                    </a:lnTo>
                    <a:lnTo>
                      <a:pt x="181" y="544"/>
                    </a:lnTo>
                    <a:lnTo>
                      <a:pt x="206" y="518"/>
                    </a:lnTo>
                    <a:lnTo>
                      <a:pt x="232" y="479"/>
                    </a:lnTo>
                    <a:lnTo>
                      <a:pt x="271" y="466"/>
                    </a:lnTo>
                    <a:lnTo>
                      <a:pt x="309" y="440"/>
                    </a:lnTo>
                    <a:lnTo>
                      <a:pt x="412" y="440"/>
                    </a:lnTo>
                    <a:lnTo>
                      <a:pt x="451" y="466"/>
                    </a:lnTo>
                    <a:lnTo>
                      <a:pt x="502" y="492"/>
                    </a:lnTo>
                    <a:lnTo>
                      <a:pt x="554" y="544"/>
                    </a:lnTo>
                    <a:lnTo>
                      <a:pt x="554" y="59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6" name="Freeform 1670"/>
              <p:cNvSpPr>
                <a:spLocks noEditPoints="1"/>
              </p:cNvSpPr>
              <p:nvPr/>
            </p:nvSpPr>
            <p:spPr bwMode="auto">
              <a:xfrm>
                <a:off x="5786" y="19582"/>
                <a:ext cx="334" cy="1074"/>
              </a:xfrm>
              <a:custGeom>
                <a:avLst/>
                <a:gdLst/>
                <a:ahLst/>
                <a:cxnLst>
                  <a:cxn ang="0">
                    <a:pos x="231" y="362"/>
                  </a:cxn>
                  <a:cxn ang="0">
                    <a:pos x="0" y="388"/>
                  </a:cxn>
                  <a:cxn ang="0">
                    <a:pos x="0" y="427"/>
                  </a:cxn>
                  <a:cxn ang="0">
                    <a:pos x="51" y="427"/>
                  </a:cxn>
                  <a:cxn ang="0">
                    <a:pos x="90" y="440"/>
                  </a:cxn>
                  <a:cxn ang="0">
                    <a:pos x="116" y="453"/>
                  </a:cxn>
                  <a:cxn ang="0">
                    <a:pos x="116" y="479"/>
                  </a:cxn>
                  <a:cxn ang="0">
                    <a:pos x="128" y="518"/>
                  </a:cxn>
                  <a:cxn ang="0">
                    <a:pos x="128" y="997"/>
                  </a:cxn>
                  <a:cxn ang="0">
                    <a:pos x="116" y="1010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4"/>
                  </a:cxn>
                  <a:cxn ang="0">
                    <a:pos x="334" y="1074"/>
                  </a:cxn>
                  <a:cxn ang="0">
                    <a:pos x="334" y="1023"/>
                  </a:cxn>
                  <a:cxn ang="0">
                    <a:pos x="257" y="1023"/>
                  </a:cxn>
                  <a:cxn ang="0">
                    <a:pos x="231" y="1010"/>
                  </a:cxn>
                  <a:cxn ang="0">
                    <a:pos x="231" y="958"/>
                  </a:cxn>
                  <a:cxn ang="0">
                    <a:pos x="231" y="362"/>
                  </a:cxn>
                  <a:cxn ang="0">
                    <a:pos x="231" y="90"/>
                  </a:cxn>
                  <a:cxn ang="0">
                    <a:pos x="231" y="51"/>
                  </a:cxn>
                  <a:cxn ang="0">
                    <a:pos x="180" y="0"/>
                  </a:cxn>
                  <a:cxn ang="0">
                    <a:pos x="154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77" y="51"/>
                  </a:cxn>
                  <a:cxn ang="0">
                    <a:pos x="64" y="90"/>
                  </a:cxn>
                  <a:cxn ang="0">
                    <a:pos x="90" y="142"/>
                  </a:cxn>
                  <a:cxn ang="0">
                    <a:pos x="116" y="168"/>
                  </a:cxn>
                  <a:cxn ang="0">
                    <a:pos x="180" y="168"/>
                  </a:cxn>
                  <a:cxn ang="0">
                    <a:pos x="231" y="116"/>
                  </a:cxn>
                  <a:cxn ang="0">
                    <a:pos x="231" y="90"/>
                  </a:cxn>
                </a:cxnLst>
                <a:rect l="0" t="0" r="r" b="b"/>
                <a:pathLst>
                  <a:path w="334" h="1074">
                    <a:moveTo>
                      <a:pt x="231" y="362"/>
                    </a:moveTo>
                    <a:lnTo>
                      <a:pt x="0" y="388"/>
                    </a:lnTo>
                    <a:lnTo>
                      <a:pt x="0" y="427"/>
                    </a:lnTo>
                    <a:lnTo>
                      <a:pt x="51" y="427"/>
                    </a:lnTo>
                    <a:lnTo>
                      <a:pt x="90" y="440"/>
                    </a:lnTo>
                    <a:lnTo>
                      <a:pt x="116" y="453"/>
                    </a:lnTo>
                    <a:lnTo>
                      <a:pt x="116" y="479"/>
                    </a:lnTo>
                    <a:lnTo>
                      <a:pt x="128" y="518"/>
                    </a:lnTo>
                    <a:lnTo>
                      <a:pt x="128" y="997"/>
                    </a:lnTo>
                    <a:lnTo>
                      <a:pt x="116" y="1010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4"/>
                    </a:lnTo>
                    <a:lnTo>
                      <a:pt x="334" y="1074"/>
                    </a:lnTo>
                    <a:lnTo>
                      <a:pt x="334" y="1023"/>
                    </a:lnTo>
                    <a:lnTo>
                      <a:pt x="257" y="1023"/>
                    </a:lnTo>
                    <a:lnTo>
                      <a:pt x="231" y="1010"/>
                    </a:lnTo>
                    <a:lnTo>
                      <a:pt x="231" y="958"/>
                    </a:lnTo>
                    <a:lnTo>
                      <a:pt x="231" y="362"/>
                    </a:lnTo>
                    <a:close/>
                    <a:moveTo>
                      <a:pt x="231" y="90"/>
                    </a:moveTo>
                    <a:lnTo>
                      <a:pt x="231" y="51"/>
                    </a:lnTo>
                    <a:lnTo>
                      <a:pt x="180" y="0"/>
                    </a:lnTo>
                    <a:lnTo>
                      <a:pt x="154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77" y="51"/>
                    </a:lnTo>
                    <a:lnTo>
                      <a:pt x="64" y="90"/>
                    </a:lnTo>
                    <a:lnTo>
                      <a:pt x="90" y="142"/>
                    </a:lnTo>
                    <a:lnTo>
                      <a:pt x="116" y="168"/>
                    </a:lnTo>
                    <a:lnTo>
                      <a:pt x="180" y="168"/>
                    </a:lnTo>
                    <a:lnTo>
                      <a:pt x="231" y="116"/>
                    </a:lnTo>
                    <a:lnTo>
                      <a:pt x="231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7" name="Freeform 1671"/>
              <p:cNvSpPr>
                <a:spLocks/>
              </p:cNvSpPr>
              <p:nvPr/>
            </p:nvSpPr>
            <p:spPr bwMode="auto">
              <a:xfrm>
                <a:off x="6223" y="19931"/>
                <a:ext cx="618" cy="738"/>
              </a:xfrm>
              <a:custGeom>
                <a:avLst/>
                <a:gdLst/>
                <a:ahLst/>
                <a:cxnLst>
                  <a:cxn ang="0">
                    <a:pos x="528" y="104"/>
                  </a:cxn>
                  <a:cxn ang="0">
                    <a:pos x="490" y="117"/>
                  </a:cxn>
                  <a:cxn ang="0">
                    <a:pos x="464" y="143"/>
                  </a:cxn>
                  <a:cxn ang="0">
                    <a:pos x="451" y="169"/>
                  </a:cxn>
                  <a:cxn ang="0">
                    <a:pos x="451" y="207"/>
                  </a:cxn>
                  <a:cxn ang="0">
                    <a:pos x="490" y="246"/>
                  </a:cxn>
                  <a:cxn ang="0">
                    <a:pos x="528" y="259"/>
                  </a:cxn>
                  <a:cxn ang="0">
                    <a:pos x="580" y="233"/>
                  </a:cxn>
                  <a:cxn ang="0">
                    <a:pos x="593" y="207"/>
                  </a:cxn>
                  <a:cxn ang="0">
                    <a:pos x="593" y="182"/>
                  </a:cxn>
                  <a:cxn ang="0">
                    <a:pos x="580" y="104"/>
                  </a:cxn>
                  <a:cxn ang="0">
                    <a:pos x="515" y="52"/>
                  </a:cxn>
                  <a:cxn ang="0">
                    <a:pos x="438" y="13"/>
                  </a:cxn>
                  <a:cxn ang="0">
                    <a:pos x="348" y="0"/>
                  </a:cxn>
                  <a:cxn ang="0">
                    <a:pos x="206" y="39"/>
                  </a:cxn>
                  <a:cxn ang="0">
                    <a:pos x="103" y="117"/>
                  </a:cxn>
                  <a:cxn ang="0">
                    <a:pos x="26" y="233"/>
                  </a:cxn>
                  <a:cxn ang="0">
                    <a:pos x="0" y="376"/>
                  </a:cxn>
                  <a:cxn ang="0">
                    <a:pos x="26" y="518"/>
                  </a:cxn>
                  <a:cxn ang="0">
                    <a:pos x="103" y="635"/>
                  </a:cxn>
                  <a:cxn ang="0">
                    <a:pos x="219" y="713"/>
                  </a:cxn>
                  <a:cxn ang="0">
                    <a:pos x="348" y="738"/>
                  </a:cxn>
                  <a:cxn ang="0">
                    <a:pos x="464" y="725"/>
                  </a:cxn>
                  <a:cxn ang="0">
                    <a:pos x="541" y="674"/>
                  </a:cxn>
                  <a:cxn ang="0">
                    <a:pos x="580" y="609"/>
                  </a:cxn>
                  <a:cxn ang="0">
                    <a:pos x="618" y="531"/>
                  </a:cxn>
                  <a:cxn ang="0">
                    <a:pos x="605" y="518"/>
                  </a:cxn>
                  <a:cxn ang="0">
                    <a:pos x="580" y="518"/>
                  </a:cxn>
                  <a:cxn ang="0">
                    <a:pos x="580" y="531"/>
                  </a:cxn>
                  <a:cxn ang="0">
                    <a:pos x="528" y="622"/>
                  </a:cxn>
                  <a:cxn ang="0">
                    <a:pos x="477" y="674"/>
                  </a:cxn>
                  <a:cxn ang="0">
                    <a:pos x="412" y="700"/>
                  </a:cxn>
                  <a:cxn ang="0">
                    <a:pos x="361" y="700"/>
                  </a:cxn>
                  <a:cxn ang="0">
                    <a:pos x="309" y="687"/>
                  </a:cxn>
                  <a:cxn ang="0">
                    <a:pos x="245" y="661"/>
                  </a:cxn>
                  <a:cxn ang="0">
                    <a:pos x="194" y="596"/>
                  </a:cxn>
                  <a:cxn ang="0">
                    <a:pos x="155" y="505"/>
                  </a:cxn>
                  <a:cxn ang="0">
                    <a:pos x="142" y="376"/>
                  </a:cxn>
                  <a:cxn ang="0">
                    <a:pos x="155" y="246"/>
                  </a:cxn>
                  <a:cxn ang="0">
                    <a:pos x="194" y="143"/>
                  </a:cxn>
                  <a:cxn ang="0">
                    <a:pos x="245" y="91"/>
                  </a:cxn>
                  <a:cxn ang="0">
                    <a:pos x="297" y="52"/>
                  </a:cxn>
                  <a:cxn ang="0">
                    <a:pos x="412" y="52"/>
                  </a:cxn>
                  <a:cxn ang="0">
                    <a:pos x="490" y="78"/>
                  </a:cxn>
                  <a:cxn ang="0">
                    <a:pos x="528" y="104"/>
                  </a:cxn>
                </a:cxnLst>
                <a:rect l="0" t="0" r="r" b="b"/>
                <a:pathLst>
                  <a:path w="618" h="738">
                    <a:moveTo>
                      <a:pt x="528" y="104"/>
                    </a:moveTo>
                    <a:lnTo>
                      <a:pt x="490" y="117"/>
                    </a:lnTo>
                    <a:lnTo>
                      <a:pt x="464" y="143"/>
                    </a:lnTo>
                    <a:lnTo>
                      <a:pt x="451" y="169"/>
                    </a:lnTo>
                    <a:lnTo>
                      <a:pt x="451" y="207"/>
                    </a:lnTo>
                    <a:lnTo>
                      <a:pt x="490" y="246"/>
                    </a:lnTo>
                    <a:lnTo>
                      <a:pt x="528" y="259"/>
                    </a:lnTo>
                    <a:lnTo>
                      <a:pt x="580" y="233"/>
                    </a:lnTo>
                    <a:lnTo>
                      <a:pt x="593" y="207"/>
                    </a:lnTo>
                    <a:lnTo>
                      <a:pt x="593" y="182"/>
                    </a:lnTo>
                    <a:lnTo>
                      <a:pt x="580" y="104"/>
                    </a:lnTo>
                    <a:lnTo>
                      <a:pt x="515" y="52"/>
                    </a:lnTo>
                    <a:lnTo>
                      <a:pt x="438" y="13"/>
                    </a:lnTo>
                    <a:lnTo>
                      <a:pt x="348" y="0"/>
                    </a:lnTo>
                    <a:lnTo>
                      <a:pt x="206" y="39"/>
                    </a:lnTo>
                    <a:lnTo>
                      <a:pt x="103" y="117"/>
                    </a:lnTo>
                    <a:lnTo>
                      <a:pt x="26" y="233"/>
                    </a:lnTo>
                    <a:lnTo>
                      <a:pt x="0" y="376"/>
                    </a:lnTo>
                    <a:lnTo>
                      <a:pt x="26" y="518"/>
                    </a:lnTo>
                    <a:lnTo>
                      <a:pt x="103" y="635"/>
                    </a:lnTo>
                    <a:lnTo>
                      <a:pt x="219" y="713"/>
                    </a:lnTo>
                    <a:lnTo>
                      <a:pt x="348" y="738"/>
                    </a:lnTo>
                    <a:lnTo>
                      <a:pt x="464" y="725"/>
                    </a:lnTo>
                    <a:lnTo>
                      <a:pt x="541" y="674"/>
                    </a:lnTo>
                    <a:lnTo>
                      <a:pt x="580" y="609"/>
                    </a:lnTo>
                    <a:lnTo>
                      <a:pt x="618" y="531"/>
                    </a:lnTo>
                    <a:lnTo>
                      <a:pt x="605" y="518"/>
                    </a:lnTo>
                    <a:lnTo>
                      <a:pt x="580" y="518"/>
                    </a:lnTo>
                    <a:lnTo>
                      <a:pt x="580" y="531"/>
                    </a:lnTo>
                    <a:lnTo>
                      <a:pt x="528" y="622"/>
                    </a:lnTo>
                    <a:lnTo>
                      <a:pt x="477" y="674"/>
                    </a:lnTo>
                    <a:lnTo>
                      <a:pt x="412" y="700"/>
                    </a:lnTo>
                    <a:lnTo>
                      <a:pt x="361" y="700"/>
                    </a:lnTo>
                    <a:lnTo>
                      <a:pt x="309" y="687"/>
                    </a:lnTo>
                    <a:lnTo>
                      <a:pt x="245" y="661"/>
                    </a:lnTo>
                    <a:lnTo>
                      <a:pt x="194" y="596"/>
                    </a:lnTo>
                    <a:lnTo>
                      <a:pt x="155" y="505"/>
                    </a:lnTo>
                    <a:lnTo>
                      <a:pt x="142" y="376"/>
                    </a:lnTo>
                    <a:lnTo>
                      <a:pt x="155" y="246"/>
                    </a:lnTo>
                    <a:lnTo>
                      <a:pt x="194" y="143"/>
                    </a:lnTo>
                    <a:lnTo>
                      <a:pt x="245" y="91"/>
                    </a:lnTo>
                    <a:lnTo>
                      <a:pt x="297" y="52"/>
                    </a:lnTo>
                    <a:lnTo>
                      <a:pt x="412" y="52"/>
                    </a:lnTo>
                    <a:lnTo>
                      <a:pt x="490" y="78"/>
                    </a:lnTo>
                    <a:lnTo>
                      <a:pt x="52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8" name="Freeform 1672"/>
              <p:cNvSpPr>
                <a:spLocks/>
              </p:cNvSpPr>
              <p:nvPr/>
            </p:nvSpPr>
            <p:spPr bwMode="auto">
              <a:xfrm>
                <a:off x="6919" y="19672"/>
                <a:ext cx="502" cy="997"/>
              </a:xfrm>
              <a:custGeom>
                <a:avLst/>
                <a:gdLst/>
                <a:ahLst/>
                <a:cxnLst>
                  <a:cxn ang="0">
                    <a:pos x="244" y="337"/>
                  </a:cxn>
                  <a:cxn ang="0">
                    <a:pos x="476" y="337"/>
                  </a:cxn>
                  <a:cxn ang="0">
                    <a:pos x="476" y="298"/>
                  </a:cxn>
                  <a:cxn ang="0">
                    <a:pos x="244" y="298"/>
                  </a:cxn>
                  <a:cxn ang="0">
                    <a:pos x="244" y="0"/>
                  </a:cxn>
                  <a:cxn ang="0">
                    <a:pos x="206" y="0"/>
                  </a:cxn>
                  <a:cxn ang="0">
                    <a:pos x="193" y="104"/>
                  </a:cxn>
                  <a:cxn ang="0">
                    <a:pos x="154" y="195"/>
                  </a:cxn>
                  <a:cxn ang="0">
                    <a:pos x="90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28" y="337"/>
                  </a:cxn>
                  <a:cxn ang="0">
                    <a:pos x="128" y="790"/>
                  </a:cxn>
                  <a:cxn ang="0">
                    <a:pos x="141" y="881"/>
                  </a:cxn>
                  <a:cxn ang="0">
                    <a:pos x="193" y="946"/>
                  </a:cxn>
                  <a:cxn ang="0">
                    <a:pos x="244" y="984"/>
                  </a:cxn>
                  <a:cxn ang="0">
                    <a:pos x="296" y="997"/>
                  </a:cxn>
                  <a:cxn ang="0">
                    <a:pos x="334" y="997"/>
                  </a:cxn>
                  <a:cxn ang="0">
                    <a:pos x="412" y="984"/>
                  </a:cxn>
                  <a:cxn ang="0">
                    <a:pos x="463" y="933"/>
                  </a:cxn>
                  <a:cxn ang="0">
                    <a:pos x="489" y="868"/>
                  </a:cxn>
                  <a:cxn ang="0">
                    <a:pos x="502" y="790"/>
                  </a:cxn>
                  <a:cxn ang="0">
                    <a:pos x="502" y="700"/>
                  </a:cxn>
                  <a:cxn ang="0">
                    <a:pos x="450" y="700"/>
                  </a:cxn>
                  <a:cxn ang="0">
                    <a:pos x="450" y="829"/>
                  </a:cxn>
                  <a:cxn ang="0">
                    <a:pos x="437" y="881"/>
                  </a:cxn>
                  <a:cxn ang="0">
                    <a:pos x="424" y="920"/>
                  </a:cxn>
                  <a:cxn ang="0">
                    <a:pos x="399" y="946"/>
                  </a:cxn>
                  <a:cxn ang="0">
                    <a:pos x="373" y="959"/>
                  </a:cxn>
                  <a:cxn ang="0">
                    <a:pos x="309" y="959"/>
                  </a:cxn>
                  <a:cxn ang="0">
                    <a:pos x="270" y="920"/>
                  </a:cxn>
                  <a:cxn ang="0">
                    <a:pos x="257" y="881"/>
                  </a:cxn>
                  <a:cxn ang="0">
                    <a:pos x="244" y="855"/>
                  </a:cxn>
                  <a:cxn ang="0">
                    <a:pos x="244" y="790"/>
                  </a:cxn>
                  <a:cxn ang="0">
                    <a:pos x="244" y="337"/>
                  </a:cxn>
                </a:cxnLst>
                <a:rect l="0" t="0" r="r" b="b"/>
                <a:pathLst>
                  <a:path w="502" h="997">
                    <a:moveTo>
                      <a:pt x="244" y="337"/>
                    </a:moveTo>
                    <a:lnTo>
                      <a:pt x="476" y="337"/>
                    </a:lnTo>
                    <a:lnTo>
                      <a:pt x="476" y="298"/>
                    </a:lnTo>
                    <a:lnTo>
                      <a:pt x="244" y="298"/>
                    </a:lnTo>
                    <a:lnTo>
                      <a:pt x="244" y="0"/>
                    </a:lnTo>
                    <a:lnTo>
                      <a:pt x="206" y="0"/>
                    </a:lnTo>
                    <a:lnTo>
                      <a:pt x="193" y="104"/>
                    </a:lnTo>
                    <a:lnTo>
                      <a:pt x="154" y="195"/>
                    </a:lnTo>
                    <a:lnTo>
                      <a:pt x="90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28" y="337"/>
                    </a:lnTo>
                    <a:lnTo>
                      <a:pt x="128" y="790"/>
                    </a:lnTo>
                    <a:lnTo>
                      <a:pt x="141" y="881"/>
                    </a:lnTo>
                    <a:lnTo>
                      <a:pt x="193" y="946"/>
                    </a:lnTo>
                    <a:lnTo>
                      <a:pt x="244" y="984"/>
                    </a:lnTo>
                    <a:lnTo>
                      <a:pt x="296" y="997"/>
                    </a:lnTo>
                    <a:lnTo>
                      <a:pt x="334" y="997"/>
                    </a:lnTo>
                    <a:lnTo>
                      <a:pt x="412" y="984"/>
                    </a:lnTo>
                    <a:lnTo>
                      <a:pt x="463" y="933"/>
                    </a:lnTo>
                    <a:lnTo>
                      <a:pt x="489" y="868"/>
                    </a:lnTo>
                    <a:lnTo>
                      <a:pt x="502" y="790"/>
                    </a:lnTo>
                    <a:lnTo>
                      <a:pt x="502" y="700"/>
                    </a:lnTo>
                    <a:lnTo>
                      <a:pt x="450" y="700"/>
                    </a:lnTo>
                    <a:lnTo>
                      <a:pt x="450" y="829"/>
                    </a:lnTo>
                    <a:lnTo>
                      <a:pt x="437" y="881"/>
                    </a:lnTo>
                    <a:lnTo>
                      <a:pt x="424" y="920"/>
                    </a:lnTo>
                    <a:lnTo>
                      <a:pt x="399" y="946"/>
                    </a:lnTo>
                    <a:lnTo>
                      <a:pt x="373" y="959"/>
                    </a:lnTo>
                    <a:lnTo>
                      <a:pt x="309" y="959"/>
                    </a:lnTo>
                    <a:lnTo>
                      <a:pt x="270" y="920"/>
                    </a:lnTo>
                    <a:lnTo>
                      <a:pt x="257" y="881"/>
                    </a:lnTo>
                    <a:lnTo>
                      <a:pt x="244" y="855"/>
                    </a:lnTo>
                    <a:lnTo>
                      <a:pt x="244" y="790"/>
                    </a:lnTo>
                    <a:lnTo>
                      <a:pt x="244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49" name="Freeform 1673"/>
              <p:cNvSpPr>
                <a:spLocks noEditPoints="1"/>
              </p:cNvSpPr>
              <p:nvPr/>
            </p:nvSpPr>
            <p:spPr bwMode="auto">
              <a:xfrm>
                <a:off x="7562" y="19582"/>
                <a:ext cx="335" cy="1074"/>
              </a:xfrm>
              <a:custGeom>
                <a:avLst/>
                <a:gdLst/>
                <a:ahLst/>
                <a:cxnLst>
                  <a:cxn ang="0">
                    <a:pos x="232" y="362"/>
                  </a:cxn>
                  <a:cxn ang="0">
                    <a:pos x="0" y="388"/>
                  </a:cxn>
                  <a:cxn ang="0">
                    <a:pos x="0" y="427"/>
                  </a:cxn>
                  <a:cxn ang="0">
                    <a:pos x="52" y="427"/>
                  </a:cxn>
                  <a:cxn ang="0">
                    <a:pos x="90" y="440"/>
                  </a:cxn>
                  <a:cxn ang="0">
                    <a:pos x="103" y="453"/>
                  </a:cxn>
                  <a:cxn ang="0">
                    <a:pos x="116" y="479"/>
                  </a:cxn>
                  <a:cxn ang="0">
                    <a:pos x="116" y="997"/>
                  </a:cxn>
                  <a:cxn ang="0">
                    <a:pos x="90" y="1023"/>
                  </a:cxn>
                  <a:cxn ang="0">
                    <a:pos x="0" y="1023"/>
                  </a:cxn>
                  <a:cxn ang="0">
                    <a:pos x="0" y="1074"/>
                  </a:cxn>
                  <a:cxn ang="0">
                    <a:pos x="335" y="1074"/>
                  </a:cxn>
                  <a:cxn ang="0">
                    <a:pos x="335" y="1023"/>
                  </a:cxn>
                  <a:cxn ang="0">
                    <a:pos x="258" y="1023"/>
                  </a:cxn>
                  <a:cxn ang="0">
                    <a:pos x="232" y="1010"/>
                  </a:cxn>
                  <a:cxn ang="0">
                    <a:pos x="232" y="958"/>
                  </a:cxn>
                  <a:cxn ang="0">
                    <a:pos x="232" y="362"/>
                  </a:cxn>
                  <a:cxn ang="0">
                    <a:pos x="232" y="90"/>
                  </a:cxn>
                  <a:cxn ang="0">
                    <a:pos x="232" y="51"/>
                  </a:cxn>
                  <a:cxn ang="0">
                    <a:pos x="181" y="0"/>
                  </a:cxn>
                  <a:cxn ang="0">
                    <a:pos x="155" y="0"/>
                  </a:cxn>
                  <a:cxn ang="0">
                    <a:pos x="116" y="13"/>
                  </a:cxn>
                  <a:cxn ang="0">
                    <a:pos x="90" y="26"/>
                  </a:cxn>
                  <a:cxn ang="0">
                    <a:pos x="65" y="51"/>
                  </a:cxn>
                  <a:cxn ang="0">
                    <a:pos x="65" y="116"/>
                  </a:cxn>
                  <a:cxn ang="0">
                    <a:pos x="116" y="168"/>
                  </a:cxn>
                  <a:cxn ang="0">
                    <a:pos x="181" y="168"/>
                  </a:cxn>
                  <a:cxn ang="0">
                    <a:pos x="232" y="116"/>
                  </a:cxn>
                  <a:cxn ang="0">
                    <a:pos x="232" y="90"/>
                  </a:cxn>
                </a:cxnLst>
                <a:rect l="0" t="0" r="r" b="b"/>
                <a:pathLst>
                  <a:path w="335" h="1074">
                    <a:moveTo>
                      <a:pt x="232" y="362"/>
                    </a:moveTo>
                    <a:lnTo>
                      <a:pt x="0" y="388"/>
                    </a:lnTo>
                    <a:lnTo>
                      <a:pt x="0" y="427"/>
                    </a:lnTo>
                    <a:lnTo>
                      <a:pt x="52" y="427"/>
                    </a:lnTo>
                    <a:lnTo>
                      <a:pt x="90" y="440"/>
                    </a:lnTo>
                    <a:lnTo>
                      <a:pt x="103" y="453"/>
                    </a:lnTo>
                    <a:lnTo>
                      <a:pt x="116" y="479"/>
                    </a:lnTo>
                    <a:lnTo>
                      <a:pt x="116" y="997"/>
                    </a:lnTo>
                    <a:lnTo>
                      <a:pt x="90" y="1023"/>
                    </a:lnTo>
                    <a:lnTo>
                      <a:pt x="0" y="1023"/>
                    </a:lnTo>
                    <a:lnTo>
                      <a:pt x="0" y="1074"/>
                    </a:lnTo>
                    <a:lnTo>
                      <a:pt x="335" y="1074"/>
                    </a:lnTo>
                    <a:lnTo>
                      <a:pt x="335" y="1023"/>
                    </a:lnTo>
                    <a:lnTo>
                      <a:pt x="258" y="1023"/>
                    </a:lnTo>
                    <a:lnTo>
                      <a:pt x="232" y="1010"/>
                    </a:lnTo>
                    <a:lnTo>
                      <a:pt x="232" y="958"/>
                    </a:lnTo>
                    <a:lnTo>
                      <a:pt x="232" y="362"/>
                    </a:lnTo>
                    <a:close/>
                    <a:moveTo>
                      <a:pt x="232" y="90"/>
                    </a:moveTo>
                    <a:lnTo>
                      <a:pt x="232" y="51"/>
                    </a:lnTo>
                    <a:lnTo>
                      <a:pt x="181" y="0"/>
                    </a:lnTo>
                    <a:lnTo>
                      <a:pt x="155" y="0"/>
                    </a:lnTo>
                    <a:lnTo>
                      <a:pt x="116" y="13"/>
                    </a:lnTo>
                    <a:lnTo>
                      <a:pt x="90" y="26"/>
                    </a:lnTo>
                    <a:lnTo>
                      <a:pt x="65" y="51"/>
                    </a:lnTo>
                    <a:lnTo>
                      <a:pt x="65" y="116"/>
                    </a:lnTo>
                    <a:lnTo>
                      <a:pt x="116" y="168"/>
                    </a:lnTo>
                    <a:lnTo>
                      <a:pt x="181" y="168"/>
                    </a:lnTo>
                    <a:lnTo>
                      <a:pt x="232" y="116"/>
                    </a:lnTo>
                    <a:lnTo>
                      <a:pt x="232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50" name="Freeform 1674"/>
              <p:cNvSpPr>
                <a:spLocks/>
              </p:cNvSpPr>
              <p:nvPr/>
            </p:nvSpPr>
            <p:spPr bwMode="auto">
              <a:xfrm>
                <a:off x="8000" y="19944"/>
                <a:ext cx="798" cy="712"/>
              </a:xfrm>
              <a:custGeom>
                <a:avLst/>
                <a:gdLst/>
                <a:ahLst/>
                <a:cxnLst>
                  <a:cxn ang="0">
                    <a:pos x="129" y="156"/>
                  </a:cxn>
                  <a:cxn ang="0">
                    <a:pos x="129" y="635"/>
                  </a:cxn>
                  <a:cxn ang="0">
                    <a:pos x="116" y="648"/>
                  </a:cxn>
                  <a:cxn ang="0">
                    <a:pos x="90" y="661"/>
                  </a:cxn>
                  <a:cxn ang="0">
                    <a:pos x="0" y="661"/>
                  </a:cxn>
                  <a:cxn ang="0">
                    <a:pos x="0" y="712"/>
                  </a:cxn>
                  <a:cxn ang="0">
                    <a:pos x="360" y="712"/>
                  </a:cxn>
                  <a:cxn ang="0">
                    <a:pos x="360" y="661"/>
                  </a:cxn>
                  <a:cxn ang="0">
                    <a:pos x="270" y="661"/>
                  </a:cxn>
                  <a:cxn ang="0">
                    <a:pos x="245" y="648"/>
                  </a:cxn>
                  <a:cxn ang="0">
                    <a:pos x="245" y="622"/>
                  </a:cxn>
                  <a:cxn ang="0">
                    <a:pos x="232" y="596"/>
                  </a:cxn>
                  <a:cxn ang="0">
                    <a:pos x="232" y="298"/>
                  </a:cxn>
                  <a:cxn ang="0">
                    <a:pos x="257" y="182"/>
                  </a:cxn>
                  <a:cxn ang="0">
                    <a:pos x="309" y="104"/>
                  </a:cxn>
                  <a:cxn ang="0">
                    <a:pos x="373" y="52"/>
                  </a:cxn>
                  <a:cxn ang="0">
                    <a:pos x="451" y="39"/>
                  </a:cxn>
                  <a:cxn ang="0">
                    <a:pos x="489" y="39"/>
                  </a:cxn>
                  <a:cxn ang="0">
                    <a:pos x="515" y="52"/>
                  </a:cxn>
                  <a:cxn ang="0">
                    <a:pos x="541" y="78"/>
                  </a:cxn>
                  <a:cxn ang="0">
                    <a:pos x="554" y="104"/>
                  </a:cxn>
                  <a:cxn ang="0">
                    <a:pos x="566" y="143"/>
                  </a:cxn>
                  <a:cxn ang="0">
                    <a:pos x="566" y="635"/>
                  </a:cxn>
                  <a:cxn ang="0">
                    <a:pos x="541" y="661"/>
                  </a:cxn>
                  <a:cxn ang="0">
                    <a:pos x="451" y="661"/>
                  </a:cxn>
                  <a:cxn ang="0">
                    <a:pos x="451" y="712"/>
                  </a:cxn>
                  <a:cxn ang="0">
                    <a:pos x="798" y="712"/>
                  </a:cxn>
                  <a:cxn ang="0">
                    <a:pos x="798" y="661"/>
                  </a:cxn>
                  <a:cxn ang="0">
                    <a:pos x="721" y="661"/>
                  </a:cxn>
                  <a:cxn ang="0">
                    <a:pos x="695" y="648"/>
                  </a:cxn>
                  <a:cxn ang="0">
                    <a:pos x="682" y="635"/>
                  </a:cxn>
                  <a:cxn ang="0">
                    <a:pos x="682" y="194"/>
                  </a:cxn>
                  <a:cxn ang="0">
                    <a:pos x="669" y="117"/>
                  </a:cxn>
                  <a:cxn ang="0">
                    <a:pos x="631" y="65"/>
                  </a:cxn>
                  <a:cxn ang="0">
                    <a:pos x="592" y="26"/>
                  </a:cxn>
                  <a:cxn ang="0">
                    <a:pos x="515" y="0"/>
                  </a:cxn>
                  <a:cxn ang="0">
                    <a:pos x="463" y="0"/>
                  </a:cxn>
                  <a:cxn ang="0">
                    <a:pos x="360" y="26"/>
                  </a:cxn>
                  <a:cxn ang="0">
                    <a:pos x="283" y="78"/>
                  </a:cxn>
                  <a:cxn ang="0">
                    <a:pos x="232" y="169"/>
                  </a:cxn>
                  <a:cxn ang="0">
                    <a:pos x="232" y="0"/>
                  </a:cxn>
                  <a:cxn ang="0">
                    <a:pos x="0" y="26"/>
                  </a:cxn>
                  <a:cxn ang="0">
                    <a:pos x="0" y="65"/>
                  </a:cxn>
                  <a:cxn ang="0">
                    <a:pos x="51" y="65"/>
                  </a:cxn>
                  <a:cxn ang="0">
                    <a:pos x="90" y="78"/>
                  </a:cxn>
                  <a:cxn ang="0">
                    <a:pos x="116" y="91"/>
                  </a:cxn>
                  <a:cxn ang="0">
                    <a:pos x="129" y="117"/>
                  </a:cxn>
                  <a:cxn ang="0">
                    <a:pos x="129" y="156"/>
                  </a:cxn>
                </a:cxnLst>
                <a:rect l="0" t="0" r="r" b="b"/>
                <a:pathLst>
                  <a:path w="798" h="712">
                    <a:moveTo>
                      <a:pt x="129" y="156"/>
                    </a:moveTo>
                    <a:lnTo>
                      <a:pt x="129" y="635"/>
                    </a:lnTo>
                    <a:lnTo>
                      <a:pt x="116" y="648"/>
                    </a:lnTo>
                    <a:lnTo>
                      <a:pt x="90" y="661"/>
                    </a:lnTo>
                    <a:lnTo>
                      <a:pt x="0" y="661"/>
                    </a:lnTo>
                    <a:lnTo>
                      <a:pt x="0" y="712"/>
                    </a:lnTo>
                    <a:lnTo>
                      <a:pt x="360" y="712"/>
                    </a:lnTo>
                    <a:lnTo>
                      <a:pt x="360" y="661"/>
                    </a:lnTo>
                    <a:lnTo>
                      <a:pt x="270" y="661"/>
                    </a:lnTo>
                    <a:lnTo>
                      <a:pt x="245" y="648"/>
                    </a:lnTo>
                    <a:lnTo>
                      <a:pt x="245" y="622"/>
                    </a:lnTo>
                    <a:lnTo>
                      <a:pt x="232" y="596"/>
                    </a:lnTo>
                    <a:lnTo>
                      <a:pt x="232" y="298"/>
                    </a:lnTo>
                    <a:lnTo>
                      <a:pt x="257" y="182"/>
                    </a:lnTo>
                    <a:lnTo>
                      <a:pt x="309" y="104"/>
                    </a:lnTo>
                    <a:lnTo>
                      <a:pt x="373" y="52"/>
                    </a:lnTo>
                    <a:lnTo>
                      <a:pt x="451" y="39"/>
                    </a:lnTo>
                    <a:lnTo>
                      <a:pt x="489" y="39"/>
                    </a:lnTo>
                    <a:lnTo>
                      <a:pt x="515" y="52"/>
                    </a:lnTo>
                    <a:lnTo>
                      <a:pt x="541" y="78"/>
                    </a:lnTo>
                    <a:lnTo>
                      <a:pt x="554" y="104"/>
                    </a:lnTo>
                    <a:lnTo>
                      <a:pt x="566" y="143"/>
                    </a:lnTo>
                    <a:lnTo>
                      <a:pt x="566" y="635"/>
                    </a:lnTo>
                    <a:lnTo>
                      <a:pt x="541" y="661"/>
                    </a:lnTo>
                    <a:lnTo>
                      <a:pt x="451" y="661"/>
                    </a:lnTo>
                    <a:lnTo>
                      <a:pt x="451" y="712"/>
                    </a:lnTo>
                    <a:lnTo>
                      <a:pt x="798" y="712"/>
                    </a:lnTo>
                    <a:lnTo>
                      <a:pt x="798" y="661"/>
                    </a:lnTo>
                    <a:lnTo>
                      <a:pt x="721" y="661"/>
                    </a:lnTo>
                    <a:lnTo>
                      <a:pt x="695" y="648"/>
                    </a:lnTo>
                    <a:lnTo>
                      <a:pt x="682" y="635"/>
                    </a:lnTo>
                    <a:lnTo>
                      <a:pt x="682" y="194"/>
                    </a:lnTo>
                    <a:lnTo>
                      <a:pt x="669" y="117"/>
                    </a:lnTo>
                    <a:lnTo>
                      <a:pt x="631" y="65"/>
                    </a:lnTo>
                    <a:lnTo>
                      <a:pt x="592" y="26"/>
                    </a:lnTo>
                    <a:lnTo>
                      <a:pt x="515" y="0"/>
                    </a:lnTo>
                    <a:lnTo>
                      <a:pt x="463" y="0"/>
                    </a:lnTo>
                    <a:lnTo>
                      <a:pt x="360" y="26"/>
                    </a:lnTo>
                    <a:lnTo>
                      <a:pt x="283" y="78"/>
                    </a:lnTo>
                    <a:lnTo>
                      <a:pt x="232" y="169"/>
                    </a:lnTo>
                    <a:lnTo>
                      <a:pt x="232" y="0"/>
                    </a:lnTo>
                    <a:lnTo>
                      <a:pt x="0" y="26"/>
                    </a:lnTo>
                    <a:lnTo>
                      <a:pt x="0" y="65"/>
                    </a:lnTo>
                    <a:lnTo>
                      <a:pt x="51" y="65"/>
                    </a:lnTo>
                    <a:lnTo>
                      <a:pt x="90" y="78"/>
                    </a:lnTo>
                    <a:lnTo>
                      <a:pt x="116" y="91"/>
                    </a:lnTo>
                    <a:lnTo>
                      <a:pt x="129" y="117"/>
                    </a:lnTo>
                    <a:lnTo>
                      <a:pt x="129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51" name="Freeform 1675"/>
              <p:cNvSpPr>
                <a:spLocks noEditPoints="1"/>
              </p:cNvSpPr>
              <p:nvPr/>
            </p:nvSpPr>
            <p:spPr bwMode="auto">
              <a:xfrm>
                <a:off x="8888" y="19931"/>
                <a:ext cx="721" cy="1062"/>
              </a:xfrm>
              <a:custGeom>
                <a:avLst/>
                <a:gdLst/>
                <a:ahLst/>
                <a:cxnLst>
                  <a:cxn ang="0">
                    <a:pos x="232" y="428"/>
                  </a:cxn>
                  <a:cxn ang="0">
                    <a:pos x="168" y="324"/>
                  </a:cxn>
                  <a:cxn ang="0">
                    <a:pos x="193" y="117"/>
                  </a:cxn>
                  <a:cxn ang="0">
                    <a:pos x="271" y="52"/>
                  </a:cxn>
                  <a:cxn ang="0">
                    <a:pos x="374" y="78"/>
                  </a:cxn>
                  <a:cxn ang="0">
                    <a:pos x="425" y="117"/>
                  </a:cxn>
                  <a:cxn ang="0">
                    <a:pos x="438" y="182"/>
                  </a:cxn>
                  <a:cxn ang="0">
                    <a:pos x="412" y="389"/>
                  </a:cxn>
                  <a:cxn ang="0">
                    <a:pos x="335" y="441"/>
                  </a:cxn>
                  <a:cxn ang="0">
                    <a:pos x="142" y="441"/>
                  </a:cxn>
                  <a:cxn ang="0">
                    <a:pos x="232" y="479"/>
                  </a:cxn>
                  <a:cxn ang="0">
                    <a:pos x="309" y="492"/>
                  </a:cxn>
                  <a:cxn ang="0">
                    <a:pos x="528" y="363"/>
                  </a:cxn>
                  <a:cxn ang="0">
                    <a:pos x="554" y="195"/>
                  </a:cxn>
                  <a:cxn ang="0">
                    <a:pos x="580" y="39"/>
                  </a:cxn>
                  <a:cxn ang="0">
                    <a:pos x="631" y="65"/>
                  </a:cxn>
                  <a:cxn ang="0">
                    <a:pos x="683" y="130"/>
                  </a:cxn>
                  <a:cxn ang="0">
                    <a:pos x="721" y="104"/>
                  </a:cxn>
                  <a:cxn ang="0">
                    <a:pos x="708" y="39"/>
                  </a:cxn>
                  <a:cxn ang="0">
                    <a:pos x="670" y="0"/>
                  </a:cxn>
                  <a:cxn ang="0">
                    <a:pos x="567" y="13"/>
                  </a:cxn>
                  <a:cxn ang="0">
                    <a:pos x="477" y="78"/>
                  </a:cxn>
                  <a:cxn ang="0">
                    <a:pos x="374" y="26"/>
                  </a:cxn>
                  <a:cxn ang="0">
                    <a:pos x="309" y="13"/>
                  </a:cxn>
                  <a:cxn ang="0">
                    <a:pos x="78" y="130"/>
                  </a:cxn>
                  <a:cxn ang="0">
                    <a:pos x="65" y="350"/>
                  </a:cxn>
                  <a:cxn ang="0">
                    <a:pos x="116" y="415"/>
                  </a:cxn>
                  <a:cxn ang="0">
                    <a:pos x="65" y="544"/>
                  </a:cxn>
                  <a:cxn ang="0">
                    <a:pos x="142" y="687"/>
                  </a:cxn>
                  <a:cxn ang="0">
                    <a:pos x="52" y="738"/>
                  </a:cxn>
                  <a:cxn ang="0">
                    <a:pos x="0" y="816"/>
                  </a:cxn>
                  <a:cxn ang="0">
                    <a:pos x="26" y="933"/>
                  </a:cxn>
                  <a:cxn ang="0">
                    <a:pos x="206" y="1036"/>
                  </a:cxn>
                  <a:cxn ang="0">
                    <a:pos x="477" y="1049"/>
                  </a:cxn>
                  <a:cxn ang="0">
                    <a:pos x="670" y="933"/>
                  </a:cxn>
                  <a:cxn ang="0">
                    <a:pos x="695" y="816"/>
                  </a:cxn>
                  <a:cxn ang="0">
                    <a:pos x="644" y="700"/>
                  </a:cxn>
                  <a:cxn ang="0">
                    <a:pos x="464" y="622"/>
                  </a:cxn>
                  <a:cxn ang="0">
                    <a:pos x="168" y="609"/>
                  </a:cxn>
                  <a:cxn ang="0">
                    <a:pos x="116" y="505"/>
                  </a:cxn>
                  <a:cxn ang="0">
                    <a:pos x="129" y="466"/>
                  </a:cxn>
                  <a:cxn ang="0">
                    <a:pos x="348" y="1023"/>
                  </a:cxn>
                  <a:cxn ang="0">
                    <a:pos x="116" y="933"/>
                  </a:cxn>
                  <a:cxn ang="0">
                    <a:pos x="103" y="777"/>
                  </a:cxn>
                  <a:cxn ang="0">
                    <a:pos x="206" y="713"/>
                  </a:cxn>
                  <a:cxn ang="0">
                    <a:pos x="477" y="725"/>
                  </a:cxn>
                  <a:cxn ang="0">
                    <a:pos x="592" y="790"/>
                  </a:cxn>
                  <a:cxn ang="0">
                    <a:pos x="580" y="933"/>
                  </a:cxn>
                  <a:cxn ang="0">
                    <a:pos x="348" y="1023"/>
                  </a:cxn>
                </a:cxnLst>
                <a:rect l="0" t="0" r="r" b="b"/>
                <a:pathLst>
                  <a:path w="721" h="1062">
                    <a:moveTo>
                      <a:pt x="309" y="454"/>
                    </a:moveTo>
                    <a:lnTo>
                      <a:pt x="232" y="428"/>
                    </a:lnTo>
                    <a:lnTo>
                      <a:pt x="206" y="402"/>
                    </a:lnTo>
                    <a:lnTo>
                      <a:pt x="168" y="324"/>
                    </a:lnTo>
                    <a:lnTo>
                      <a:pt x="168" y="156"/>
                    </a:lnTo>
                    <a:lnTo>
                      <a:pt x="193" y="117"/>
                    </a:lnTo>
                    <a:lnTo>
                      <a:pt x="245" y="65"/>
                    </a:lnTo>
                    <a:lnTo>
                      <a:pt x="271" y="52"/>
                    </a:lnTo>
                    <a:lnTo>
                      <a:pt x="348" y="52"/>
                    </a:lnTo>
                    <a:lnTo>
                      <a:pt x="374" y="78"/>
                    </a:lnTo>
                    <a:lnTo>
                      <a:pt x="399" y="91"/>
                    </a:lnTo>
                    <a:lnTo>
                      <a:pt x="425" y="117"/>
                    </a:lnTo>
                    <a:lnTo>
                      <a:pt x="425" y="156"/>
                    </a:lnTo>
                    <a:lnTo>
                      <a:pt x="438" y="182"/>
                    </a:lnTo>
                    <a:lnTo>
                      <a:pt x="438" y="337"/>
                    </a:lnTo>
                    <a:lnTo>
                      <a:pt x="412" y="389"/>
                    </a:lnTo>
                    <a:lnTo>
                      <a:pt x="374" y="428"/>
                    </a:lnTo>
                    <a:lnTo>
                      <a:pt x="335" y="441"/>
                    </a:lnTo>
                    <a:lnTo>
                      <a:pt x="309" y="454"/>
                    </a:lnTo>
                    <a:close/>
                    <a:moveTo>
                      <a:pt x="142" y="441"/>
                    </a:moveTo>
                    <a:lnTo>
                      <a:pt x="193" y="466"/>
                    </a:lnTo>
                    <a:lnTo>
                      <a:pt x="232" y="479"/>
                    </a:lnTo>
                    <a:lnTo>
                      <a:pt x="271" y="479"/>
                    </a:lnTo>
                    <a:lnTo>
                      <a:pt x="309" y="492"/>
                    </a:lnTo>
                    <a:lnTo>
                      <a:pt x="438" y="454"/>
                    </a:lnTo>
                    <a:lnTo>
                      <a:pt x="528" y="363"/>
                    </a:lnTo>
                    <a:lnTo>
                      <a:pt x="567" y="246"/>
                    </a:lnTo>
                    <a:lnTo>
                      <a:pt x="554" y="195"/>
                    </a:lnTo>
                    <a:lnTo>
                      <a:pt x="502" y="91"/>
                    </a:lnTo>
                    <a:lnTo>
                      <a:pt x="580" y="39"/>
                    </a:lnTo>
                    <a:lnTo>
                      <a:pt x="657" y="39"/>
                    </a:lnTo>
                    <a:lnTo>
                      <a:pt x="631" y="65"/>
                    </a:lnTo>
                    <a:lnTo>
                      <a:pt x="631" y="104"/>
                    </a:lnTo>
                    <a:lnTo>
                      <a:pt x="683" y="130"/>
                    </a:lnTo>
                    <a:lnTo>
                      <a:pt x="695" y="130"/>
                    </a:lnTo>
                    <a:lnTo>
                      <a:pt x="721" y="104"/>
                    </a:lnTo>
                    <a:lnTo>
                      <a:pt x="721" y="52"/>
                    </a:lnTo>
                    <a:lnTo>
                      <a:pt x="708" y="39"/>
                    </a:lnTo>
                    <a:lnTo>
                      <a:pt x="695" y="13"/>
                    </a:lnTo>
                    <a:lnTo>
                      <a:pt x="670" y="0"/>
                    </a:lnTo>
                    <a:lnTo>
                      <a:pt x="618" y="0"/>
                    </a:lnTo>
                    <a:lnTo>
                      <a:pt x="567" y="13"/>
                    </a:lnTo>
                    <a:lnTo>
                      <a:pt x="528" y="39"/>
                    </a:lnTo>
                    <a:lnTo>
                      <a:pt x="477" y="78"/>
                    </a:lnTo>
                    <a:lnTo>
                      <a:pt x="425" y="39"/>
                    </a:lnTo>
                    <a:lnTo>
                      <a:pt x="374" y="26"/>
                    </a:lnTo>
                    <a:lnTo>
                      <a:pt x="335" y="13"/>
                    </a:lnTo>
                    <a:lnTo>
                      <a:pt x="309" y="13"/>
                    </a:lnTo>
                    <a:lnTo>
                      <a:pt x="168" y="52"/>
                    </a:lnTo>
                    <a:lnTo>
                      <a:pt x="78" y="130"/>
                    </a:lnTo>
                    <a:lnTo>
                      <a:pt x="39" y="246"/>
                    </a:lnTo>
                    <a:lnTo>
                      <a:pt x="65" y="350"/>
                    </a:lnTo>
                    <a:lnTo>
                      <a:pt x="90" y="389"/>
                    </a:lnTo>
                    <a:lnTo>
                      <a:pt x="116" y="415"/>
                    </a:lnTo>
                    <a:lnTo>
                      <a:pt x="90" y="466"/>
                    </a:lnTo>
                    <a:lnTo>
                      <a:pt x="65" y="544"/>
                    </a:lnTo>
                    <a:lnTo>
                      <a:pt x="103" y="661"/>
                    </a:lnTo>
                    <a:lnTo>
                      <a:pt x="142" y="687"/>
                    </a:lnTo>
                    <a:lnTo>
                      <a:pt x="90" y="713"/>
                    </a:lnTo>
                    <a:lnTo>
                      <a:pt x="52" y="738"/>
                    </a:lnTo>
                    <a:lnTo>
                      <a:pt x="13" y="777"/>
                    </a:lnTo>
                    <a:lnTo>
                      <a:pt x="0" y="816"/>
                    </a:lnTo>
                    <a:lnTo>
                      <a:pt x="0" y="855"/>
                    </a:lnTo>
                    <a:lnTo>
                      <a:pt x="26" y="933"/>
                    </a:lnTo>
                    <a:lnTo>
                      <a:pt x="103" y="997"/>
                    </a:lnTo>
                    <a:lnTo>
                      <a:pt x="206" y="1036"/>
                    </a:lnTo>
                    <a:lnTo>
                      <a:pt x="348" y="1062"/>
                    </a:lnTo>
                    <a:lnTo>
                      <a:pt x="477" y="1049"/>
                    </a:lnTo>
                    <a:lnTo>
                      <a:pt x="592" y="997"/>
                    </a:lnTo>
                    <a:lnTo>
                      <a:pt x="670" y="933"/>
                    </a:lnTo>
                    <a:lnTo>
                      <a:pt x="695" y="855"/>
                    </a:lnTo>
                    <a:lnTo>
                      <a:pt x="695" y="816"/>
                    </a:lnTo>
                    <a:lnTo>
                      <a:pt x="670" y="738"/>
                    </a:lnTo>
                    <a:lnTo>
                      <a:pt x="644" y="700"/>
                    </a:lnTo>
                    <a:lnTo>
                      <a:pt x="592" y="661"/>
                    </a:lnTo>
                    <a:lnTo>
                      <a:pt x="464" y="622"/>
                    </a:lnTo>
                    <a:lnTo>
                      <a:pt x="206" y="622"/>
                    </a:lnTo>
                    <a:lnTo>
                      <a:pt x="168" y="609"/>
                    </a:lnTo>
                    <a:lnTo>
                      <a:pt x="142" y="583"/>
                    </a:lnTo>
                    <a:lnTo>
                      <a:pt x="116" y="505"/>
                    </a:lnTo>
                    <a:lnTo>
                      <a:pt x="116" y="479"/>
                    </a:lnTo>
                    <a:lnTo>
                      <a:pt x="129" y="466"/>
                    </a:lnTo>
                    <a:lnTo>
                      <a:pt x="142" y="441"/>
                    </a:lnTo>
                    <a:close/>
                    <a:moveTo>
                      <a:pt x="348" y="1023"/>
                    </a:moveTo>
                    <a:lnTo>
                      <a:pt x="206" y="997"/>
                    </a:lnTo>
                    <a:lnTo>
                      <a:pt x="116" y="933"/>
                    </a:lnTo>
                    <a:lnTo>
                      <a:pt x="78" y="855"/>
                    </a:lnTo>
                    <a:lnTo>
                      <a:pt x="103" y="777"/>
                    </a:lnTo>
                    <a:lnTo>
                      <a:pt x="129" y="738"/>
                    </a:lnTo>
                    <a:lnTo>
                      <a:pt x="206" y="713"/>
                    </a:lnTo>
                    <a:lnTo>
                      <a:pt x="387" y="713"/>
                    </a:lnTo>
                    <a:lnTo>
                      <a:pt x="477" y="725"/>
                    </a:lnTo>
                    <a:lnTo>
                      <a:pt x="541" y="738"/>
                    </a:lnTo>
                    <a:lnTo>
                      <a:pt x="592" y="790"/>
                    </a:lnTo>
                    <a:lnTo>
                      <a:pt x="618" y="855"/>
                    </a:lnTo>
                    <a:lnTo>
                      <a:pt x="580" y="933"/>
                    </a:lnTo>
                    <a:lnTo>
                      <a:pt x="489" y="997"/>
                    </a:lnTo>
                    <a:lnTo>
                      <a:pt x="348" y="10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1852" name="Freeform 1676"/>
              <p:cNvSpPr>
                <a:spLocks/>
              </p:cNvSpPr>
              <p:nvPr/>
            </p:nvSpPr>
            <p:spPr bwMode="auto">
              <a:xfrm>
                <a:off x="10201" y="19672"/>
                <a:ext cx="502" cy="997"/>
              </a:xfrm>
              <a:custGeom>
                <a:avLst/>
                <a:gdLst/>
                <a:ahLst/>
                <a:cxnLst>
                  <a:cxn ang="0">
                    <a:pos x="245" y="337"/>
                  </a:cxn>
                  <a:cxn ang="0">
                    <a:pos x="477" y="337"/>
                  </a:cxn>
                  <a:cxn ang="0">
                    <a:pos x="477" y="298"/>
                  </a:cxn>
                  <a:cxn ang="0">
                    <a:pos x="245" y="298"/>
                  </a:cxn>
                  <a:cxn ang="0">
                    <a:pos x="245" y="0"/>
                  </a:cxn>
                  <a:cxn ang="0">
                    <a:pos x="206" y="0"/>
                  </a:cxn>
                  <a:cxn ang="0">
                    <a:pos x="194" y="104"/>
                  </a:cxn>
                  <a:cxn ang="0">
                    <a:pos x="168" y="195"/>
                  </a:cxn>
                  <a:cxn ang="0">
                    <a:pos x="103" y="272"/>
                  </a:cxn>
                  <a:cxn ang="0">
                    <a:pos x="0" y="311"/>
                  </a:cxn>
                  <a:cxn ang="0">
                    <a:pos x="0" y="337"/>
                  </a:cxn>
                  <a:cxn ang="0">
                    <a:pos x="142" y="337"/>
                  </a:cxn>
                  <a:cxn ang="0">
                    <a:pos x="142" y="790"/>
                  </a:cxn>
                  <a:cxn ang="0">
                    <a:pos x="155" y="881"/>
                  </a:cxn>
                  <a:cxn ang="0">
                    <a:pos x="194" y="946"/>
                  </a:cxn>
                  <a:cxn ang="0">
                    <a:pos x="245" y="984"/>
                  </a:cxn>
                  <a:cxn ang="0">
                    <a:pos x="309" y="997"/>
                  </a:cxn>
                  <a:cxn ang="0">
                    <a:pos x="348" y="997"/>
                  </a:cxn>
                  <a:cxn ang="0">
                    <a:pos x="425" y="984"/>
                  </a:cxn>
                  <a:cxn ang="0">
                    <a:pos x="464" y="933"/>
                  </a:cxn>
                  <a:cxn ang="0">
                    <a:pos x="502" y="868"/>
                  </a:cxn>
                  <a:cxn ang="0">
                    <a:pos x="502" y="700"/>
                  </a:cxn>
                  <a:cxn ang="0">
                    <a:pos x="464" y="700"/>
                  </a:cxn>
                  <a:cxn ang="0">
                    <a:pos x="464" y="829"/>
                  </a:cxn>
                  <a:cxn ang="0">
                    <a:pos x="451" y="881"/>
                  </a:cxn>
                  <a:cxn ang="0">
                    <a:pos x="438" y="920"/>
                  </a:cxn>
                  <a:cxn ang="0">
                    <a:pos x="412" y="946"/>
                  </a:cxn>
                  <a:cxn ang="0">
                    <a:pos x="387" y="959"/>
                  </a:cxn>
                  <a:cxn ang="0">
                    <a:pos x="322" y="959"/>
                  </a:cxn>
                  <a:cxn ang="0">
                    <a:pos x="284" y="920"/>
                  </a:cxn>
                  <a:cxn ang="0">
                    <a:pos x="271" y="881"/>
                  </a:cxn>
                  <a:cxn ang="0">
                    <a:pos x="258" y="855"/>
                  </a:cxn>
                  <a:cxn ang="0">
                    <a:pos x="258" y="829"/>
                  </a:cxn>
                  <a:cxn ang="0">
                    <a:pos x="245" y="803"/>
                  </a:cxn>
                  <a:cxn ang="0">
                    <a:pos x="245" y="790"/>
                  </a:cxn>
                  <a:cxn ang="0">
                    <a:pos x="245" y="337"/>
                  </a:cxn>
                </a:cxnLst>
                <a:rect l="0" t="0" r="r" b="b"/>
                <a:pathLst>
                  <a:path w="502" h="997">
                    <a:moveTo>
                      <a:pt x="245" y="337"/>
                    </a:moveTo>
                    <a:lnTo>
                      <a:pt x="477" y="337"/>
                    </a:lnTo>
                    <a:lnTo>
                      <a:pt x="477" y="298"/>
                    </a:lnTo>
                    <a:lnTo>
                      <a:pt x="245" y="298"/>
                    </a:lnTo>
                    <a:lnTo>
                      <a:pt x="245" y="0"/>
                    </a:lnTo>
                    <a:lnTo>
                      <a:pt x="206" y="0"/>
                    </a:lnTo>
                    <a:lnTo>
                      <a:pt x="194" y="104"/>
                    </a:lnTo>
                    <a:lnTo>
                      <a:pt x="168" y="195"/>
                    </a:lnTo>
                    <a:lnTo>
                      <a:pt x="103" y="272"/>
                    </a:lnTo>
                    <a:lnTo>
                      <a:pt x="0" y="311"/>
                    </a:lnTo>
                    <a:lnTo>
                      <a:pt x="0" y="337"/>
                    </a:lnTo>
                    <a:lnTo>
                      <a:pt x="142" y="337"/>
                    </a:lnTo>
                    <a:lnTo>
                      <a:pt x="142" y="790"/>
                    </a:lnTo>
                    <a:lnTo>
                      <a:pt x="155" y="881"/>
                    </a:lnTo>
                    <a:lnTo>
                      <a:pt x="194" y="946"/>
                    </a:lnTo>
                    <a:lnTo>
                      <a:pt x="245" y="984"/>
                    </a:lnTo>
                    <a:lnTo>
                      <a:pt x="309" y="997"/>
                    </a:lnTo>
                    <a:lnTo>
                      <a:pt x="348" y="997"/>
                    </a:lnTo>
                    <a:lnTo>
                      <a:pt x="425" y="984"/>
                    </a:lnTo>
                    <a:lnTo>
                      <a:pt x="464" y="933"/>
                    </a:lnTo>
                    <a:lnTo>
                      <a:pt x="502" y="868"/>
                    </a:lnTo>
                    <a:lnTo>
                      <a:pt x="502" y="700"/>
                    </a:lnTo>
                    <a:lnTo>
                      <a:pt x="464" y="700"/>
                    </a:lnTo>
                    <a:lnTo>
                      <a:pt x="464" y="829"/>
                    </a:lnTo>
                    <a:lnTo>
                      <a:pt x="451" y="881"/>
                    </a:lnTo>
                    <a:lnTo>
                      <a:pt x="438" y="920"/>
                    </a:lnTo>
                    <a:lnTo>
                      <a:pt x="412" y="946"/>
                    </a:lnTo>
                    <a:lnTo>
                      <a:pt x="387" y="959"/>
                    </a:lnTo>
                    <a:lnTo>
                      <a:pt x="322" y="959"/>
                    </a:lnTo>
                    <a:lnTo>
                      <a:pt x="284" y="920"/>
                    </a:lnTo>
                    <a:lnTo>
                      <a:pt x="271" y="881"/>
                    </a:lnTo>
                    <a:lnTo>
                      <a:pt x="258" y="855"/>
                    </a:lnTo>
                    <a:lnTo>
                      <a:pt x="258" y="829"/>
                    </a:lnTo>
                    <a:lnTo>
                      <a:pt x="245" y="803"/>
                    </a:lnTo>
                    <a:lnTo>
                      <a:pt x="245" y="790"/>
                    </a:lnTo>
                    <a:lnTo>
                      <a:pt x="245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51854" name="Freeform 1678"/>
            <p:cNvSpPr>
              <a:spLocks/>
            </p:cNvSpPr>
            <p:nvPr/>
          </p:nvSpPr>
          <p:spPr bwMode="auto">
            <a:xfrm>
              <a:off x="10845" y="19543"/>
              <a:ext cx="811" cy="1113"/>
            </a:xfrm>
            <a:custGeom>
              <a:avLst/>
              <a:gdLst/>
              <a:ahLst/>
              <a:cxnLst>
                <a:cxn ang="0">
                  <a:pos x="682" y="712"/>
                </a:cxn>
                <a:cxn ang="0">
                  <a:pos x="682" y="595"/>
                </a:cxn>
                <a:cxn ang="0">
                  <a:pos x="670" y="518"/>
                </a:cxn>
                <a:cxn ang="0">
                  <a:pos x="631" y="466"/>
                </a:cxn>
                <a:cxn ang="0">
                  <a:pos x="592" y="427"/>
                </a:cxn>
                <a:cxn ang="0">
                  <a:pos x="515" y="401"/>
                </a:cxn>
                <a:cxn ang="0">
                  <a:pos x="464" y="401"/>
                </a:cxn>
                <a:cxn ang="0">
                  <a:pos x="373" y="414"/>
                </a:cxn>
                <a:cxn ang="0">
                  <a:pos x="309" y="453"/>
                </a:cxn>
                <a:cxn ang="0">
                  <a:pos x="258" y="505"/>
                </a:cxn>
                <a:cxn ang="0">
                  <a:pos x="232" y="557"/>
                </a:cxn>
                <a:cxn ang="0">
                  <a:pos x="232" y="0"/>
                </a:cxn>
                <a:cxn ang="0">
                  <a:pos x="0" y="13"/>
                </a:cxn>
                <a:cxn ang="0">
                  <a:pos x="0" y="65"/>
                </a:cxn>
                <a:cxn ang="0">
                  <a:pos x="52" y="65"/>
                </a:cxn>
                <a:cxn ang="0">
                  <a:pos x="90" y="77"/>
                </a:cxn>
                <a:cxn ang="0">
                  <a:pos x="103" y="77"/>
                </a:cxn>
                <a:cxn ang="0">
                  <a:pos x="116" y="103"/>
                </a:cxn>
                <a:cxn ang="0">
                  <a:pos x="129" y="116"/>
                </a:cxn>
                <a:cxn ang="0">
                  <a:pos x="129" y="1036"/>
                </a:cxn>
                <a:cxn ang="0">
                  <a:pos x="116" y="1049"/>
                </a:cxn>
                <a:cxn ang="0">
                  <a:pos x="90" y="1062"/>
                </a:cxn>
                <a:cxn ang="0">
                  <a:pos x="0" y="1062"/>
                </a:cxn>
                <a:cxn ang="0">
                  <a:pos x="0" y="1113"/>
                </a:cxn>
                <a:cxn ang="0">
                  <a:pos x="361" y="1113"/>
                </a:cxn>
                <a:cxn ang="0">
                  <a:pos x="361" y="1062"/>
                </a:cxn>
                <a:cxn ang="0">
                  <a:pos x="270" y="1062"/>
                </a:cxn>
                <a:cxn ang="0">
                  <a:pos x="245" y="1049"/>
                </a:cxn>
                <a:cxn ang="0">
                  <a:pos x="245" y="1023"/>
                </a:cxn>
                <a:cxn ang="0">
                  <a:pos x="232" y="997"/>
                </a:cxn>
                <a:cxn ang="0">
                  <a:pos x="232" y="699"/>
                </a:cxn>
                <a:cxn ang="0">
                  <a:pos x="258" y="583"/>
                </a:cxn>
                <a:cxn ang="0">
                  <a:pos x="309" y="505"/>
                </a:cxn>
                <a:cxn ang="0">
                  <a:pos x="373" y="453"/>
                </a:cxn>
                <a:cxn ang="0">
                  <a:pos x="451" y="440"/>
                </a:cxn>
                <a:cxn ang="0">
                  <a:pos x="489" y="440"/>
                </a:cxn>
                <a:cxn ang="0">
                  <a:pos x="515" y="453"/>
                </a:cxn>
                <a:cxn ang="0">
                  <a:pos x="541" y="479"/>
                </a:cxn>
                <a:cxn ang="0">
                  <a:pos x="554" y="505"/>
                </a:cxn>
                <a:cxn ang="0">
                  <a:pos x="567" y="544"/>
                </a:cxn>
                <a:cxn ang="0">
                  <a:pos x="567" y="1036"/>
                </a:cxn>
                <a:cxn ang="0">
                  <a:pos x="541" y="1062"/>
                </a:cxn>
                <a:cxn ang="0">
                  <a:pos x="451" y="1062"/>
                </a:cxn>
                <a:cxn ang="0">
                  <a:pos x="451" y="1113"/>
                </a:cxn>
                <a:cxn ang="0">
                  <a:pos x="811" y="1113"/>
                </a:cxn>
                <a:cxn ang="0">
                  <a:pos x="811" y="1062"/>
                </a:cxn>
                <a:cxn ang="0">
                  <a:pos x="734" y="1062"/>
                </a:cxn>
                <a:cxn ang="0">
                  <a:pos x="682" y="1036"/>
                </a:cxn>
                <a:cxn ang="0">
                  <a:pos x="682" y="1010"/>
                </a:cxn>
                <a:cxn ang="0">
                  <a:pos x="682" y="712"/>
                </a:cxn>
              </a:cxnLst>
              <a:rect l="0" t="0" r="r" b="b"/>
              <a:pathLst>
                <a:path w="811" h="1113">
                  <a:moveTo>
                    <a:pt x="682" y="712"/>
                  </a:moveTo>
                  <a:lnTo>
                    <a:pt x="682" y="595"/>
                  </a:lnTo>
                  <a:lnTo>
                    <a:pt x="670" y="518"/>
                  </a:lnTo>
                  <a:lnTo>
                    <a:pt x="631" y="466"/>
                  </a:lnTo>
                  <a:lnTo>
                    <a:pt x="592" y="427"/>
                  </a:lnTo>
                  <a:lnTo>
                    <a:pt x="515" y="401"/>
                  </a:lnTo>
                  <a:lnTo>
                    <a:pt x="464" y="401"/>
                  </a:lnTo>
                  <a:lnTo>
                    <a:pt x="373" y="414"/>
                  </a:lnTo>
                  <a:lnTo>
                    <a:pt x="309" y="453"/>
                  </a:lnTo>
                  <a:lnTo>
                    <a:pt x="258" y="505"/>
                  </a:lnTo>
                  <a:lnTo>
                    <a:pt x="232" y="557"/>
                  </a:lnTo>
                  <a:lnTo>
                    <a:pt x="232" y="0"/>
                  </a:lnTo>
                  <a:lnTo>
                    <a:pt x="0" y="13"/>
                  </a:lnTo>
                  <a:lnTo>
                    <a:pt x="0" y="65"/>
                  </a:lnTo>
                  <a:lnTo>
                    <a:pt x="52" y="65"/>
                  </a:lnTo>
                  <a:lnTo>
                    <a:pt x="90" y="77"/>
                  </a:lnTo>
                  <a:lnTo>
                    <a:pt x="103" y="77"/>
                  </a:lnTo>
                  <a:lnTo>
                    <a:pt x="116" y="103"/>
                  </a:lnTo>
                  <a:lnTo>
                    <a:pt x="129" y="116"/>
                  </a:lnTo>
                  <a:lnTo>
                    <a:pt x="129" y="1036"/>
                  </a:lnTo>
                  <a:lnTo>
                    <a:pt x="116" y="1049"/>
                  </a:lnTo>
                  <a:lnTo>
                    <a:pt x="90" y="1062"/>
                  </a:lnTo>
                  <a:lnTo>
                    <a:pt x="0" y="1062"/>
                  </a:lnTo>
                  <a:lnTo>
                    <a:pt x="0" y="1113"/>
                  </a:lnTo>
                  <a:lnTo>
                    <a:pt x="361" y="1113"/>
                  </a:lnTo>
                  <a:lnTo>
                    <a:pt x="361" y="1062"/>
                  </a:lnTo>
                  <a:lnTo>
                    <a:pt x="270" y="1062"/>
                  </a:lnTo>
                  <a:lnTo>
                    <a:pt x="245" y="1049"/>
                  </a:lnTo>
                  <a:lnTo>
                    <a:pt x="245" y="1023"/>
                  </a:lnTo>
                  <a:lnTo>
                    <a:pt x="232" y="997"/>
                  </a:lnTo>
                  <a:lnTo>
                    <a:pt x="232" y="699"/>
                  </a:lnTo>
                  <a:lnTo>
                    <a:pt x="258" y="583"/>
                  </a:lnTo>
                  <a:lnTo>
                    <a:pt x="309" y="505"/>
                  </a:lnTo>
                  <a:lnTo>
                    <a:pt x="373" y="453"/>
                  </a:lnTo>
                  <a:lnTo>
                    <a:pt x="451" y="440"/>
                  </a:lnTo>
                  <a:lnTo>
                    <a:pt x="489" y="440"/>
                  </a:lnTo>
                  <a:lnTo>
                    <a:pt x="515" y="453"/>
                  </a:lnTo>
                  <a:lnTo>
                    <a:pt x="541" y="479"/>
                  </a:lnTo>
                  <a:lnTo>
                    <a:pt x="554" y="505"/>
                  </a:lnTo>
                  <a:lnTo>
                    <a:pt x="567" y="544"/>
                  </a:lnTo>
                  <a:lnTo>
                    <a:pt x="567" y="1036"/>
                  </a:lnTo>
                  <a:lnTo>
                    <a:pt x="541" y="1062"/>
                  </a:lnTo>
                  <a:lnTo>
                    <a:pt x="451" y="1062"/>
                  </a:lnTo>
                  <a:lnTo>
                    <a:pt x="451" y="1113"/>
                  </a:lnTo>
                  <a:lnTo>
                    <a:pt x="811" y="1113"/>
                  </a:lnTo>
                  <a:lnTo>
                    <a:pt x="811" y="1062"/>
                  </a:lnTo>
                  <a:lnTo>
                    <a:pt x="734" y="1062"/>
                  </a:lnTo>
                  <a:lnTo>
                    <a:pt x="682" y="1036"/>
                  </a:lnTo>
                  <a:lnTo>
                    <a:pt x="682" y="1010"/>
                  </a:lnTo>
                  <a:lnTo>
                    <a:pt x="682" y="7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55" name="Freeform 1679"/>
            <p:cNvSpPr>
              <a:spLocks noEditPoints="1"/>
            </p:cNvSpPr>
            <p:nvPr/>
          </p:nvSpPr>
          <p:spPr bwMode="auto">
            <a:xfrm>
              <a:off x="11733" y="19931"/>
              <a:ext cx="618" cy="738"/>
            </a:xfrm>
            <a:custGeom>
              <a:avLst/>
              <a:gdLst/>
              <a:ahLst/>
              <a:cxnLst>
                <a:cxn ang="0">
                  <a:pos x="580" y="350"/>
                </a:cxn>
                <a:cxn ang="0">
                  <a:pos x="605" y="350"/>
                </a:cxn>
                <a:cxn ang="0">
                  <a:pos x="618" y="324"/>
                </a:cxn>
                <a:cxn ang="0">
                  <a:pos x="605" y="207"/>
                </a:cxn>
                <a:cxn ang="0">
                  <a:pos x="541" y="104"/>
                </a:cxn>
                <a:cxn ang="0">
                  <a:pos x="451" y="26"/>
                </a:cxn>
                <a:cxn ang="0">
                  <a:pos x="322" y="0"/>
                </a:cxn>
                <a:cxn ang="0">
                  <a:pos x="194" y="26"/>
                </a:cxn>
                <a:cxn ang="0">
                  <a:pos x="91" y="117"/>
                </a:cxn>
                <a:cxn ang="0">
                  <a:pos x="26" y="233"/>
                </a:cxn>
                <a:cxn ang="0">
                  <a:pos x="0" y="376"/>
                </a:cxn>
                <a:cxn ang="0">
                  <a:pos x="26" y="518"/>
                </a:cxn>
                <a:cxn ang="0">
                  <a:pos x="103" y="635"/>
                </a:cxn>
                <a:cxn ang="0">
                  <a:pos x="219" y="713"/>
                </a:cxn>
                <a:cxn ang="0">
                  <a:pos x="348" y="738"/>
                </a:cxn>
                <a:cxn ang="0">
                  <a:pos x="451" y="725"/>
                </a:cxn>
                <a:cxn ang="0">
                  <a:pos x="528" y="674"/>
                </a:cxn>
                <a:cxn ang="0">
                  <a:pos x="580" y="622"/>
                </a:cxn>
                <a:cxn ang="0">
                  <a:pos x="605" y="570"/>
                </a:cxn>
                <a:cxn ang="0">
                  <a:pos x="618" y="531"/>
                </a:cxn>
                <a:cxn ang="0">
                  <a:pos x="605" y="518"/>
                </a:cxn>
                <a:cxn ang="0">
                  <a:pos x="580" y="518"/>
                </a:cxn>
                <a:cxn ang="0">
                  <a:pos x="580" y="531"/>
                </a:cxn>
                <a:cxn ang="0">
                  <a:pos x="567" y="531"/>
                </a:cxn>
                <a:cxn ang="0">
                  <a:pos x="515" y="635"/>
                </a:cxn>
                <a:cxn ang="0">
                  <a:pos x="451" y="687"/>
                </a:cxn>
                <a:cxn ang="0">
                  <a:pos x="387" y="700"/>
                </a:cxn>
                <a:cxn ang="0">
                  <a:pos x="309" y="700"/>
                </a:cxn>
                <a:cxn ang="0">
                  <a:pos x="271" y="687"/>
                </a:cxn>
                <a:cxn ang="0">
                  <a:pos x="232" y="661"/>
                </a:cxn>
                <a:cxn ang="0">
                  <a:pos x="206" y="635"/>
                </a:cxn>
                <a:cxn ang="0">
                  <a:pos x="181" y="596"/>
                </a:cxn>
                <a:cxn ang="0">
                  <a:pos x="142" y="505"/>
                </a:cxn>
                <a:cxn ang="0">
                  <a:pos x="129" y="428"/>
                </a:cxn>
                <a:cxn ang="0">
                  <a:pos x="129" y="350"/>
                </a:cxn>
                <a:cxn ang="0">
                  <a:pos x="580" y="350"/>
                </a:cxn>
                <a:cxn ang="0">
                  <a:pos x="129" y="324"/>
                </a:cxn>
                <a:cxn ang="0">
                  <a:pos x="155" y="207"/>
                </a:cxn>
                <a:cxn ang="0">
                  <a:pos x="194" y="117"/>
                </a:cxn>
                <a:cxn ang="0">
                  <a:pos x="232" y="65"/>
                </a:cxn>
                <a:cxn ang="0">
                  <a:pos x="284" y="52"/>
                </a:cxn>
                <a:cxn ang="0">
                  <a:pos x="322" y="39"/>
                </a:cxn>
                <a:cxn ang="0">
                  <a:pos x="412" y="65"/>
                </a:cxn>
                <a:cxn ang="0">
                  <a:pos x="464" y="117"/>
                </a:cxn>
                <a:cxn ang="0">
                  <a:pos x="490" y="195"/>
                </a:cxn>
                <a:cxn ang="0">
                  <a:pos x="502" y="272"/>
                </a:cxn>
                <a:cxn ang="0">
                  <a:pos x="502" y="324"/>
                </a:cxn>
                <a:cxn ang="0">
                  <a:pos x="129" y="324"/>
                </a:cxn>
              </a:cxnLst>
              <a:rect l="0" t="0" r="r" b="b"/>
              <a:pathLst>
                <a:path w="618" h="738">
                  <a:moveTo>
                    <a:pt x="580" y="350"/>
                  </a:moveTo>
                  <a:lnTo>
                    <a:pt x="605" y="350"/>
                  </a:lnTo>
                  <a:lnTo>
                    <a:pt x="618" y="324"/>
                  </a:lnTo>
                  <a:lnTo>
                    <a:pt x="605" y="207"/>
                  </a:lnTo>
                  <a:lnTo>
                    <a:pt x="541" y="104"/>
                  </a:lnTo>
                  <a:lnTo>
                    <a:pt x="451" y="26"/>
                  </a:lnTo>
                  <a:lnTo>
                    <a:pt x="322" y="0"/>
                  </a:lnTo>
                  <a:lnTo>
                    <a:pt x="194" y="26"/>
                  </a:lnTo>
                  <a:lnTo>
                    <a:pt x="91" y="117"/>
                  </a:lnTo>
                  <a:lnTo>
                    <a:pt x="26" y="233"/>
                  </a:lnTo>
                  <a:lnTo>
                    <a:pt x="0" y="376"/>
                  </a:lnTo>
                  <a:lnTo>
                    <a:pt x="26" y="518"/>
                  </a:lnTo>
                  <a:lnTo>
                    <a:pt x="103" y="635"/>
                  </a:lnTo>
                  <a:lnTo>
                    <a:pt x="219" y="713"/>
                  </a:lnTo>
                  <a:lnTo>
                    <a:pt x="348" y="738"/>
                  </a:lnTo>
                  <a:lnTo>
                    <a:pt x="451" y="725"/>
                  </a:lnTo>
                  <a:lnTo>
                    <a:pt x="528" y="674"/>
                  </a:lnTo>
                  <a:lnTo>
                    <a:pt x="580" y="622"/>
                  </a:lnTo>
                  <a:lnTo>
                    <a:pt x="605" y="570"/>
                  </a:lnTo>
                  <a:lnTo>
                    <a:pt x="618" y="531"/>
                  </a:lnTo>
                  <a:lnTo>
                    <a:pt x="605" y="518"/>
                  </a:lnTo>
                  <a:lnTo>
                    <a:pt x="580" y="518"/>
                  </a:lnTo>
                  <a:lnTo>
                    <a:pt x="580" y="531"/>
                  </a:lnTo>
                  <a:lnTo>
                    <a:pt x="567" y="531"/>
                  </a:lnTo>
                  <a:lnTo>
                    <a:pt x="515" y="635"/>
                  </a:lnTo>
                  <a:lnTo>
                    <a:pt x="451" y="687"/>
                  </a:lnTo>
                  <a:lnTo>
                    <a:pt x="387" y="700"/>
                  </a:lnTo>
                  <a:lnTo>
                    <a:pt x="309" y="700"/>
                  </a:lnTo>
                  <a:lnTo>
                    <a:pt x="271" y="687"/>
                  </a:lnTo>
                  <a:lnTo>
                    <a:pt x="232" y="661"/>
                  </a:lnTo>
                  <a:lnTo>
                    <a:pt x="206" y="635"/>
                  </a:lnTo>
                  <a:lnTo>
                    <a:pt x="181" y="596"/>
                  </a:lnTo>
                  <a:lnTo>
                    <a:pt x="142" y="505"/>
                  </a:lnTo>
                  <a:lnTo>
                    <a:pt x="129" y="428"/>
                  </a:lnTo>
                  <a:lnTo>
                    <a:pt x="129" y="350"/>
                  </a:lnTo>
                  <a:lnTo>
                    <a:pt x="580" y="350"/>
                  </a:lnTo>
                  <a:close/>
                  <a:moveTo>
                    <a:pt x="129" y="324"/>
                  </a:moveTo>
                  <a:lnTo>
                    <a:pt x="155" y="207"/>
                  </a:lnTo>
                  <a:lnTo>
                    <a:pt x="194" y="117"/>
                  </a:lnTo>
                  <a:lnTo>
                    <a:pt x="232" y="65"/>
                  </a:lnTo>
                  <a:lnTo>
                    <a:pt x="284" y="52"/>
                  </a:lnTo>
                  <a:lnTo>
                    <a:pt x="322" y="39"/>
                  </a:lnTo>
                  <a:lnTo>
                    <a:pt x="412" y="65"/>
                  </a:lnTo>
                  <a:lnTo>
                    <a:pt x="464" y="117"/>
                  </a:lnTo>
                  <a:lnTo>
                    <a:pt x="490" y="195"/>
                  </a:lnTo>
                  <a:lnTo>
                    <a:pt x="502" y="272"/>
                  </a:lnTo>
                  <a:lnTo>
                    <a:pt x="502" y="324"/>
                  </a:lnTo>
                  <a:lnTo>
                    <a:pt x="129" y="32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56" name="Freeform 1680"/>
            <p:cNvSpPr>
              <a:spLocks noEditPoints="1"/>
            </p:cNvSpPr>
            <p:nvPr/>
          </p:nvSpPr>
          <p:spPr bwMode="auto">
            <a:xfrm>
              <a:off x="12969" y="19543"/>
              <a:ext cx="786" cy="1126"/>
            </a:xfrm>
            <a:custGeom>
              <a:avLst/>
              <a:gdLst/>
              <a:ahLst/>
              <a:cxnLst>
                <a:cxn ang="0">
                  <a:pos x="554" y="1023"/>
                </a:cxn>
                <a:cxn ang="0">
                  <a:pos x="554" y="1126"/>
                </a:cxn>
                <a:cxn ang="0">
                  <a:pos x="786" y="1113"/>
                </a:cxn>
                <a:cxn ang="0">
                  <a:pos x="786" y="1062"/>
                </a:cxn>
                <a:cxn ang="0">
                  <a:pos x="734" y="1062"/>
                </a:cxn>
                <a:cxn ang="0">
                  <a:pos x="695" y="1049"/>
                </a:cxn>
                <a:cxn ang="0">
                  <a:pos x="683" y="1036"/>
                </a:cxn>
                <a:cxn ang="0">
                  <a:pos x="670" y="1010"/>
                </a:cxn>
                <a:cxn ang="0">
                  <a:pos x="670" y="0"/>
                </a:cxn>
                <a:cxn ang="0">
                  <a:pos x="438" y="13"/>
                </a:cxn>
                <a:cxn ang="0">
                  <a:pos x="438" y="65"/>
                </a:cxn>
                <a:cxn ang="0">
                  <a:pos x="489" y="65"/>
                </a:cxn>
                <a:cxn ang="0">
                  <a:pos x="528" y="77"/>
                </a:cxn>
                <a:cxn ang="0">
                  <a:pos x="554" y="90"/>
                </a:cxn>
                <a:cxn ang="0">
                  <a:pos x="554" y="116"/>
                </a:cxn>
                <a:cxn ang="0">
                  <a:pos x="567" y="155"/>
                </a:cxn>
                <a:cxn ang="0">
                  <a:pos x="567" y="505"/>
                </a:cxn>
                <a:cxn ang="0">
                  <a:pos x="477" y="427"/>
                </a:cxn>
                <a:cxn ang="0">
                  <a:pos x="361" y="401"/>
                </a:cxn>
                <a:cxn ang="0">
                  <a:pos x="219" y="427"/>
                </a:cxn>
                <a:cxn ang="0">
                  <a:pos x="116" y="505"/>
                </a:cxn>
                <a:cxn ang="0">
                  <a:pos x="26" y="621"/>
                </a:cxn>
                <a:cxn ang="0">
                  <a:pos x="0" y="764"/>
                </a:cxn>
                <a:cxn ang="0">
                  <a:pos x="26" y="906"/>
                </a:cxn>
                <a:cxn ang="0">
                  <a:pos x="103" y="1023"/>
                </a:cxn>
                <a:cxn ang="0">
                  <a:pos x="206" y="1101"/>
                </a:cxn>
                <a:cxn ang="0">
                  <a:pos x="348" y="1126"/>
                </a:cxn>
                <a:cxn ang="0">
                  <a:pos x="438" y="1113"/>
                </a:cxn>
                <a:cxn ang="0">
                  <a:pos x="502" y="1075"/>
                </a:cxn>
                <a:cxn ang="0">
                  <a:pos x="554" y="1023"/>
                </a:cxn>
                <a:cxn ang="0">
                  <a:pos x="554" y="595"/>
                </a:cxn>
                <a:cxn ang="0">
                  <a:pos x="554" y="971"/>
                </a:cxn>
                <a:cxn ang="0">
                  <a:pos x="541" y="984"/>
                </a:cxn>
                <a:cxn ang="0">
                  <a:pos x="502" y="1036"/>
                </a:cxn>
                <a:cxn ang="0">
                  <a:pos x="451" y="1075"/>
                </a:cxn>
                <a:cxn ang="0">
                  <a:pos x="348" y="1101"/>
                </a:cxn>
                <a:cxn ang="0">
                  <a:pos x="296" y="1088"/>
                </a:cxn>
                <a:cxn ang="0">
                  <a:pos x="219" y="1036"/>
                </a:cxn>
                <a:cxn ang="0">
                  <a:pos x="181" y="997"/>
                </a:cxn>
                <a:cxn ang="0">
                  <a:pos x="142" y="880"/>
                </a:cxn>
                <a:cxn ang="0">
                  <a:pos x="142" y="660"/>
                </a:cxn>
                <a:cxn ang="0">
                  <a:pos x="181" y="544"/>
                </a:cxn>
                <a:cxn ang="0">
                  <a:pos x="206" y="518"/>
                </a:cxn>
                <a:cxn ang="0">
                  <a:pos x="232" y="479"/>
                </a:cxn>
                <a:cxn ang="0">
                  <a:pos x="271" y="466"/>
                </a:cxn>
                <a:cxn ang="0">
                  <a:pos x="322" y="440"/>
                </a:cxn>
                <a:cxn ang="0">
                  <a:pos x="412" y="440"/>
                </a:cxn>
                <a:cxn ang="0">
                  <a:pos x="451" y="466"/>
                </a:cxn>
                <a:cxn ang="0">
                  <a:pos x="502" y="492"/>
                </a:cxn>
                <a:cxn ang="0">
                  <a:pos x="554" y="544"/>
                </a:cxn>
                <a:cxn ang="0">
                  <a:pos x="554" y="595"/>
                </a:cxn>
              </a:cxnLst>
              <a:rect l="0" t="0" r="r" b="b"/>
              <a:pathLst>
                <a:path w="786" h="1126">
                  <a:moveTo>
                    <a:pt x="554" y="1023"/>
                  </a:moveTo>
                  <a:lnTo>
                    <a:pt x="554" y="1126"/>
                  </a:lnTo>
                  <a:lnTo>
                    <a:pt x="786" y="1113"/>
                  </a:lnTo>
                  <a:lnTo>
                    <a:pt x="786" y="1062"/>
                  </a:lnTo>
                  <a:lnTo>
                    <a:pt x="734" y="1062"/>
                  </a:lnTo>
                  <a:lnTo>
                    <a:pt x="695" y="1049"/>
                  </a:lnTo>
                  <a:lnTo>
                    <a:pt x="683" y="1036"/>
                  </a:lnTo>
                  <a:lnTo>
                    <a:pt x="670" y="1010"/>
                  </a:lnTo>
                  <a:lnTo>
                    <a:pt x="670" y="0"/>
                  </a:lnTo>
                  <a:lnTo>
                    <a:pt x="438" y="13"/>
                  </a:lnTo>
                  <a:lnTo>
                    <a:pt x="438" y="65"/>
                  </a:lnTo>
                  <a:lnTo>
                    <a:pt x="489" y="65"/>
                  </a:lnTo>
                  <a:lnTo>
                    <a:pt x="528" y="77"/>
                  </a:lnTo>
                  <a:lnTo>
                    <a:pt x="554" y="90"/>
                  </a:lnTo>
                  <a:lnTo>
                    <a:pt x="554" y="116"/>
                  </a:lnTo>
                  <a:lnTo>
                    <a:pt x="567" y="155"/>
                  </a:lnTo>
                  <a:lnTo>
                    <a:pt x="567" y="505"/>
                  </a:lnTo>
                  <a:lnTo>
                    <a:pt x="477" y="427"/>
                  </a:lnTo>
                  <a:lnTo>
                    <a:pt x="361" y="401"/>
                  </a:lnTo>
                  <a:lnTo>
                    <a:pt x="219" y="427"/>
                  </a:lnTo>
                  <a:lnTo>
                    <a:pt x="116" y="505"/>
                  </a:lnTo>
                  <a:lnTo>
                    <a:pt x="26" y="621"/>
                  </a:lnTo>
                  <a:lnTo>
                    <a:pt x="0" y="764"/>
                  </a:lnTo>
                  <a:lnTo>
                    <a:pt x="26" y="906"/>
                  </a:lnTo>
                  <a:lnTo>
                    <a:pt x="103" y="1023"/>
                  </a:lnTo>
                  <a:lnTo>
                    <a:pt x="206" y="1101"/>
                  </a:lnTo>
                  <a:lnTo>
                    <a:pt x="348" y="1126"/>
                  </a:lnTo>
                  <a:lnTo>
                    <a:pt x="438" y="1113"/>
                  </a:lnTo>
                  <a:lnTo>
                    <a:pt x="502" y="1075"/>
                  </a:lnTo>
                  <a:lnTo>
                    <a:pt x="554" y="1023"/>
                  </a:lnTo>
                  <a:close/>
                  <a:moveTo>
                    <a:pt x="554" y="595"/>
                  </a:moveTo>
                  <a:lnTo>
                    <a:pt x="554" y="971"/>
                  </a:lnTo>
                  <a:lnTo>
                    <a:pt x="541" y="984"/>
                  </a:lnTo>
                  <a:lnTo>
                    <a:pt x="502" y="1036"/>
                  </a:lnTo>
                  <a:lnTo>
                    <a:pt x="451" y="1075"/>
                  </a:lnTo>
                  <a:lnTo>
                    <a:pt x="348" y="1101"/>
                  </a:lnTo>
                  <a:lnTo>
                    <a:pt x="296" y="1088"/>
                  </a:lnTo>
                  <a:lnTo>
                    <a:pt x="219" y="1036"/>
                  </a:lnTo>
                  <a:lnTo>
                    <a:pt x="181" y="997"/>
                  </a:lnTo>
                  <a:lnTo>
                    <a:pt x="142" y="880"/>
                  </a:lnTo>
                  <a:lnTo>
                    <a:pt x="142" y="660"/>
                  </a:lnTo>
                  <a:lnTo>
                    <a:pt x="181" y="544"/>
                  </a:lnTo>
                  <a:lnTo>
                    <a:pt x="206" y="518"/>
                  </a:lnTo>
                  <a:lnTo>
                    <a:pt x="232" y="479"/>
                  </a:lnTo>
                  <a:lnTo>
                    <a:pt x="271" y="466"/>
                  </a:lnTo>
                  <a:lnTo>
                    <a:pt x="322" y="440"/>
                  </a:lnTo>
                  <a:lnTo>
                    <a:pt x="412" y="440"/>
                  </a:lnTo>
                  <a:lnTo>
                    <a:pt x="451" y="466"/>
                  </a:lnTo>
                  <a:lnTo>
                    <a:pt x="502" y="492"/>
                  </a:lnTo>
                  <a:lnTo>
                    <a:pt x="554" y="544"/>
                  </a:lnTo>
                  <a:lnTo>
                    <a:pt x="554" y="59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57" name="Freeform 1681"/>
            <p:cNvSpPr>
              <a:spLocks noEditPoints="1"/>
            </p:cNvSpPr>
            <p:nvPr/>
          </p:nvSpPr>
          <p:spPr bwMode="auto">
            <a:xfrm>
              <a:off x="13845" y="19931"/>
              <a:ext cx="618" cy="738"/>
            </a:xfrm>
            <a:custGeom>
              <a:avLst/>
              <a:gdLst/>
              <a:ahLst/>
              <a:cxnLst>
                <a:cxn ang="0">
                  <a:pos x="579" y="350"/>
                </a:cxn>
                <a:cxn ang="0">
                  <a:pos x="618" y="350"/>
                </a:cxn>
                <a:cxn ang="0">
                  <a:pos x="618" y="324"/>
                </a:cxn>
                <a:cxn ang="0">
                  <a:pos x="605" y="207"/>
                </a:cxn>
                <a:cxn ang="0">
                  <a:pos x="553" y="104"/>
                </a:cxn>
                <a:cxn ang="0">
                  <a:pos x="463" y="26"/>
                </a:cxn>
                <a:cxn ang="0">
                  <a:pos x="334" y="0"/>
                </a:cxn>
                <a:cxn ang="0">
                  <a:pos x="206" y="26"/>
                </a:cxn>
                <a:cxn ang="0">
                  <a:pos x="103" y="117"/>
                </a:cxn>
                <a:cxn ang="0">
                  <a:pos x="25" y="233"/>
                </a:cxn>
                <a:cxn ang="0">
                  <a:pos x="0" y="376"/>
                </a:cxn>
                <a:cxn ang="0">
                  <a:pos x="25" y="518"/>
                </a:cxn>
                <a:cxn ang="0">
                  <a:pos x="116" y="635"/>
                </a:cxn>
                <a:cxn ang="0">
                  <a:pos x="219" y="713"/>
                </a:cxn>
                <a:cxn ang="0">
                  <a:pos x="360" y="738"/>
                </a:cxn>
                <a:cxn ang="0">
                  <a:pos x="463" y="725"/>
                </a:cxn>
                <a:cxn ang="0">
                  <a:pos x="540" y="674"/>
                </a:cxn>
                <a:cxn ang="0">
                  <a:pos x="618" y="570"/>
                </a:cxn>
                <a:cxn ang="0">
                  <a:pos x="618" y="518"/>
                </a:cxn>
                <a:cxn ang="0">
                  <a:pos x="592" y="518"/>
                </a:cxn>
                <a:cxn ang="0">
                  <a:pos x="579" y="531"/>
                </a:cxn>
                <a:cxn ang="0">
                  <a:pos x="528" y="635"/>
                </a:cxn>
                <a:cxn ang="0">
                  <a:pos x="463" y="687"/>
                </a:cxn>
                <a:cxn ang="0">
                  <a:pos x="399" y="700"/>
                </a:cxn>
                <a:cxn ang="0">
                  <a:pos x="360" y="700"/>
                </a:cxn>
                <a:cxn ang="0">
                  <a:pos x="257" y="674"/>
                </a:cxn>
                <a:cxn ang="0">
                  <a:pos x="180" y="596"/>
                </a:cxn>
                <a:cxn ang="0">
                  <a:pos x="154" y="505"/>
                </a:cxn>
                <a:cxn ang="0">
                  <a:pos x="141" y="428"/>
                </a:cxn>
                <a:cxn ang="0">
                  <a:pos x="141" y="350"/>
                </a:cxn>
                <a:cxn ang="0">
                  <a:pos x="579" y="350"/>
                </a:cxn>
                <a:cxn ang="0">
                  <a:pos x="141" y="324"/>
                </a:cxn>
                <a:cxn ang="0">
                  <a:pos x="154" y="207"/>
                </a:cxn>
                <a:cxn ang="0">
                  <a:pos x="193" y="117"/>
                </a:cxn>
                <a:cxn ang="0">
                  <a:pos x="244" y="65"/>
                </a:cxn>
                <a:cxn ang="0">
                  <a:pos x="296" y="52"/>
                </a:cxn>
                <a:cxn ang="0">
                  <a:pos x="334" y="39"/>
                </a:cxn>
                <a:cxn ang="0">
                  <a:pos x="412" y="65"/>
                </a:cxn>
                <a:cxn ang="0">
                  <a:pos x="476" y="117"/>
                </a:cxn>
                <a:cxn ang="0">
                  <a:pos x="502" y="195"/>
                </a:cxn>
                <a:cxn ang="0">
                  <a:pos x="515" y="272"/>
                </a:cxn>
                <a:cxn ang="0">
                  <a:pos x="515" y="324"/>
                </a:cxn>
                <a:cxn ang="0">
                  <a:pos x="141" y="324"/>
                </a:cxn>
              </a:cxnLst>
              <a:rect l="0" t="0" r="r" b="b"/>
              <a:pathLst>
                <a:path w="618" h="738">
                  <a:moveTo>
                    <a:pt x="579" y="350"/>
                  </a:moveTo>
                  <a:lnTo>
                    <a:pt x="618" y="350"/>
                  </a:lnTo>
                  <a:lnTo>
                    <a:pt x="618" y="324"/>
                  </a:lnTo>
                  <a:lnTo>
                    <a:pt x="605" y="207"/>
                  </a:lnTo>
                  <a:lnTo>
                    <a:pt x="553" y="104"/>
                  </a:lnTo>
                  <a:lnTo>
                    <a:pt x="463" y="26"/>
                  </a:lnTo>
                  <a:lnTo>
                    <a:pt x="334" y="0"/>
                  </a:lnTo>
                  <a:lnTo>
                    <a:pt x="206" y="26"/>
                  </a:lnTo>
                  <a:lnTo>
                    <a:pt x="103" y="117"/>
                  </a:lnTo>
                  <a:lnTo>
                    <a:pt x="25" y="233"/>
                  </a:lnTo>
                  <a:lnTo>
                    <a:pt x="0" y="376"/>
                  </a:lnTo>
                  <a:lnTo>
                    <a:pt x="25" y="518"/>
                  </a:lnTo>
                  <a:lnTo>
                    <a:pt x="116" y="635"/>
                  </a:lnTo>
                  <a:lnTo>
                    <a:pt x="219" y="713"/>
                  </a:lnTo>
                  <a:lnTo>
                    <a:pt x="360" y="738"/>
                  </a:lnTo>
                  <a:lnTo>
                    <a:pt x="463" y="725"/>
                  </a:lnTo>
                  <a:lnTo>
                    <a:pt x="540" y="674"/>
                  </a:lnTo>
                  <a:lnTo>
                    <a:pt x="618" y="570"/>
                  </a:lnTo>
                  <a:lnTo>
                    <a:pt x="618" y="518"/>
                  </a:lnTo>
                  <a:lnTo>
                    <a:pt x="592" y="518"/>
                  </a:lnTo>
                  <a:lnTo>
                    <a:pt x="579" y="531"/>
                  </a:lnTo>
                  <a:lnTo>
                    <a:pt x="528" y="635"/>
                  </a:lnTo>
                  <a:lnTo>
                    <a:pt x="463" y="687"/>
                  </a:lnTo>
                  <a:lnTo>
                    <a:pt x="399" y="700"/>
                  </a:lnTo>
                  <a:lnTo>
                    <a:pt x="360" y="700"/>
                  </a:lnTo>
                  <a:lnTo>
                    <a:pt x="257" y="674"/>
                  </a:lnTo>
                  <a:lnTo>
                    <a:pt x="180" y="596"/>
                  </a:lnTo>
                  <a:lnTo>
                    <a:pt x="154" y="505"/>
                  </a:lnTo>
                  <a:lnTo>
                    <a:pt x="141" y="428"/>
                  </a:lnTo>
                  <a:lnTo>
                    <a:pt x="141" y="350"/>
                  </a:lnTo>
                  <a:lnTo>
                    <a:pt x="579" y="350"/>
                  </a:lnTo>
                  <a:close/>
                  <a:moveTo>
                    <a:pt x="141" y="324"/>
                  </a:moveTo>
                  <a:lnTo>
                    <a:pt x="154" y="207"/>
                  </a:lnTo>
                  <a:lnTo>
                    <a:pt x="193" y="117"/>
                  </a:lnTo>
                  <a:lnTo>
                    <a:pt x="244" y="65"/>
                  </a:lnTo>
                  <a:lnTo>
                    <a:pt x="296" y="52"/>
                  </a:lnTo>
                  <a:lnTo>
                    <a:pt x="334" y="39"/>
                  </a:lnTo>
                  <a:lnTo>
                    <a:pt x="412" y="65"/>
                  </a:lnTo>
                  <a:lnTo>
                    <a:pt x="476" y="117"/>
                  </a:lnTo>
                  <a:lnTo>
                    <a:pt x="502" y="195"/>
                  </a:lnTo>
                  <a:lnTo>
                    <a:pt x="515" y="272"/>
                  </a:lnTo>
                  <a:lnTo>
                    <a:pt x="515" y="324"/>
                  </a:lnTo>
                  <a:lnTo>
                    <a:pt x="141" y="32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58" name="Freeform 1682"/>
            <p:cNvSpPr>
              <a:spLocks/>
            </p:cNvSpPr>
            <p:nvPr/>
          </p:nvSpPr>
          <p:spPr bwMode="auto">
            <a:xfrm>
              <a:off x="14553" y="19530"/>
              <a:ext cx="798" cy="1126"/>
            </a:xfrm>
            <a:custGeom>
              <a:avLst/>
              <a:gdLst/>
              <a:ahLst/>
              <a:cxnLst>
                <a:cxn ang="0">
                  <a:pos x="528" y="479"/>
                </a:cxn>
                <a:cxn ang="0">
                  <a:pos x="566" y="505"/>
                </a:cxn>
                <a:cxn ang="0">
                  <a:pos x="579" y="570"/>
                </a:cxn>
                <a:cxn ang="0">
                  <a:pos x="566" y="1062"/>
                </a:cxn>
                <a:cxn ang="0">
                  <a:pos x="450" y="1075"/>
                </a:cxn>
                <a:cxn ang="0">
                  <a:pos x="798" y="1126"/>
                </a:cxn>
                <a:cxn ang="0">
                  <a:pos x="708" y="1075"/>
                </a:cxn>
                <a:cxn ang="0">
                  <a:pos x="682" y="1036"/>
                </a:cxn>
                <a:cxn ang="0">
                  <a:pos x="476" y="427"/>
                </a:cxn>
                <a:cxn ang="0">
                  <a:pos x="437" y="440"/>
                </a:cxn>
                <a:cxn ang="0">
                  <a:pos x="231" y="259"/>
                </a:cxn>
                <a:cxn ang="0">
                  <a:pos x="309" y="78"/>
                </a:cxn>
                <a:cxn ang="0">
                  <a:pos x="463" y="26"/>
                </a:cxn>
                <a:cxn ang="0">
                  <a:pos x="540" y="39"/>
                </a:cxn>
                <a:cxn ang="0">
                  <a:pos x="605" y="78"/>
                </a:cxn>
                <a:cxn ang="0">
                  <a:pos x="540" y="116"/>
                </a:cxn>
                <a:cxn ang="0">
                  <a:pos x="528" y="181"/>
                </a:cxn>
                <a:cxn ang="0">
                  <a:pos x="566" y="220"/>
                </a:cxn>
                <a:cxn ang="0">
                  <a:pos x="631" y="233"/>
                </a:cxn>
                <a:cxn ang="0">
                  <a:pos x="682" y="155"/>
                </a:cxn>
                <a:cxn ang="0">
                  <a:pos x="579" y="13"/>
                </a:cxn>
                <a:cxn ang="0">
                  <a:pos x="386" y="13"/>
                </a:cxn>
                <a:cxn ang="0">
                  <a:pos x="206" y="90"/>
                </a:cxn>
                <a:cxn ang="0">
                  <a:pos x="129" y="246"/>
                </a:cxn>
                <a:cxn ang="0">
                  <a:pos x="0" y="440"/>
                </a:cxn>
                <a:cxn ang="0">
                  <a:pos x="129" y="479"/>
                </a:cxn>
                <a:cxn ang="0">
                  <a:pos x="103" y="1075"/>
                </a:cxn>
                <a:cxn ang="0">
                  <a:pos x="13" y="1126"/>
                </a:cxn>
                <a:cxn ang="0">
                  <a:pos x="360" y="1075"/>
                </a:cxn>
                <a:cxn ang="0">
                  <a:pos x="244" y="1062"/>
                </a:cxn>
                <a:cxn ang="0">
                  <a:pos x="231" y="1010"/>
                </a:cxn>
                <a:cxn ang="0">
                  <a:pos x="489" y="479"/>
                </a:cxn>
              </a:cxnLst>
              <a:rect l="0" t="0" r="r" b="b"/>
              <a:pathLst>
                <a:path w="798" h="1126">
                  <a:moveTo>
                    <a:pt x="489" y="479"/>
                  </a:moveTo>
                  <a:lnTo>
                    <a:pt x="528" y="479"/>
                  </a:lnTo>
                  <a:lnTo>
                    <a:pt x="553" y="492"/>
                  </a:lnTo>
                  <a:lnTo>
                    <a:pt x="566" y="505"/>
                  </a:lnTo>
                  <a:lnTo>
                    <a:pt x="566" y="531"/>
                  </a:lnTo>
                  <a:lnTo>
                    <a:pt x="579" y="570"/>
                  </a:lnTo>
                  <a:lnTo>
                    <a:pt x="579" y="1049"/>
                  </a:lnTo>
                  <a:lnTo>
                    <a:pt x="566" y="1062"/>
                  </a:lnTo>
                  <a:lnTo>
                    <a:pt x="540" y="1075"/>
                  </a:lnTo>
                  <a:lnTo>
                    <a:pt x="450" y="1075"/>
                  </a:lnTo>
                  <a:lnTo>
                    <a:pt x="450" y="1126"/>
                  </a:lnTo>
                  <a:lnTo>
                    <a:pt x="798" y="1126"/>
                  </a:lnTo>
                  <a:lnTo>
                    <a:pt x="798" y="1075"/>
                  </a:lnTo>
                  <a:lnTo>
                    <a:pt x="708" y="1075"/>
                  </a:lnTo>
                  <a:lnTo>
                    <a:pt x="695" y="1062"/>
                  </a:lnTo>
                  <a:lnTo>
                    <a:pt x="682" y="1036"/>
                  </a:lnTo>
                  <a:lnTo>
                    <a:pt x="682" y="414"/>
                  </a:lnTo>
                  <a:lnTo>
                    <a:pt x="476" y="427"/>
                  </a:lnTo>
                  <a:lnTo>
                    <a:pt x="450" y="427"/>
                  </a:lnTo>
                  <a:lnTo>
                    <a:pt x="437" y="440"/>
                  </a:lnTo>
                  <a:lnTo>
                    <a:pt x="231" y="440"/>
                  </a:lnTo>
                  <a:lnTo>
                    <a:pt x="231" y="259"/>
                  </a:lnTo>
                  <a:lnTo>
                    <a:pt x="257" y="155"/>
                  </a:lnTo>
                  <a:lnTo>
                    <a:pt x="309" y="78"/>
                  </a:lnTo>
                  <a:lnTo>
                    <a:pt x="386" y="39"/>
                  </a:lnTo>
                  <a:lnTo>
                    <a:pt x="463" y="26"/>
                  </a:lnTo>
                  <a:lnTo>
                    <a:pt x="502" y="26"/>
                  </a:lnTo>
                  <a:lnTo>
                    <a:pt x="540" y="39"/>
                  </a:lnTo>
                  <a:lnTo>
                    <a:pt x="579" y="65"/>
                  </a:lnTo>
                  <a:lnTo>
                    <a:pt x="605" y="78"/>
                  </a:lnTo>
                  <a:lnTo>
                    <a:pt x="566" y="90"/>
                  </a:lnTo>
                  <a:lnTo>
                    <a:pt x="540" y="116"/>
                  </a:lnTo>
                  <a:lnTo>
                    <a:pt x="528" y="142"/>
                  </a:lnTo>
                  <a:lnTo>
                    <a:pt x="528" y="181"/>
                  </a:lnTo>
                  <a:lnTo>
                    <a:pt x="540" y="207"/>
                  </a:lnTo>
                  <a:lnTo>
                    <a:pt x="566" y="220"/>
                  </a:lnTo>
                  <a:lnTo>
                    <a:pt x="579" y="233"/>
                  </a:lnTo>
                  <a:lnTo>
                    <a:pt x="631" y="233"/>
                  </a:lnTo>
                  <a:lnTo>
                    <a:pt x="669" y="194"/>
                  </a:lnTo>
                  <a:lnTo>
                    <a:pt x="682" y="155"/>
                  </a:lnTo>
                  <a:lnTo>
                    <a:pt x="656" y="78"/>
                  </a:lnTo>
                  <a:lnTo>
                    <a:pt x="579" y="13"/>
                  </a:lnTo>
                  <a:lnTo>
                    <a:pt x="476" y="0"/>
                  </a:lnTo>
                  <a:lnTo>
                    <a:pt x="386" y="13"/>
                  </a:lnTo>
                  <a:lnTo>
                    <a:pt x="283" y="39"/>
                  </a:lnTo>
                  <a:lnTo>
                    <a:pt x="206" y="90"/>
                  </a:lnTo>
                  <a:lnTo>
                    <a:pt x="154" y="155"/>
                  </a:lnTo>
                  <a:lnTo>
                    <a:pt x="129" y="246"/>
                  </a:lnTo>
                  <a:lnTo>
                    <a:pt x="129" y="440"/>
                  </a:lnTo>
                  <a:lnTo>
                    <a:pt x="0" y="440"/>
                  </a:lnTo>
                  <a:lnTo>
                    <a:pt x="0" y="479"/>
                  </a:lnTo>
                  <a:lnTo>
                    <a:pt x="129" y="479"/>
                  </a:lnTo>
                  <a:lnTo>
                    <a:pt x="129" y="1049"/>
                  </a:lnTo>
                  <a:lnTo>
                    <a:pt x="103" y="1075"/>
                  </a:lnTo>
                  <a:lnTo>
                    <a:pt x="13" y="1075"/>
                  </a:lnTo>
                  <a:lnTo>
                    <a:pt x="13" y="1126"/>
                  </a:lnTo>
                  <a:lnTo>
                    <a:pt x="360" y="1126"/>
                  </a:lnTo>
                  <a:lnTo>
                    <a:pt x="360" y="1075"/>
                  </a:lnTo>
                  <a:lnTo>
                    <a:pt x="270" y="1075"/>
                  </a:lnTo>
                  <a:lnTo>
                    <a:pt x="244" y="1062"/>
                  </a:lnTo>
                  <a:lnTo>
                    <a:pt x="244" y="1036"/>
                  </a:lnTo>
                  <a:lnTo>
                    <a:pt x="231" y="1010"/>
                  </a:lnTo>
                  <a:lnTo>
                    <a:pt x="231" y="479"/>
                  </a:lnTo>
                  <a:lnTo>
                    <a:pt x="489" y="47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59" name="Freeform 1683"/>
            <p:cNvSpPr>
              <a:spLocks/>
            </p:cNvSpPr>
            <p:nvPr/>
          </p:nvSpPr>
          <p:spPr bwMode="auto">
            <a:xfrm>
              <a:off x="15454" y="19944"/>
              <a:ext cx="798" cy="712"/>
            </a:xfrm>
            <a:custGeom>
              <a:avLst/>
              <a:gdLst/>
              <a:ahLst/>
              <a:cxnLst>
                <a:cxn ang="0">
                  <a:pos x="129" y="156"/>
                </a:cxn>
                <a:cxn ang="0">
                  <a:pos x="129" y="635"/>
                </a:cxn>
                <a:cxn ang="0">
                  <a:pos x="116" y="648"/>
                </a:cxn>
                <a:cxn ang="0">
                  <a:pos x="90" y="661"/>
                </a:cxn>
                <a:cxn ang="0">
                  <a:pos x="0" y="661"/>
                </a:cxn>
                <a:cxn ang="0">
                  <a:pos x="0" y="712"/>
                </a:cxn>
                <a:cxn ang="0">
                  <a:pos x="360" y="712"/>
                </a:cxn>
                <a:cxn ang="0">
                  <a:pos x="360" y="661"/>
                </a:cxn>
                <a:cxn ang="0">
                  <a:pos x="270" y="661"/>
                </a:cxn>
                <a:cxn ang="0">
                  <a:pos x="245" y="648"/>
                </a:cxn>
                <a:cxn ang="0">
                  <a:pos x="232" y="622"/>
                </a:cxn>
                <a:cxn ang="0">
                  <a:pos x="232" y="298"/>
                </a:cxn>
                <a:cxn ang="0">
                  <a:pos x="257" y="182"/>
                </a:cxn>
                <a:cxn ang="0">
                  <a:pos x="309" y="104"/>
                </a:cxn>
                <a:cxn ang="0">
                  <a:pos x="373" y="52"/>
                </a:cxn>
                <a:cxn ang="0">
                  <a:pos x="451" y="39"/>
                </a:cxn>
                <a:cxn ang="0">
                  <a:pos x="489" y="39"/>
                </a:cxn>
                <a:cxn ang="0">
                  <a:pos x="515" y="52"/>
                </a:cxn>
                <a:cxn ang="0">
                  <a:pos x="541" y="78"/>
                </a:cxn>
                <a:cxn ang="0">
                  <a:pos x="554" y="104"/>
                </a:cxn>
                <a:cxn ang="0">
                  <a:pos x="566" y="143"/>
                </a:cxn>
                <a:cxn ang="0">
                  <a:pos x="566" y="635"/>
                </a:cxn>
                <a:cxn ang="0">
                  <a:pos x="554" y="648"/>
                </a:cxn>
                <a:cxn ang="0">
                  <a:pos x="528" y="661"/>
                </a:cxn>
                <a:cxn ang="0">
                  <a:pos x="438" y="661"/>
                </a:cxn>
                <a:cxn ang="0">
                  <a:pos x="438" y="712"/>
                </a:cxn>
                <a:cxn ang="0">
                  <a:pos x="798" y="712"/>
                </a:cxn>
                <a:cxn ang="0">
                  <a:pos x="798" y="661"/>
                </a:cxn>
                <a:cxn ang="0">
                  <a:pos x="721" y="661"/>
                </a:cxn>
                <a:cxn ang="0">
                  <a:pos x="695" y="648"/>
                </a:cxn>
                <a:cxn ang="0">
                  <a:pos x="682" y="635"/>
                </a:cxn>
                <a:cxn ang="0">
                  <a:pos x="682" y="194"/>
                </a:cxn>
                <a:cxn ang="0">
                  <a:pos x="669" y="117"/>
                </a:cxn>
                <a:cxn ang="0">
                  <a:pos x="631" y="65"/>
                </a:cxn>
                <a:cxn ang="0">
                  <a:pos x="592" y="26"/>
                </a:cxn>
                <a:cxn ang="0">
                  <a:pos x="515" y="0"/>
                </a:cxn>
                <a:cxn ang="0">
                  <a:pos x="463" y="0"/>
                </a:cxn>
                <a:cxn ang="0">
                  <a:pos x="360" y="26"/>
                </a:cxn>
                <a:cxn ang="0">
                  <a:pos x="283" y="78"/>
                </a:cxn>
                <a:cxn ang="0">
                  <a:pos x="219" y="169"/>
                </a:cxn>
                <a:cxn ang="0">
                  <a:pos x="219" y="0"/>
                </a:cxn>
                <a:cxn ang="0">
                  <a:pos x="0" y="26"/>
                </a:cxn>
                <a:cxn ang="0">
                  <a:pos x="0" y="65"/>
                </a:cxn>
                <a:cxn ang="0">
                  <a:pos x="51" y="65"/>
                </a:cxn>
                <a:cxn ang="0">
                  <a:pos x="90" y="78"/>
                </a:cxn>
                <a:cxn ang="0">
                  <a:pos x="116" y="91"/>
                </a:cxn>
                <a:cxn ang="0">
                  <a:pos x="116" y="117"/>
                </a:cxn>
                <a:cxn ang="0">
                  <a:pos x="129" y="156"/>
                </a:cxn>
              </a:cxnLst>
              <a:rect l="0" t="0" r="r" b="b"/>
              <a:pathLst>
                <a:path w="798" h="712">
                  <a:moveTo>
                    <a:pt x="129" y="156"/>
                  </a:moveTo>
                  <a:lnTo>
                    <a:pt x="129" y="635"/>
                  </a:lnTo>
                  <a:lnTo>
                    <a:pt x="116" y="648"/>
                  </a:lnTo>
                  <a:lnTo>
                    <a:pt x="90" y="661"/>
                  </a:lnTo>
                  <a:lnTo>
                    <a:pt x="0" y="661"/>
                  </a:lnTo>
                  <a:lnTo>
                    <a:pt x="0" y="712"/>
                  </a:lnTo>
                  <a:lnTo>
                    <a:pt x="360" y="712"/>
                  </a:lnTo>
                  <a:lnTo>
                    <a:pt x="360" y="661"/>
                  </a:lnTo>
                  <a:lnTo>
                    <a:pt x="270" y="661"/>
                  </a:lnTo>
                  <a:lnTo>
                    <a:pt x="245" y="648"/>
                  </a:lnTo>
                  <a:lnTo>
                    <a:pt x="232" y="622"/>
                  </a:lnTo>
                  <a:lnTo>
                    <a:pt x="232" y="298"/>
                  </a:lnTo>
                  <a:lnTo>
                    <a:pt x="257" y="182"/>
                  </a:lnTo>
                  <a:lnTo>
                    <a:pt x="309" y="104"/>
                  </a:lnTo>
                  <a:lnTo>
                    <a:pt x="373" y="52"/>
                  </a:lnTo>
                  <a:lnTo>
                    <a:pt x="451" y="39"/>
                  </a:lnTo>
                  <a:lnTo>
                    <a:pt x="489" y="39"/>
                  </a:lnTo>
                  <a:lnTo>
                    <a:pt x="515" y="52"/>
                  </a:lnTo>
                  <a:lnTo>
                    <a:pt x="541" y="78"/>
                  </a:lnTo>
                  <a:lnTo>
                    <a:pt x="554" y="104"/>
                  </a:lnTo>
                  <a:lnTo>
                    <a:pt x="566" y="143"/>
                  </a:lnTo>
                  <a:lnTo>
                    <a:pt x="566" y="635"/>
                  </a:lnTo>
                  <a:lnTo>
                    <a:pt x="554" y="648"/>
                  </a:lnTo>
                  <a:lnTo>
                    <a:pt x="528" y="661"/>
                  </a:lnTo>
                  <a:lnTo>
                    <a:pt x="438" y="661"/>
                  </a:lnTo>
                  <a:lnTo>
                    <a:pt x="438" y="712"/>
                  </a:lnTo>
                  <a:lnTo>
                    <a:pt x="798" y="712"/>
                  </a:lnTo>
                  <a:lnTo>
                    <a:pt x="798" y="661"/>
                  </a:lnTo>
                  <a:lnTo>
                    <a:pt x="721" y="661"/>
                  </a:lnTo>
                  <a:lnTo>
                    <a:pt x="695" y="648"/>
                  </a:lnTo>
                  <a:lnTo>
                    <a:pt x="682" y="635"/>
                  </a:lnTo>
                  <a:lnTo>
                    <a:pt x="682" y="194"/>
                  </a:lnTo>
                  <a:lnTo>
                    <a:pt x="669" y="117"/>
                  </a:lnTo>
                  <a:lnTo>
                    <a:pt x="631" y="65"/>
                  </a:lnTo>
                  <a:lnTo>
                    <a:pt x="592" y="26"/>
                  </a:lnTo>
                  <a:lnTo>
                    <a:pt x="515" y="0"/>
                  </a:lnTo>
                  <a:lnTo>
                    <a:pt x="463" y="0"/>
                  </a:lnTo>
                  <a:lnTo>
                    <a:pt x="360" y="26"/>
                  </a:lnTo>
                  <a:lnTo>
                    <a:pt x="283" y="78"/>
                  </a:lnTo>
                  <a:lnTo>
                    <a:pt x="219" y="169"/>
                  </a:lnTo>
                  <a:lnTo>
                    <a:pt x="219" y="0"/>
                  </a:lnTo>
                  <a:lnTo>
                    <a:pt x="0" y="26"/>
                  </a:lnTo>
                  <a:lnTo>
                    <a:pt x="0" y="65"/>
                  </a:lnTo>
                  <a:lnTo>
                    <a:pt x="51" y="65"/>
                  </a:lnTo>
                  <a:lnTo>
                    <a:pt x="90" y="78"/>
                  </a:lnTo>
                  <a:lnTo>
                    <a:pt x="116" y="91"/>
                  </a:lnTo>
                  <a:lnTo>
                    <a:pt x="116" y="117"/>
                  </a:lnTo>
                  <a:lnTo>
                    <a:pt x="129" y="15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0" name="Freeform 1684"/>
            <p:cNvSpPr>
              <a:spLocks noEditPoints="1"/>
            </p:cNvSpPr>
            <p:nvPr/>
          </p:nvSpPr>
          <p:spPr bwMode="auto">
            <a:xfrm>
              <a:off x="16342" y="19582"/>
              <a:ext cx="348" cy="1074"/>
            </a:xfrm>
            <a:custGeom>
              <a:avLst/>
              <a:gdLst/>
              <a:ahLst/>
              <a:cxnLst>
                <a:cxn ang="0">
                  <a:pos x="232" y="362"/>
                </a:cxn>
                <a:cxn ang="0">
                  <a:pos x="13" y="388"/>
                </a:cxn>
                <a:cxn ang="0">
                  <a:pos x="13" y="427"/>
                </a:cxn>
                <a:cxn ang="0">
                  <a:pos x="65" y="427"/>
                </a:cxn>
                <a:cxn ang="0">
                  <a:pos x="116" y="453"/>
                </a:cxn>
                <a:cxn ang="0">
                  <a:pos x="129" y="479"/>
                </a:cxn>
                <a:cxn ang="0">
                  <a:pos x="129" y="997"/>
                </a:cxn>
                <a:cxn ang="0">
                  <a:pos x="116" y="1010"/>
                </a:cxn>
                <a:cxn ang="0">
                  <a:pos x="90" y="1023"/>
                </a:cxn>
                <a:cxn ang="0">
                  <a:pos x="0" y="1023"/>
                </a:cxn>
                <a:cxn ang="0">
                  <a:pos x="0" y="1074"/>
                </a:cxn>
                <a:cxn ang="0">
                  <a:pos x="348" y="1074"/>
                </a:cxn>
                <a:cxn ang="0">
                  <a:pos x="348" y="1023"/>
                </a:cxn>
                <a:cxn ang="0">
                  <a:pos x="271" y="1023"/>
                </a:cxn>
                <a:cxn ang="0">
                  <a:pos x="245" y="1010"/>
                </a:cxn>
                <a:cxn ang="0">
                  <a:pos x="232" y="997"/>
                </a:cxn>
                <a:cxn ang="0">
                  <a:pos x="232" y="958"/>
                </a:cxn>
                <a:cxn ang="0">
                  <a:pos x="232" y="362"/>
                </a:cxn>
                <a:cxn ang="0">
                  <a:pos x="232" y="90"/>
                </a:cxn>
                <a:cxn ang="0">
                  <a:pos x="232" y="51"/>
                </a:cxn>
                <a:cxn ang="0">
                  <a:pos x="180" y="0"/>
                </a:cxn>
                <a:cxn ang="0">
                  <a:pos x="155" y="0"/>
                </a:cxn>
                <a:cxn ang="0">
                  <a:pos x="116" y="13"/>
                </a:cxn>
                <a:cxn ang="0">
                  <a:pos x="90" y="26"/>
                </a:cxn>
                <a:cxn ang="0">
                  <a:pos x="77" y="51"/>
                </a:cxn>
                <a:cxn ang="0">
                  <a:pos x="65" y="90"/>
                </a:cxn>
                <a:cxn ang="0">
                  <a:pos x="90" y="142"/>
                </a:cxn>
                <a:cxn ang="0">
                  <a:pos x="116" y="168"/>
                </a:cxn>
                <a:cxn ang="0">
                  <a:pos x="180" y="168"/>
                </a:cxn>
                <a:cxn ang="0">
                  <a:pos x="232" y="116"/>
                </a:cxn>
                <a:cxn ang="0">
                  <a:pos x="232" y="90"/>
                </a:cxn>
              </a:cxnLst>
              <a:rect l="0" t="0" r="r" b="b"/>
              <a:pathLst>
                <a:path w="348" h="1074">
                  <a:moveTo>
                    <a:pt x="232" y="362"/>
                  </a:moveTo>
                  <a:lnTo>
                    <a:pt x="13" y="388"/>
                  </a:lnTo>
                  <a:lnTo>
                    <a:pt x="13" y="427"/>
                  </a:lnTo>
                  <a:lnTo>
                    <a:pt x="65" y="427"/>
                  </a:lnTo>
                  <a:lnTo>
                    <a:pt x="116" y="453"/>
                  </a:lnTo>
                  <a:lnTo>
                    <a:pt x="129" y="479"/>
                  </a:lnTo>
                  <a:lnTo>
                    <a:pt x="129" y="997"/>
                  </a:lnTo>
                  <a:lnTo>
                    <a:pt x="116" y="1010"/>
                  </a:lnTo>
                  <a:lnTo>
                    <a:pt x="90" y="1023"/>
                  </a:lnTo>
                  <a:lnTo>
                    <a:pt x="0" y="1023"/>
                  </a:lnTo>
                  <a:lnTo>
                    <a:pt x="0" y="1074"/>
                  </a:lnTo>
                  <a:lnTo>
                    <a:pt x="348" y="1074"/>
                  </a:lnTo>
                  <a:lnTo>
                    <a:pt x="348" y="1023"/>
                  </a:lnTo>
                  <a:lnTo>
                    <a:pt x="271" y="1023"/>
                  </a:lnTo>
                  <a:lnTo>
                    <a:pt x="245" y="1010"/>
                  </a:lnTo>
                  <a:lnTo>
                    <a:pt x="232" y="997"/>
                  </a:lnTo>
                  <a:lnTo>
                    <a:pt x="232" y="958"/>
                  </a:lnTo>
                  <a:lnTo>
                    <a:pt x="232" y="362"/>
                  </a:lnTo>
                  <a:close/>
                  <a:moveTo>
                    <a:pt x="232" y="90"/>
                  </a:moveTo>
                  <a:lnTo>
                    <a:pt x="232" y="51"/>
                  </a:lnTo>
                  <a:lnTo>
                    <a:pt x="180" y="0"/>
                  </a:lnTo>
                  <a:lnTo>
                    <a:pt x="155" y="0"/>
                  </a:lnTo>
                  <a:lnTo>
                    <a:pt x="116" y="13"/>
                  </a:lnTo>
                  <a:lnTo>
                    <a:pt x="90" y="26"/>
                  </a:lnTo>
                  <a:lnTo>
                    <a:pt x="77" y="51"/>
                  </a:lnTo>
                  <a:lnTo>
                    <a:pt x="65" y="90"/>
                  </a:lnTo>
                  <a:lnTo>
                    <a:pt x="90" y="142"/>
                  </a:lnTo>
                  <a:lnTo>
                    <a:pt x="116" y="168"/>
                  </a:lnTo>
                  <a:lnTo>
                    <a:pt x="180" y="168"/>
                  </a:lnTo>
                  <a:lnTo>
                    <a:pt x="232" y="116"/>
                  </a:lnTo>
                  <a:lnTo>
                    <a:pt x="232" y="9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1" name="Freeform 1685"/>
            <p:cNvSpPr>
              <a:spLocks/>
            </p:cNvSpPr>
            <p:nvPr/>
          </p:nvSpPr>
          <p:spPr bwMode="auto">
            <a:xfrm>
              <a:off x="16767" y="19672"/>
              <a:ext cx="502" cy="997"/>
            </a:xfrm>
            <a:custGeom>
              <a:avLst/>
              <a:gdLst/>
              <a:ahLst/>
              <a:cxnLst>
                <a:cxn ang="0">
                  <a:pos x="245" y="337"/>
                </a:cxn>
                <a:cxn ang="0">
                  <a:pos x="476" y="337"/>
                </a:cxn>
                <a:cxn ang="0">
                  <a:pos x="476" y="298"/>
                </a:cxn>
                <a:cxn ang="0">
                  <a:pos x="245" y="298"/>
                </a:cxn>
                <a:cxn ang="0">
                  <a:pos x="245" y="0"/>
                </a:cxn>
                <a:cxn ang="0">
                  <a:pos x="206" y="0"/>
                </a:cxn>
                <a:cxn ang="0">
                  <a:pos x="193" y="104"/>
                </a:cxn>
                <a:cxn ang="0">
                  <a:pos x="155" y="195"/>
                </a:cxn>
                <a:cxn ang="0">
                  <a:pos x="90" y="272"/>
                </a:cxn>
                <a:cxn ang="0">
                  <a:pos x="0" y="311"/>
                </a:cxn>
                <a:cxn ang="0">
                  <a:pos x="0" y="337"/>
                </a:cxn>
                <a:cxn ang="0">
                  <a:pos x="129" y="337"/>
                </a:cxn>
                <a:cxn ang="0">
                  <a:pos x="129" y="790"/>
                </a:cxn>
                <a:cxn ang="0">
                  <a:pos x="142" y="881"/>
                </a:cxn>
                <a:cxn ang="0">
                  <a:pos x="193" y="946"/>
                </a:cxn>
                <a:cxn ang="0">
                  <a:pos x="245" y="984"/>
                </a:cxn>
                <a:cxn ang="0">
                  <a:pos x="296" y="997"/>
                </a:cxn>
                <a:cxn ang="0">
                  <a:pos x="335" y="997"/>
                </a:cxn>
                <a:cxn ang="0">
                  <a:pos x="412" y="984"/>
                </a:cxn>
                <a:cxn ang="0">
                  <a:pos x="464" y="933"/>
                </a:cxn>
                <a:cxn ang="0">
                  <a:pos x="489" y="868"/>
                </a:cxn>
                <a:cxn ang="0">
                  <a:pos x="502" y="790"/>
                </a:cxn>
                <a:cxn ang="0">
                  <a:pos x="502" y="700"/>
                </a:cxn>
                <a:cxn ang="0">
                  <a:pos x="451" y="700"/>
                </a:cxn>
                <a:cxn ang="0">
                  <a:pos x="451" y="829"/>
                </a:cxn>
                <a:cxn ang="0">
                  <a:pos x="438" y="881"/>
                </a:cxn>
                <a:cxn ang="0">
                  <a:pos x="425" y="920"/>
                </a:cxn>
                <a:cxn ang="0">
                  <a:pos x="399" y="946"/>
                </a:cxn>
                <a:cxn ang="0">
                  <a:pos x="373" y="959"/>
                </a:cxn>
                <a:cxn ang="0">
                  <a:pos x="309" y="959"/>
                </a:cxn>
                <a:cxn ang="0">
                  <a:pos x="270" y="920"/>
                </a:cxn>
                <a:cxn ang="0">
                  <a:pos x="258" y="881"/>
                </a:cxn>
                <a:cxn ang="0">
                  <a:pos x="245" y="855"/>
                </a:cxn>
                <a:cxn ang="0">
                  <a:pos x="245" y="790"/>
                </a:cxn>
                <a:cxn ang="0">
                  <a:pos x="245" y="337"/>
                </a:cxn>
              </a:cxnLst>
              <a:rect l="0" t="0" r="r" b="b"/>
              <a:pathLst>
                <a:path w="502" h="997">
                  <a:moveTo>
                    <a:pt x="245" y="337"/>
                  </a:moveTo>
                  <a:lnTo>
                    <a:pt x="476" y="337"/>
                  </a:lnTo>
                  <a:lnTo>
                    <a:pt x="476" y="298"/>
                  </a:lnTo>
                  <a:lnTo>
                    <a:pt x="245" y="298"/>
                  </a:lnTo>
                  <a:lnTo>
                    <a:pt x="245" y="0"/>
                  </a:lnTo>
                  <a:lnTo>
                    <a:pt x="206" y="0"/>
                  </a:lnTo>
                  <a:lnTo>
                    <a:pt x="193" y="104"/>
                  </a:lnTo>
                  <a:lnTo>
                    <a:pt x="155" y="195"/>
                  </a:lnTo>
                  <a:lnTo>
                    <a:pt x="90" y="272"/>
                  </a:lnTo>
                  <a:lnTo>
                    <a:pt x="0" y="311"/>
                  </a:lnTo>
                  <a:lnTo>
                    <a:pt x="0" y="337"/>
                  </a:lnTo>
                  <a:lnTo>
                    <a:pt x="129" y="337"/>
                  </a:lnTo>
                  <a:lnTo>
                    <a:pt x="129" y="790"/>
                  </a:lnTo>
                  <a:lnTo>
                    <a:pt x="142" y="881"/>
                  </a:lnTo>
                  <a:lnTo>
                    <a:pt x="193" y="946"/>
                  </a:lnTo>
                  <a:lnTo>
                    <a:pt x="245" y="984"/>
                  </a:lnTo>
                  <a:lnTo>
                    <a:pt x="296" y="997"/>
                  </a:lnTo>
                  <a:lnTo>
                    <a:pt x="335" y="997"/>
                  </a:lnTo>
                  <a:lnTo>
                    <a:pt x="412" y="984"/>
                  </a:lnTo>
                  <a:lnTo>
                    <a:pt x="464" y="933"/>
                  </a:lnTo>
                  <a:lnTo>
                    <a:pt x="489" y="868"/>
                  </a:lnTo>
                  <a:lnTo>
                    <a:pt x="502" y="790"/>
                  </a:lnTo>
                  <a:lnTo>
                    <a:pt x="502" y="700"/>
                  </a:lnTo>
                  <a:lnTo>
                    <a:pt x="451" y="700"/>
                  </a:lnTo>
                  <a:lnTo>
                    <a:pt x="451" y="829"/>
                  </a:lnTo>
                  <a:lnTo>
                    <a:pt x="438" y="881"/>
                  </a:lnTo>
                  <a:lnTo>
                    <a:pt x="425" y="920"/>
                  </a:lnTo>
                  <a:lnTo>
                    <a:pt x="399" y="946"/>
                  </a:lnTo>
                  <a:lnTo>
                    <a:pt x="373" y="959"/>
                  </a:lnTo>
                  <a:lnTo>
                    <a:pt x="309" y="959"/>
                  </a:lnTo>
                  <a:lnTo>
                    <a:pt x="270" y="920"/>
                  </a:lnTo>
                  <a:lnTo>
                    <a:pt x="258" y="881"/>
                  </a:lnTo>
                  <a:lnTo>
                    <a:pt x="245" y="855"/>
                  </a:lnTo>
                  <a:lnTo>
                    <a:pt x="245" y="790"/>
                  </a:lnTo>
                  <a:lnTo>
                    <a:pt x="245" y="33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2" name="Freeform 1686"/>
            <p:cNvSpPr>
              <a:spLocks noEditPoints="1"/>
            </p:cNvSpPr>
            <p:nvPr/>
          </p:nvSpPr>
          <p:spPr bwMode="auto">
            <a:xfrm>
              <a:off x="17411" y="19582"/>
              <a:ext cx="334" cy="1074"/>
            </a:xfrm>
            <a:custGeom>
              <a:avLst/>
              <a:gdLst/>
              <a:ahLst/>
              <a:cxnLst>
                <a:cxn ang="0">
                  <a:pos x="231" y="362"/>
                </a:cxn>
                <a:cxn ang="0">
                  <a:pos x="0" y="388"/>
                </a:cxn>
                <a:cxn ang="0">
                  <a:pos x="0" y="427"/>
                </a:cxn>
                <a:cxn ang="0">
                  <a:pos x="51" y="427"/>
                </a:cxn>
                <a:cxn ang="0">
                  <a:pos x="90" y="440"/>
                </a:cxn>
                <a:cxn ang="0">
                  <a:pos x="103" y="453"/>
                </a:cxn>
                <a:cxn ang="0">
                  <a:pos x="116" y="479"/>
                </a:cxn>
                <a:cxn ang="0">
                  <a:pos x="116" y="997"/>
                </a:cxn>
                <a:cxn ang="0">
                  <a:pos x="90" y="1023"/>
                </a:cxn>
                <a:cxn ang="0">
                  <a:pos x="0" y="1023"/>
                </a:cxn>
                <a:cxn ang="0">
                  <a:pos x="0" y="1074"/>
                </a:cxn>
                <a:cxn ang="0">
                  <a:pos x="334" y="1074"/>
                </a:cxn>
                <a:cxn ang="0">
                  <a:pos x="334" y="1023"/>
                </a:cxn>
                <a:cxn ang="0">
                  <a:pos x="257" y="1023"/>
                </a:cxn>
                <a:cxn ang="0">
                  <a:pos x="231" y="1010"/>
                </a:cxn>
                <a:cxn ang="0">
                  <a:pos x="231" y="958"/>
                </a:cxn>
                <a:cxn ang="0">
                  <a:pos x="231" y="362"/>
                </a:cxn>
                <a:cxn ang="0">
                  <a:pos x="231" y="90"/>
                </a:cxn>
                <a:cxn ang="0">
                  <a:pos x="231" y="51"/>
                </a:cxn>
                <a:cxn ang="0">
                  <a:pos x="180" y="0"/>
                </a:cxn>
                <a:cxn ang="0">
                  <a:pos x="141" y="0"/>
                </a:cxn>
                <a:cxn ang="0">
                  <a:pos x="90" y="26"/>
                </a:cxn>
                <a:cxn ang="0">
                  <a:pos x="64" y="51"/>
                </a:cxn>
                <a:cxn ang="0">
                  <a:pos x="64" y="116"/>
                </a:cxn>
                <a:cxn ang="0">
                  <a:pos x="116" y="168"/>
                </a:cxn>
                <a:cxn ang="0">
                  <a:pos x="180" y="168"/>
                </a:cxn>
                <a:cxn ang="0">
                  <a:pos x="231" y="116"/>
                </a:cxn>
                <a:cxn ang="0">
                  <a:pos x="231" y="90"/>
                </a:cxn>
              </a:cxnLst>
              <a:rect l="0" t="0" r="r" b="b"/>
              <a:pathLst>
                <a:path w="334" h="1074">
                  <a:moveTo>
                    <a:pt x="231" y="362"/>
                  </a:moveTo>
                  <a:lnTo>
                    <a:pt x="0" y="388"/>
                  </a:lnTo>
                  <a:lnTo>
                    <a:pt x="0" y="427"/>
                  </a:lnTo>
                  <a:lnTo>
                    <a:pt x="51" y="427"/>
                  </a:lnTo>
                  <a:lnTo>
                    <a:pt x="90" y="440"/>
                  </a:lnTo>
                  <a:lnTo>
                    <a:pt x="103" y="453"/>
                  </a:lnTo>
                  <a:lnTo>
                    <a:pt x="116" y="479"/>
                  </a:lnTo>
                  <a:lnTo>
                    <a:pt x="116" y="997"/>
                  </a:lnTo>
                  <a:lnTo>
                    <a:pt x="90" y="1023"/>
                  </a:lnTo>
                  <a:lnTo>
                    <a:pt x="0" y="1023"/>
                  </a:lnTo>
                  <a:lnTo>
                    <a:pt x="0" y="1074"/>
                  </a:lnTo>
                  <a:lnTo>
                    <a:pt x="334" y="1074"/>
                  </a:lnTo>
                  <a:lnTo>
                    <a:pt x="334" y="1023"/>
                  </a:lnTo>
                  <a:lnTo>
                    <a:pt x="257" y="1023"/>
                  </a:lnTo>
                  <a:lnTo>
                    <a:pt x="231" y="1010"/>
                  </a:lnTo>
                  <a:lnTo>
                    <a:pt x="231" y="958"/>
                  </a:lnTo>
                  <a:lnTo>
                    <a:pt x="231" y="362"/>
                  </a:lnTo>
                  <a:close/>
                  <a:moveTo>
                    <a:pt x="231" y="90"/>
                  </a:moveTo>
                  <a:lnTo>
                    <a:pt x="231" y="51"/>
                  </a:lnTo>
                  <a:lnTo>
                    <a:pt x="180" y="0"/>
                  </a:lnTo>
                  <a:lnTo>
                    <a:pt x="141" y="0"/>
                  </a:lnTo>
                  <a:lnTo>
                    <a:pt x="90" y="26"/>
                  </a:lnTo>
                  <a:lnTo>
                    <a:pt x="64" y="51"/>
                  </a:lnTo>
                  <a:lnTo>
                    <a:pt x="64" y="116"/>
                  </a:lnTo>
                  <a:lnTo>
                    <a:pt x="116" y="168"/>
                  </a:lnTo>
                  <a:lnTo>
                    <a:pt x="180" y="168"/>
                  </a:lnTo>
                  <a:lnTo>
                    <a:pt x="231" y="116"/>
                  </a:lnTo>
                  <a:lnTo>
                    <a:pt x="231" y="9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3" name="Freeform 1687"/>
            <p:cNvSpPr>
              <a:spLocks noEditPoints="1"/>
            </p:cNvSpPr>
            <p:nvPr/>
          </p:nvSpPr>
          <p:spPr bwMode="auto">
            <a:xfrm>
              <a:off x="17848" y="19931"/>
              <a:ext cx="709" cy="738"/>
            </a:xfrm>
            <a:custGeom>
              <a:avLst/>
              <a:gdLst/>
              <a:ahLst/>
              <a:cxnLst>
                <a:cxn ang="0">
                  <a:pos x="709" y="376"/>
                </a:cxn>
                <a:cxn ang="0">
                  <a:pos x="683" y="233"/>
                </a:cxn>
                <a:cxn ang="0">
                  <a:pos x="593" y="117"/>
                </a:cxn>
                <a:cxn ang="0">
                  <a:pos x="490" y="39"/>
                </a:cxn>
                <a:cxn ang="0">
                  <a:pos x="348" y="0"/>
                </a:cxn>
                <a:cxn ang="0">
                  <a:pos x="206" y="39"/>
                </a:cxn>
                <a:cxn ang="0">
                  <a:pos x="91" y="117"/>
                </a:cxn>
                <a:cxn ang="0">
                  <a:pos x="26" y="233"/>
                </a:cxn>
                <a:cxn ang="0">
                  <a:pos x="0" y="376"/>
                </a:cxn>
                <a:cxn ang="0">
                  <a:pos x="26" y="518"/>
                </a:cxn>
                <a:cxn ang="0">
                  <a:pos x="103" y="635"/>
                </a:cxn>
                <a:cxn ang="0">
                  <a:pos x="219" y="713"/>
                </a:cxn>
                <a:cxn ang="0">
                  <a:pos x="348" y="738"/>
                </a:cxn>
                <a:cxn ang="0">
                  <a:pos x="490" y="713"/>
                </a:cxn>
                <a:cxn ang="0">
                  <a:pos x="593" y="635"/>
                </a:cxn>
                <a:cxn ang="0">
                  <a:pos x="670" y="518"/>
                </a:cxn>
                <a:cxn ang="0">
                  <a:pos x="709" y="376"/>
                </a:cxn>
                <a:cxn ang="0">
                  <a:pos x="348" y="700"/>
                </a:cxn>
                <a:cxn ang="0">
                  <a:pos x="297" y="700"/>
                </a:cxn>
                <a:cxn ang="0">
                  <a:pos x="245" y="674"/>
                </a:cxn>
                <a:cxn ang="0">
                  <a:pos x="206" y="648"/>
                </a:cxn>
                <a:cxn ang="0">
                  <a:pos x="168" y="596"/>
                </a:cxn>
                <a:cxn ang="0">
                  <a:pos x="129" y="479"/>
                </a:cxn>
                <a:cxn ang="0">
                  <a:pos x="129" y="259"/>
                </a:cxn>
                <a:cxn ang="0">
                  <a:pos x="168" y="143"/>
                </a:cxn>
                <a:cxn ang="0">
                  <a:pos x="245" y="65"/>
                </a:cxn>
                <a:cxn ang="0">
                  <a:pos x="348" y="39"/>
                </a:cxn>
                <a:cxn ang="0">
                  <a:pos x="451" y="65"/>
                </a:cxn>
                <a:cxn ang="0">
                  <a:pos x="528" y="143"/>
                </a:cxn>
                <a:cxn ang="0">
                  <a:pos x="567" y="259"/>
                </a:cxn>
                <a:cxn ang="0">
                  <a:pos x="567" y="466"/>
                </a:cxn>
                <a:cxn ang="0">
                  <a:pos x="528" y="583"/>
                </a:cxn>
                <a:cxn ang="0">
                  <a:pos x="503" y="635"/>
                </a:cxn>
                <a:cxn ang="0">
                  <a:pos x="464" y="674"/>
                </a:cxn>
                <a:cxn ang="0">
                  <a:pos x="412" y="700"/>
                </a:cxn>
                <a:cxn ang="0">
                  <a:pos x="348" y="700"/>
                </a:cxn>
              </a:cxnLst>
              <a:rect l="0" t="0" r="r" b="b"/>
              <a:pathLst>
                <a:path w="709" h="738">
                  <a:moveTo>
                    <a:pt x="709" y="376"/>
                  </a:moveTo>
                  <a:lnTo>
                    <a:pt x="683" y="233"/>
                  </a:lnTo>
                  <a:lnTo>
                    <a:pt x="593" y="117"/>
                  </a:lnTo>
                  <a:lnTo>
                    <a:pt x="490" y="39"/>
                  </a:lnTo>
                  <a:lnTo>
                    <a:pt x="348" y="0"/>
                  </a:lnTo>
                  <a:lnTo>
                    <a:pt x="206" y="39"/>
                  </a:lnTo>
                  <a:lnTo>
                    <a:pt x="91" y="117"/>
                  </a:lnTo>
                  <a:lnTo>
                    <a:pt x="26" y="233"/>
                  </a:lnTo>
                  <a:lnTo>
                    <a:pt x="0" y="376"/>
                  </a:lnTo>
                  <a:lnTo>
                    <a:pt x="26" y="518"/>
                  </a:lnTo>
                  <a:lnTo>
                    <a:pt x="103" y="635"/>
                  </a:lnTo>
                  <a:lnTo>
                    <a:pt x="219" y="713"/>
                  </a:lnTo>
                  <a:lnTo>
                    <a:pt x="348" y="738"/>
                  </a:lnTo>
                  <a:lnTo>
                    <a:pt x="490" y="713"/>
                  </a:lnTo>
                  <a:lnTo>
                    <a:pt x="593" y="635"/>
                  </a:lnTo>
                  <a:lnTo>
                    <a:pt x="670" y="518"/>
                  </a:lnTo>
                  <a:lnTo>
                    <a:pt x="709" y="376"/>
                  </a:lnTo>
                  <a:close/>
                  <a:moveTo>
                    <a:pt x="348" y="700"/>
                  </a:moveTo>
                  <a:lnTo>
                    <a:pt x="297" y="700"/>
                  </a:lnTo>
                  <a:lnTo>
                    <a:pt x="245" y="674"/>
                  </a:lnTo>
                  <a:lnTo>
                    <a:pt x="206" y="648"/>
                  </a:lnTo>
                  <a:lnTo>
                    <a:pt x="168" y="596"/>
                  </a:lnTo>
                  <a:lnTo>
                    <a:pt x="129" y="479"/>
                  </a:lnTo>
                  <a:lnTo>
                    <a:pt x="129" y="259"/>
                  </a:lnTo>
                  <a:lnTo>
                    <a:pt x="168" y="143"/>
                  </a:lnTo>
                  <a:lnTo>
                    <a:pt x="245" y="65"/>
                  </a:lnTo>
                  <a:lnTo>
                    <a:pt x="348" y="39"/>
                  </a:lnTo>
                  <a:lnTo>
                    <a:pt x="451" y="65"/>
                  </a:lnTo>
                  <a:lnTo>
                    <a:pt x="528" y="143"/>
                  </a:lnTo>
                  <a:lnTo>
                    <a:pt x="567" y="259"/>
                  </a:lnTo>
                  <a:lnTo>
                    <a:pt x="567" y="466"/>
                  </a:lnTo>
                  <a:lnTo>
                    <a:pt x="528" y="583"/>
                  </a:lnTo>
                  <a:lnTo>
                    <a:pt x="503" y="635"/>
                  </a:lnTo>
                  <a:lnTo>
                    <a:pt x="464" y="674"/>
                  </a:lnTo>
                  <a:lnTo>
                    <a:pt x="412" y="700"/>
                  </a:lnTo>
                  <a:lnTo>
                    <a:pt x="348" y="70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4" name="Freeform 1688"/>
            <p:cNvSpPr>
              <a:spLocks/>
            </p:cNvSpPr>
            <p:nvPr/>
          </p:nvSpPr>
          <p:spPr bwMode="auto">
            <a:xfrm>
              <a:off x="18647" y="19944"/>
              <a:ext cx="798" cy="712"/>
            </a:xfrm>
            <a:custGeom>
              <a:avLst/>
              <a:gdLst/>
              <a:ahLst/>
              <a:cxnLst>
                <a:cxn ang="0">
                  <a:pos x="128" y="156"/>
                </a:cxn>
                <a:cxn ang="0">
                  <a:pos x="128" y="635"/>
                </a:cxn>
                <a:cxn ang="0">
                  <a:pos x="116" y="648"/>
                </a:cxn>
                <a:cxn ang="0">
                  <a:pos x="90" y="661"/>
                </a:cxn>
                <a:cxn ang="0">
                  <a:pos x="0" y="661"/>
                </a:cxn>
                <a:cxn ang="0">
                  <a:pos x="0" y="712"/>
                </a:cxn>
                <a:cxn ang="0">
                  <a:pos x="360" y="712"/>
                </a:cxn>
                <a:cxn ang="0">
                  <a:pos x="360" y="661"/>
                </a:cxn>
                <a:cxn ang="0">
                  <a:pos x="270" y="661"/>
                </a:cxn>
                <a:cxn ang="0">
                  <a:pos x="244" y="648"/>
                </a:cxn>
                <a:cxn ang="0">
                  <a:pos x="244" y="622"/>
                </a:cxn>
                <a:cxn ang="0">
                  <a:pos x="231" y="596"/>
                </a:cxn>
                <a:cxn ang="0">
                  <a:pos x="231" y="298"/>
                </a:cxn>
                <a:cxn ang="0">
                  <a:pos x="257" y="182"/>
                </a:cxn>
                <a:cxn ang="0">
                  <a:pos x="309" y="104"/>
                </a:cxn>
                <a:cxn ang="0">
                  <a:pos x="373" y="52"/>
                </a:cxn>
                <a:cxn ang="0">
                  <a:pos x="450" y="39"/>
                </a:cxn>
                <a:cxn ang="0">
                  <a:pos x="489" y="39"/>
                </a:cxn>
                <a:cxn ang="0">
                  <a:pos x="515" y="52"/>
                </a:cxn>
                <a:cxn ang="0">
                  <a:pos x="540" y="78"/>
                </a:cxn>
                <a:cxn ang="0">
                  <a:pos x="553" y="104"/>
                </a:cxn>
                <a:cxn ang="0">
                  <a:pos x="566" y="143"/>
                </a:cxn>
                <a:cxn ang="0">
                  <a:pos x="566" y="635"/>
                </a:cxn>
                <a:cxn ang="0">
                  <a:pos x="540" y="661"/>
                </a:cxn>
                <a:cxn ang="0">
                  <a:pos x="450" y="661"/>
                </a:cxn>
                <a:cxn ang="0">
                  <a:pos x="450" y="712"/>
                </a:cxn>
                <a:cxn ang="0">
                  <a:pos x="798" y="712"/>
                </a:cxn>
                <a:cxn ang="0">
                  <a:pos x="798" y="661"/>
                </a:cxn>
                <a:cxn ang="0">
                  <a:pos x="721" y="661"/>
                </a:cxn>
                <a:cxn ang="0">
                  <a:pos x="695" y="648"/>
                </a:cxn>
                <a:cxn ang="0">
                  <a:pos x="682" y="635"/>
                </a:cxn>
                <a:cxn ang="0">
                  <a:pos x="682" y="194"/>
                </a:cxn>
                <a:cxn ang="0">
                  <a:pos x="669" y="117"/>
                </a:cxn>
                <a:cxn ang="0">
                  <a:pos x="630" y="65"/>
                </a:cxn>
                <a:cxn ang="0">
                  <a:pos x="592" y="26"/>
                </a:cxn>
                <a:cxn ang="0">
                  <a:pos x="515" y="0"/>
                </a:cxn>
                <a:cxn ang="0">
                  <a:pos x="463" y="0"/>
                </a:cxn>
                <a:cxn ang="0">
                  <a:pos x="360" y="26"/>
                </a:cxn>
                <a:cxn ang="0">
                  <a:pos x="283" y="78"/>
                </a:cxn>
                <a:cxn ang="0">
                  <a:pos x="231" y="169"/>
                </a:cxn>
                <a:cxn ang="0">
                  <a:pos x="231" y="0"/>
                </a:cxn>
                <a:cxn ang="0">
                  <a:pos x="0" y="26"/>
                </a:cxn>
                <a:cxn ang="0">
                  <a:pos x="0" y="65"/>
                </a:cxn>
                <a:cxn ang="0">
                  <a:pos x="51" y="65"/>
                </a:cxn>
                <a:cxn ang="0">
                  <a:pos x="90" y="78"/>
                </a:cxn>
                <a:cxn ang="0">
                  <a:pos x="116" y="91"/>
                </a:cxn>
                <a:cxn ang="0">
                  <a:pos x="128" y="117"/>
                </a:cxn>
                <a:cxn ang="0">
                  <a:pos x="128" y="156"/>
                </a:cxn>
              </a:cxnLst>
              <a:rect l="0" t="0" r="r" b="b"/>
              <a:pathLst>
                <a:path w="798" h="712">
                  <a:moveTo>
                    <a:pt x="128" y="156"/>
                  </a:moveTo>
                  <a:lnTo>
                    <a:pt x="128" y="635"/>
                  </a:lnTo>
                  <a:lnTo>
                    <a:pt x="116" y="648"/>
                  </a:lnTo>
                  <a:lnTo>
                    <a:pt x="90" y="661"/>
                  </a:lnTo>
                  <a:lnTo>
                    <a:pt x="0" y="661"/>
                  </a:lnTo>
                  <a:lnTo>
                    <a:pt x="0" y="712"/>
                  </a:lnTo>
                  <a:lnTo>
                    <a:pt x="360" y="712"/>
                  </a:lnTo>
                  <a:lnTo>
                    <a:pt x="360" y="661"/>
                  </a:lnTo>
                  <a:lnTo>
                    <a:pt x="270" y="661"/>
                  </a:lnTo>
                  <a:lnTo>
                    <a:pt x="244" y="648"/>
                  </a:lnTo>
                  <a:lnTo>
                    <a:pt x="244" y="622"/>
                  </a:lnTo>
                  <a:lnTo>
                    <a:pt x="231" y="596"/>
                  </a:lnTo>
                  <a:lnTo>
                    <a:pt x="231" y="298"/>
                  </a:lnTo>
                  <a:lnTo>
                    <a:pt x="257" y="182"/>
                  </a:lnTo>
                  <a:lnTo>
                    <a:pt x="309" y="104"/>
                  </a:lnTo>
                  <a:lnTo>
                    <a:pt x="373" y="52"/>
                  </a:lnTo>
                  <a:lnTo>
                    <a:pt x="450" y="39"/>
                  </a:lnTo>
                  <a:lnTo>
                    <a:pt x="489" y="39"/>
                  </a:lnTo>
                  <a:lnTo>
                    <a:pt x="515" y="52"/>
                  </a:lnTo>
                  <a:lnTo>
                    <a:pt x="540" y="78"/>
                  </a:lnTo>
                  <a:lnTo>
                    <a:pt x="553" y="104"/>
                  </a:lnTo>
                  <a:lnTo>
                    <a:pt x="566" y="143"/>
                  </a:lnTo>
                  <a:lnTo>
                    <a:pt x="566" y="635"/>
                  </a:lnTo>
                  <a:lnTo>
                    <a:pt x="540" y="661"/>
                  </a:lnTo>
                  <a:lnTo>
                    <a:pt x="450" y="661"/>
                  </a:lnTo>
                  <a:lnTo>
                    <a:pt x="450" y="712"/>
                  </a:lnTo>
                  <a:lnTo>
                    <a:pt x="798" y="712"/>
                  </a:lnTo>
                  <a:lnTo>
                    <a:pt x="798" y="661"/>
                  </a:lnTo>
                  <a:lnTo>
                    <a:pt x="721" y="661"/>
                  </a:lnTo>
                  <a:lnTo>
                    <a:pt x="695" y="648"/>
                  </a:lnTo>
                  <a:lnTo>
                    <a:pt x="682" y="635"/>
                  </a:lnTo>
                  <a:lnTo>
                    <a:pt x="682" y="194"/>
                  </a:lnTo>
                  <a:lnTo>
                    <a:pt x="669" y="117"/>
                  </a:lnTo>
                  <a:lnTo>
                    <a:pt x="630" y="65"/>
                  </a:lnTo>
                  <a:lnTo>
                    <a:pt x="592" y="26"/>
                  </a:lnTo>
                  <a:lnTo>
                    <a:pt x="515" y="0"/>
                  </a:lnTo>
                  <a:lnTo>
                    <a:pt x="463" y="0"/>
                  </a:lnTo>
                  <a:lnTo>
                    <a:pt x="360" y="26"/>
                  </a:lnTo>
                  <a:lnTo>
                    <a:pt x="283" y="78"/>
                  </a:lnTo>
                  <a:lnTo>
                    <a:pt x="231" y="169"/>
                  </a:lnTo>
                  <a:lnTo>
                    <a:pt x="231" y="0"/>
                  </a:lnTo>
                  <a:lnTo>
                    <a:pt x="0" y="26"/>
                  </a:lnTo>
                  <a:lnTo>
                    <a:pt x="0" y="65"/>
                  </a:lnTo>
                  <a:lnTo>
                    <a:pt x="51" y="65"/>
                  </a:lnTo>
                  <a:lnTo>
                    <a:pt x="90" y="78"/>
                  </a:lnTo>
                  <a:lnTo>
                    <a:pt x="116" y="91"/>
                  </a:lnTo>
                  <a:lnTo>
                    <a:pt x="128" y="117"/>
                  </a:lnTo>
                  <a:lnTo>
                    <a:pt x="128" y="15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5" name="Freeform 1689"/>
            <p:cNvSpPr>
              <a:spLocks noEditPoints="1"/>
            </p:cNvSpPr>
            <p:nvPr/>
          </p:nvSpPr>
          <p:spPr bwMode="auto">
            <a:xfrm>
              <a:off x="20063" y="19931"/>
              <a:ext cx="708" cy="738"/>
            </a:xfrm>
            <a:custGeom>
              <a:avLst/>
              <a:gdLst/>
              <a:ahLst/>
              <a:cxnLst>
                <a:cxn ang="0">
                  <a:pos x="708" y="376"/>
                </a:cxn>
                <a:cxn ang="0">
                  <a:pos x="682" y="233"/>
                </a:cxn>
                <a:cxn ang="0">
                  <a:pos x="605" y="117"/>
                </a:cxn>
                <a:cxn ang="0">
                  <a:pos x="502" y="39"/>
                </a:cxn>
                <a:cxn ang="0">
                  <a:pos x="360" y="0"/>
                </a:cxn>
                <a:cxn ang="0">
                  <a:pos x="219" y="39"/>
                </a:cxn>
                <a:cxn ang="0">
                  <a:pos x="103" y="117"/>
                </a:cxn>
                <a:cxn ang="0">
                  <a:pos x="38" y="233"/>
                </a:cxn>
                <a:cxn ang="0">
                  <a:pos x="0" y="376"/>
                </a:cxn>
                <a:cxn ang="0">
                  <a:pos x="38" y="518"/>
                </a:cxn>
                <a:cxn ang="0">
                  <a:pos x="116" y="635"/>
                </a:cxn>
                <a:cxn ang="0">
                  <a:pos x="219" y="713"/>
                </a:cxn>
                <a:cxn ang="0">
                  <a:pos x="360" y="738"/>
                </a:cxn>
                <a:cxn ang="0">
                  <a:pos x="502" y="713"/>
                </a:cxn>
                <a:cxn ang="0">
                  <a:pos x="605" y="635"/>
                </a:cxn>
                <a:cxn ang="0">
                  <a:pos x="682" y="518"/>
                </a:cxn>
                <a:cxn ang="0">
                  <a:pos x="708" y="376"/>
                </a:cxn>
                <a:cxn ang="0">
                  <a:pos x="360" y="700"/>
                </a:cxn>
                <a:cxn ang="0">
                  <a:pos x="309" y="700"/>
                </a:cxn>
                <a:cxn ang="0">
                  <a:pos x="257" y="674"/>
                </a:cxn>
                <a:cxn ang="0">
                  <a:pos x="219" y="648"/>
                </a:cxn>
                <a:cxn ang="0">
                  <a:pos x="180" y="596"/>
                </a:cxn>
                <a:cxn ang="0">
                  <a:pos x="141" y="479"/>
                </a:cxn>
                <a:cxn ang="0">
                  <a:pos x="141" y="259"/>
                </a:cxn>
                <a:cxn ang="0">
                  <a:pos x="180" y="143"/>
                </a:cxn>
                <a:cxn ang="0">
                  <a:pos x="206" y="104"/>
                </a:cxn>
                <a:cxn ang="0">
                  <a:pos x="283" y="52"/>
                </a:cxn>
                <a:cxn ang="0">
                  <a:pos x="322" y="39"/>
                </a:cxn>
                <a:cxn ang="0">
                  <a:pos x="360" y="39"/>
                </a:cxn>
                <a:cxn ang="0">
                  <a:pos x="463" y="65"/>
                </a:cxn>
                <a:cxn ang="0">
                  <a:pos x="540" y="143"/>
                </a:cxn>
                <a:cxn ang="0">
                  <a:pos x="579" y="259"/>
                </a:cxn>
                <a:cxn ang="0">
                  <a:pos x="579" y="466"/>
                </a:cxn>
                <a:cxn ang="0">
                  <a:pos x="540" y="583"/>
                </a:cxn>
                <a:cxn ang="0">
                  <a:pos x="515" y="635"/>
                </a:cxn>
                <a:cxn ang="0">
                  <a:pos x="463" y="674"/>
                </a:cxn>
                <a:cxn ang="0">
                  <a:pos x="412" y="700"/>
                </a:cxn>
                <a:cxn ang="0">
                  <a:pos x="360" y="700"/>
                </a:cxn>
              </a:cxnLst>
              <a:rect l="0" t="0" r="r" b="b"/>
              <a:pathLst>
                <a:path w="708" h="738">
                  <a:moveTo>
                    <a:pt x="708" y="376"/>
                  </a:moveTo>
                  <a:lnTo>
                    <a:pt x="682" y="233"/>
                  </a:lnTo>
                  <a:lnTo>
                    <a:pt x="605" y="117"/>
                  </a:lnTo>
                  <a:lnTo>
                    <a:pt x="502" y="39"/>
                  </a:lnTo>
                  <a:lnTo>
                    <a:pt x="360" y="0"/>
                  </a:lnTo>
                  <a:lnTo>
                    <a:pt x="219" y="39"/>
                  </a:lnTo>
                  <a:lnTo>
                    <a:pt x="103" y="117"/>
                  </a:lnTo>
                  <a:lnTo>
                    <a:pt x="38" y="233"/>
                  </a:lnTo>
                  <a:lnTo>
                    <a:pt x="0" y="376"/>
                  </a:lnTo>
                  <a:lnTo>
                    <a:pt x="38" y="518"/>
                  </a:lnTo>
                  <a:lnTo>
                    <a:pt x="116" y="635"/>
                  </a:lnTo>
                  <a:lnTo>
                    <a:pt x="219" y="713"/>
                  </a:lnTo>
                  <a:lnTo>
                    <a:pt x="360" y="738"/>
                  </a:lnTo>
                  <a:lnTo>
                    <a:pt x="502" y="713"/>
                  </a:lnTo>
                  <a:lnTo>
                    <a:pt x="605" y="635"/>
                  </a:lnTo>
                  <a:lnTo>
                    <a:pt x="682" y="518"/>
                  </a:lnTo>
                  <a:lnTo>
                    <a:pt x="708" y="376"/>
                  </a:lnTo>
                  <a:close/>
                  <a:moveTo>
                    <a:pt x="360" y="700"/>
                  </a:moveTo>
                  <a:lnTo>
                    <a:pt x="309" y="700"/>
                  </a:lnTo>
                  <a:lnTo>
                    <a:pt x="257" y="674"/>
                  </a:lnTo>
                  <a:lnTo>
                    <a:pt x="219" y="648"/>
                  </a:lnTo>
                  <a:lnTo>
                    <a:pt x="180" y="596"/>
                  </a:lnTo>
                  <a:lnTo>
                    <a:pt x="141" y="479"/>
                  </a:lnTo>
                  <a:lnTo>
                    <a:pt x="141" y="259"/>
                  </a:lnTo>
                  <a:lnTo>
                    <a:pt x="180" y="143"/>
                  </a:lnTo>
                  <a:lnTo>
                    <a:pt x="206" y="104"/>
                  </a:lnTo>
                  <a:lnTo>
                    <a:pt x="283" y="52"/>
                  </a:lnTo>
                  <a:lnTo>
                    <a:pt x="322" y="39"/>
                  </a:lnTo>
                  <a:lnTo>
                    <a:pt x="360" y="39"/>
                  </a:lnTo>
                  <a:lnTo>
                    <a:pt x="463" y="65"/>
                  </a:lnTo>
                  <a:lnTo>
                    <a:pt x="540" y="143"/>
                  </a:lnTo>
                  <a:lnTo>
                    <a:pt x="579" y="259"/>
                  </a:lnTo>
                  <a:lnTo>
                    <a:pt x="579" y="466"/>
                  </a:lnTo>
                  <a:lnTo>
                    <a:pt x="540" y="583"/>
                  </a:lnTo>
                  <a:lnTo>
                    <a:pt x="515" y="635"/>
                  </a:lnTo>
                  <a:lnTo>
                    <a:pt x="463" y="674"/>
                  </a:lnTo>
                  <a:lnTo>
                    <a:pt x="412" y="700"/>
                  </a:lnTo>
                  <a:lnTo>
                    <a:pt x="360" y="70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6" name="Freeform 1690"/>
            <p:cNvSpPr>
              <a:spLocks/>
            </p:cNvSpPr>
            <p:nvPr/>
          </p:nvSpPr>
          <p:spPr bwMode="auto">
            <a:xfrm>
              <a:off x="20874" y="19530"/>
              <a:ext cx="515" cy="1126"/>
            </a:xfrm>
            <a:custGeom>
              <a:avLst/>
              <a:gdLst/>
              <a:ahLst/>
              <a:cxnLst>
                <a:cxn ang="0">
                  <a:pos x="232" y="479"/>
                </a:cxn>
                <a:cxn ang="0">
                  <a:pos x="412" y="479"/>
                </a:cxn>
                <a:cxn ang="0">
                  <a:pos x="412" y="440"/>
                </a:cxn>
                <a:cxn ang="0">
                  <a:pos x="232" y="440"/>
                </a:cxn>
                <a:cxn ang="0">
                  <a:pos x="232" y="246"/>
                </a:cxn>
                <a:cxn ang="0">
                  <a:pos x="257" y="129"/>
                </a:cxn>
                <a:cxn ang="0">
                  <a:pos x="309" y="52"/>
                </a:cxn>
                <a:cxn ang="0">
                  <a:pos x="373" y="26"/>
                </a:cxn>
                <a:cxn ang="0">
                  <a:pos x="386" y="26"/>
                </a:cxn>
                <a:cxn ang="0">
                  <a:pos x="399" y="39"/>
                </a:cxn>
                <a:cxn ang="0">
                  <a:pos x="425" y="39"/>
                </a:cxn>
                <a:cxn ang="0">
                  <a:pos x="386" y="78"/>
                </a:cxn>
                <a:cxn ang="0">
                  <a:pos x="386" y="129"/>
                </a:cxn>
                <a:cxn ang="0">
                  <a:pos x="399" y="155"/>
                </a:cxn>
                <a:cxn ang="0">
                  <a:pos x="450" y="181"/>
                </a:cxn>
                <a:cxn ang="0">
                  <a:pos x="502" y="155"/>
                </a:cxn>
                <a:cxn ang="0">
                  <a:pos x="515" y="129"/>
                </a:cxn>
                <a:cxn ang="0">
                  <a:pos x="515" y="65"/>
                </a:cxn>
                <a:cxn ang="0">
                  <a:pos x="463" y="13"/>
                </a:cxn>
                <a:cxn ang="0">
                  <a:pos x="425" y="0"/>
                </a:cxn>
                <a:cxn ang="0">
                  <a:pos x="373" y="0"/>
                </a:cxn>
                <a:cxn ang="0">
                  <a:pos x="283" y="13"/>
                </a:cxn>
                <a:cxn ang="0">
                  <a:pos x="206" y="65"/>
                </a:cxn>
                <a:cxn ang="0">
                  <a:pos x="154" y="142"/>
                </a:cxn>
                <a:cxn ang="0">
                  <a:pos x="129" y="246"/>
                </a:cxn>
                <a:cxn ang="0">
                  <a:pos x="129" y="440"/>
                </a:cxn>
                <a:cxn ang="0">
                  <a:pos x="0" y="440"/>
                </a:cxn>
                <a:cxn ang="0">
                  <a:pos x="0" y="479"/>
                </a:cxn>
                <a:cxn ang="0">
                  <a:pos x="129" y="479"/>
                </a:cxn>
                <a:cxn ang="0">
                  <a:pos x="129" y="1049"/>
                </a:cxn>
                <a:cxn ang="0">
                  <a:pos x="116" y="1062"/>
                </a:cxn>
                <a:cxn ang="0">
                  <a:pos x="90" y="1075"/>
                </a:cxn>
                <a:cxn ang="0">
                  <a:pos x="0" y="1075"/>
                </a:cxn>
                <a:cxn ang="0">
                  <a:pos x="0" y="1126"/>
                </a:cxn>
                <a:cxn ang="0">
                  <a:pos x="386" y="1126"/>
                </a:cxn>
                <a:cxn ang="0">
                  <a:pos x="386" y="1075"/>
                </a:cxn>
                <a:cxn ang="0">
                  <a:pos x="270" y="1075"/>
                </a:cxn>
                <a:cxn ang="0">
                  <a:pos x="244" y="1062"/>
                </a:cxn>
                <a:cxn ang="0">
                  <a:pos x="244" y="1049"/>
                </a:cxn>
                <a:cxn ang="0">
                  <a:pos x="232" y="1023"/>
                </a:cxn>
                <a:cxn ang="0">
                  <a:pos x="232" y="997"/>
                </a:cxn>
                <a:cxn ang="0">
                  <a:pos x="232" y="479"/>
                </a:cxn>
              </a:cxnLst>
              <a:rect l="0" t="0" r="r" b="b"/>
              <a:pathLst>
                <a:path w="515" h="1126">
                  <a:moveTo>
                    <a:pt x="232" y="479"/>
                  </a:moveTo>
                  <a:lnTo>
                    <a:pt x="412" y="479"/>
                  </a:lnTo>
                  <a:lnTo>
                    <a:pt x="412" y="440"/>
                  </a:lnTo>
                  <a:lnTo>
                    <a:pt x="232" y="440"/>
                  </a:lnTo>
                  <a:lnTo>
                    <a:pt x="232" y="246"/>
                  </a:lnTo>
                  <a:lnTo>
                    <a:pt x="257" y="129"/>
                  </a:lnTo>
                  <a:lnTo>
                    <a:pt x="309" y="52"/>
                  </a:lnTo>
                  <a:lnTo>
                    <a:pt x="373" y="26"/>
                  </a:lnTo>
                  <a:lnTo>
                    <a:pt x="386" y="26"/>
                  </a:lnTo>
                  <a:lnTo>
                    <a:pt x="399" y="39"/>
                  </a:lnTo>
                  <a:lnTo>
                    <a:pt x="425" y="39"/>
                  </a:lnTo>
                  <a:lnTo>
                    <a:pt x="386" y="78"/>
                  </a:lnTo>
                  <a:lnTo>
                    <a:pt x="386" y="129"/>
                  </a:lnTo>
                  <a:lnTo>
                    <a:pt x="399" y="155"/>
                  </a:lnTo>
                  <a:lnTo>
                    <a:pt x="450" y="181"/>
                  </a:lnTo>
                  <a:lnTo>
                    <a:pt x="502" y="155"/>
                  </a:lnTo>
                  <a:lnTo>
                    <a:pt x="515" y="129"/>
                  </a:lnTo>
                  <a:lnTo>
                    <a:pt x="515" y="65"/>
                  </a:lnTo>
                  <a:lnTo>
                    <a:pt x="463" y="13"/>
                  </a:lnTo>
                  <a:lnTo>
                    <a:pt x="425" y="0"/>
                  </a:lnTo>
                  <a:lnTo>
                    <a:pt x="373" y="0"/>
                  </a:lnTo>
                  <a:lnTo>
                    <a:pt x="283" y="13"/>
                  </a:lnTo>
                  <a:lnTo>
                    <a:pt x="206" y="65"/>
                  </a:lnTo>
                  <a:lnTo>
                    <a:pt x="154" y="142"/>
                  </a:lnTo>
                  <a:lnTo>
                    <a:pt x="129" y="246"/>
                  </a:lnTo>
                  <a:lnTo>
                    <a:pt x="129" y="440"/>
                  </a:lnTo>
                  <a:lnTo>
                    <a:pt x="0" y="440"/>
                  </a:lnTo>
                  <a:lnTo>
                    <a:pt x="0" y="479"/>
                  </a:lnTo>
                  <a:lnTo>
                    <a:pt x="129" y="479"/>
                  </a:lnTo>
                  <a:lnTo>
                    <a:pt x="129" y="1049"/>
                  </a:lnTo>
                  <a:lnTo>
                    <a:pt x="116" y="1062"/>
                  </a:lnTo>
                  <a:lnTo>
                    <a:pt x="90" y="1075"/>
                  </a:lnTo>
                  <a:lnTo>
                    <a:pt x="0" y="1075"/>
                  </a:lnTo>
                  <a:lnTo>
                    <a:pt x="0" y="1126"/>
                  </a:lnTo>
                  <a:lnTo>
                    <a:pt x="386" y="1126"/>
                  </a:lnTo>
                  <a:lnTo>
                    <a:pt x="386" y="1075"/>
                  </a:lnTo>
                  <a:lnTo>
                    <a:pt x="270" y="1075"/>
                  </a:lnTo>
                  <a:lnTo>
                    <a:pt x="244" y="1062"/>
                  </a:lnTo>
                  <a:lnTo>
                    <a:pt x="244" y="1049"/>
                  </a:lnTo>
                  <a:lnTo>
                    <a:pt x="232" y="1023"/>
                  </a:lnTo>
                  <a:lnTo>
                    <a:pt x="232" y="997"/>
                  </a:lnTo>
                  <a:lnTo>
                    <a:pt x="232" y="47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7" name="Freeform 1691"/>
            <p:cNvSpPr>
              <a:spLocks/>
            </p:cNvSpPr>
            <p:nvPr/>
          </p:nvSpPr>
          <p:spPr bwMode="auto">
            <a:xfrm>
              <a:off x="21878" y="19569"/>
              <a:ext cx="1081" cy="1087"/>
            </a:xfrm>
            <a:custGeom>
              <a:avLst/>
              <a:gdLst/>
              <a:ahLst/>
              <a:cxnLst>
                <a:cxn ang="0">
                  <a:pos x="644" y="116"/>
                </a:cxn>
                <a:cxn ang="0">
                  <a:pos x="656" y="90"/>
                </a:cxn>
                <a:cxn ang="0">
                  <a:pos x="656" y="64"/>
                </a:cxn>
                <a:cxn ang="0">
                  <a:pos x="669" y="51"/>
                </a:cxn>
                <a:cxn ang="0">
                  <a:pos x="888" y="51"/>
                </a:cxn>
                <a:cxn ang="0">
                  <a:pos x="953" y="64"/>
                </a:cxn>
                <a:cxn ang="0">
                  <a:pos x="1004" y="103"/>
                </a:cxn>
                <a:cxn ang="0">
                  <a:pos x="1017" y="181"/>
                </a:cxn>
                <a:cxn ang="0">
                  <a:pos x="1017" y="207"/>
                </a:cxn>
                <a:cxn ang="0">
                  <a:pos x="1004" y="233"/>
                </a:cxn>
                <a:cxn ang="0">
                  <a:pos x="1004" y="323"/>
                </a:cxn>
                <a:cxn ang="0">
                  <a:pos x="991" y="336"/>
                </a:cxn>
                <a:cxn ang="0">
                  <a:pos x="991" y="349"/>
                </a:cxn>
                <a:cxn ang="0">
                  <a:pos x="1004" y="362"/>
                </a:cxn>
                <a:cxn ang="0">
                  <a:pos x="1030" y="362"/>
                </a:cxn>
                <a:cxn ang="0">
                  <a:pos x="1030" y="349"/>
                </a:cxn>
                <a:cxn ang="0">
                  <a:pos x="1043" y="323"/>
                </a:cxn>
                <a:cxn ang="0">
                  <a:pos x="1081" y="39"/>
                </a:cxn>
                <a:cxn ang="0">
                  <a:pos x="1081" y="0"/>
                </a:cxn>
                <a:cxn ang="0">
                  <a:pos x="129" y="0"/>
                </a:cxn>
                <a:cxn ang="0">
                  <a:pos x="103" y="26"/>
                </a:cxn>
                <a:cxn ang="0">
                  <a:pos x="13" y="310"/>
                </a:cxn>
                <a:cxn ang="0">
                  <a:pos x="13" y="323"/>
                </a:cxn>
                <a:cxn ang="0">
                  <a:pos x="0" y="336"/>
                </a:cxn>
                <a:cxn ang="0">
                  <a:pos x="0" y="362"/>
                </a:cxn>
                <a:cxn ang="0">
                  <a:pos x="26" y="362"/>
                </a:cxn>
                <a:cxn ang="0">
                  <a:pos x="39" y="349"/>
                </a:cxn>
                <a:cxn ang="0">
                  <a:pos x="51" y="323"/>
                </a:cxn>
                <a:cxn ang="0">
                  <a:pos x="103" y="181"/>
                </a:cxn>
                <a:cxn ang="0">
                  <a:pos x="167" y="90"/>
                </a:cxn>
                <a:cxn ang="0">
                  <a:pos x="270" y="51"/>
                </a:cxn>
                <a:cxn ang="0">
                  <a:pos x="515" y="51"/>
                </a:cxn>
                <a:cxn ang="0">
                  <a:pos x="515" y="103"/>
                </a:cxn>
                <a:cxn ang="0">
                  <a:pos x="296" y="958"/>
                </a:cxn>
                <a:cxn ang="0">
                  <a:pos x="296" y="984"/>
                </a:cxn>
                <a:cxn ang="0">
                  <a:pos x="270" y="1010"/>
                </a:cxn>
                <a:cxn ang="0">
                  <a:pos x="219" y="1036"/>
                </a:cxn>
                <a:cxn ang="0">
                  <a:pos x="51" y="1036"/>
                </a:cxn>
                <a:cxn ang="0">
                  <a:pos x="39" y="1049"/>
                </a:cxn>
                <a:cxn ang="0">
                  <a:pos x="39" y="1087"/>
                </a:cxn>
                <a:cxn ang="0">
                  <a:pos x="631" y="1087"/>
                </a:cxn>
                <a:cxn ang="0">
                  <a:pos x="631" y="1075"/>
                </a:cxn>
                <a:cxn ang="0">
                  <a:pos x="644" y="1062"/>
                </a:cxn>
                <a:cxn ang="0">
                  <a:pos x="618" y="1036"/>
                </a:cxn>
                <a:cxn ang="0">
                  <a:pos x="463" y="1036"/>
                </a:cxn>
                <a:cxn ang="0">
                  <a:pos x="438" y="1023"/>
                </a:cxn>
                <a:cxn ang="0">
                  <a:pos x="425" y="1010"/>
                </a:cxn>
                <a:cxn ang="0">
                  <a:pos x="425" y="971"/>
                </a:cxn>
                <a:cxn ang="0">
                  <a:pos x="644" y="116"/>
                </a:cxn>
              </a:cxnLst>
              <a:rect l="0" t="0" r="r" b="b"/>
              <a:pathLst>
                <a:path w="1081" h="1087">
                  <a:moveTo>
                    <a:pt x="644" y="116"/>
                  </a:moveTo>
                  <a:lnTo>
                    <a:pt x="656" y="90"/>
                  </a:lnTo>
                  <a:lnTo>
                    <a:pt x="656" y="64"/>
                  </a:lnTo>
                  <a:lnTo>
                    <a:pt x="669" y="51"/>
                  </a:lnTo>
                  <a:lnTo>
                    <a:pt x="888" y="51"/>
                  </a:lnTo>
                  <a:lnTo>
                    <a:pt x="953" y="64"/>
                  </a:lnTo>
                  <a:lnTo>
                    <a:pt x="1004" y="103"/>
                  </a:lnTo>
                  <a:lnTo>
                    <a:pt x="1017" y="181"/>
                  </a:lnTo>
                  <a:lnTo>
                    <a:pt x="1017" y="207"/>
                  </a:lnTo>
                  <a:lnTo>
                    <a:pt x="1004" y="233"/>
                  </a:lnTo>
                  <a:lnTo>
                    <a:pt x="1004" y="323"/>
                  </a:lnTo>
                  <a:lnTo>
                    <a:pt x="991" y="336"/>
                  </a:lnTo>
                  <a:lnTo>
                    <a:pt x="991" y="349"/>
                  </a:lnTo>
                  <a:lnTo>
                    <a:pt x="1004" y="362"/>
                  </a:lnTo>
                  <a:lnTo>
                    <a:pt x="1030" y="362"/>
                  </a:lnTo>
                  <a:lnTo>
                    <a:pt x="1030" y="349"/>
                  </a:lnTo>
                  <a:lnTo>
                    <a:pt x="1043" y="323"/>
                  </a:lnTo>
                  <a:lnTo>
                    <a:pt x="1081" y="39"/>
                  </a:lnTo>
                  <a:lnTo>
                    <a:pt x="1081" y="0"/>
                  </a:lnTo>
                  <a:lnTo>
                    <a:pt x="129" y="0"/>
                  </a:lnTo>
                  <a:lnTo>
                    <a:pt x="103" y="26"/>
                  </a:lnTo>
                  <a:lnTo>
                    <a:pt x="13" y="310"/>
                  </a:lnTo>
                  <a:lnTo>
                    <a:pt x="13" y="323"/>
                  </a:lnTo>
                  <a:lnTo>
                    <a:pt x="0" y="336"/>
                  </a:lnTo>
                  <a:lnTo>
                    <a:pt x="0" y="362"/>
                  </a:lnTo>
                  <a:lnTo>
                    <a:pt x="26" y="362"/>
                  </a:lnTo>
                  <a:lnTo>
                    <a:pt x="39" y="349"/>
                  </a:lnTo>
                  <a:lnTo>
                    <a:pt x="51" y="323"/>
                  </a:lnTo>
                  <a:lnTo>
                    <a:pt x="103" y="181"/>
                  </a:lnTo>
                  <a:lnTo>
                    <a:pt x="167" y="90"/>
                  </a:lnTo>
                  <a:lnTo>
                    <a:pt x="270" y="51"/>
                  </a:lnTo>
                  <a:lnTo>
                    <a:pt x="515" y="51"/>
                  </a:lnTo>
                  <a:lnTo>
                    <a:pt x="515" y="103"/>
                  </a:lnTo>
                  <a:lnTo>
                    <a:pt x="296" y="958"/>
                  </a:lnTo>
                  <a:lnTo>
                    <a:pt x="296" y="984"/>
                  </a:lnTo>
                  <a:lnTo>
                    <a:pt x="270" y="1010"/>
                  </a:lnTo>
                  <a:lnTo>
                    <a:pt x="219" y="1036"/>
                  </a:lnTo>
                  <a:lnTo>
                    <a:pt x="51" y="1036"/>
                  </a:lnTo>
                  <a:lnTo>
                    <a:pt x="39" y="1049"/>
                  </a:lnTo>
                  <a:lnTo>
                    <a:pt x="39" y="1087"/>
                  </a:lnTo>
                  <a:lnTo>
                    <a:pt x="631" y="1087"/>
                  </a:lnTo>
                  <a:lnTo>
                    <a:pt x="631" y="1075"/>
                  </a:lnTo>
                  <a:lnTo>
                    <a:pt x="644" y="1062"/>
                  </a:lnTo>
                  <a:lnTo>
                    <a:pt x="618" y="1036"/>
                  </a:lnTo>
                  <a:lnTo>
                    <a:pt x="463" y="1036"/>
                  </a:lnTo>
                  <a:lnTo>
                    <a:pt x="438" y="1023"/>
                  </a:lnTo>
                  <a:lnTo>
                    <a:pt x="425" y="1010"/>
                  </a:lnTo>
                  <a:lnTo>
                    <a:pt x="425" y="971"/>
                  </a:lnTo>
                  <a:lnTo>
                    <a:pt x="644" y="1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8" name="Freeform 1692"/>
            <p:cNvSpPr>
              <a:spLocks/>
            </p:cNvSpPr>
            <p:nvPr/>
          </p:nvSpPr>
          <p:spPr bwMode="auto">
            <a:xfrm>
              <a:off x="23127" y="20488"/>
              <a:ext cx="167" cy="168"/>
            </a:xfrm>
            <a:custGeom>
              <a:avLst/>
              <a:gdLst/>
              <a:ahLst/>
              <a:cxnLst>
                <a:cxn ang="0">
                  <a:pos x="167" y="78"/>
                </a:cxn>
                <a:cxn ang="0">
                  <a:pos x="141" y="26"/>
                </a:cxn>
                <a:cxn ang="0">
                  <a:pos x="116" y="0"/>
                </a:cxn>
                <a:cxn ang="0">
                  <a:pos x="51" y="0"/>
                </a:cxn>
                <a:cxn ang="0">
                  <a:pos x="0" y="52"/>
                </a:cxn>
                <a:cxn ang="0">
                  <a:pos x="0" y="117"/>
                </a:cxn>
                <a:cxn ang="0">
                  <a:pos x="25" y="143"/>
                </a:cxn>
                <a:cxn ang="0">
                  <a:pos x="77" y="168"/>
                </a:cxn>
                <a:cxn ang="0">
                  <a:pos x="116" y="156"/>
                </a:cxn>
                <a:cxn ang="0">
                  <a:pos x="141" y="143"/>
                </a:cxn>
                <a:cxn ang="0">
                  <a:pos x="154" y="117"/>
                </a:cxn>
                <a:cxn ang="0">
                  <a:pos x="167" y="78"/>
                </a:cxn>
              </a:cxnLst>
              <a:rect l="0" t="0" r="r" b="b"/>
              <a:pathLst>
                <a:path w="167" h="168">
                  <a:moveTo>
                    <a:pt x="167" y="78"/>
                  </a:moveTo>
                  <a:lnTo>
                    <a:pt x="141" y="26"/>
                  </a:lnTo>
                  <a:lnTo>
                    <a:pt x="116" y="0"/>
                  </a:lnTo>
                  <a:lnTo>
                    <a:pt x="51" y="0"/>
                  </a:lnTo>
                  <a:lnTo>
                    <a:pt x="0" y="52"/>
                  </a:lnTo>
                  <a:lnTo>
                    <a:pt x="0" y="117"/>
                  </a:lnTo>
                  <a:lnTo>
                    <a:pt x="25" y="143"/>
                  </a:lnTo>
                  <a:lnTo>
                    <a:pt x="77" y="168"/>
                  </a:lnTo>
                  <a:lnTo>
                    <a:pt x="116" y="156"/>
                  </a:lnTo>
                  <a:lnTo>
                    <a:pt x="141" y="143"/>
                  </a:lnTo>
                  <a:lnTo>
                    <a:pt x="154" y="117"/>
                  </a:lnTo>
                  <a:lnTo>
                    <a:pt x="167" y="7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869" name="Line 1693"/>
            <p:cNvSpPr>
              <a:spLocks noChangeShapeType="1"/>
            </p:cNvSpPr>
            <p:nvPr/>
          </p:nvSpPr>
          <p:spPr bwMode="auto">
            <a:xfrm>
              <a:off x="443" y="21951"/>
              <a:ext cx="42265" cy="1"/>
            </a:xfrm>
            <a:prstGeom prst="line">
              <a:avLst/>
            </a:prstGeom>
            <a:noFill/>
            <a:ln w="64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2FC28-2C75-4E6A-B3BC-D4DE98F62883}" type="slidenum">
              <a:rPr lang="zh-TW" altLang="en-US"/>
              <a:pPr/>
              <a:t>14</a:t>
            </a:fld>
            <a:endParaRPr lang="en-US" altLang="zh-TW"/>
          </a:p>
        </p:txBody>
      </p:sp>
      <p:sp>
        <p:nvSpPr>
          <p:cNvPr id="1995787" name="Line 11"/>
          <p:cNvSpPr>
            <a:spLocks noChangeShapeType="1"/>
          </p:cNvSpPr>
          <p:nvPr/>
        </p:nvSpPr>
        <p:spPr bwMode="auto">
          <a:xfrm>
            <a:off x="2873375" y="3603625"/>
            <a:ext cx="2503488" cy="3159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一言以蔽</a:t>
            </a:r>
            <a:r>
              <a:rPr lang="zh-TW" altLang="en-US" dirty="0"/>
              <a:t>之</a:t>
            </a:r>
            <a:endParaRPr lang="en-US" altLang="zh-TW" dirty="0"/>
          </a:p>
        </p:txBody>
      </p:sp>
      <p:sp>
        <p:nvSpPr>
          <p:cNvPr id="1995782" name="Line 6"/>
          <p:cNvSpPr>
            <a:spLocks noChangeShapeType="1"/>
          </p:cNvSpPr>
          <p:nvPr/>
        </p:nvSpPr>
        <p:spPr bwMode="auto">
          <a:xfrm flipV="1">
            <a:off x="2884488" y="2557463"/>
            <a:ext cx="2471737" cy="10239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5784" name="Line 8"/>
          <p:cNvSpPr>
            <a:spLocks noChangeShapeType="1"/>
          </p:cNvSpPr>
          <p:nvPr/>
        </p:nvSpPr>
        <p:spPr bwMode="auto">
          <a:xfrm>
            <a:off x="2873375" y="3592513"/>
            <a:ext cx="2384425" cy="9461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5785" name="Line 9"/>
          <p:cNvSpPr>
            <a:spLocks noChangeShapeType="1"/>
          </p:cNvSpPr>
          <p:nvPr/>
        </p:nvSpPr>
        <p:spPr bwMode="auto">
          <a:xfrm>
            <a:off x="5268913" y="460533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5786" name="Line 10"/>
          <p:cNvSpPr>
            <a:spLocks noChangeShapeType="1"/>
          </p:cNvSpPr>
          <p:nvPr/>
        </p:nvSpPr>
        <p:spPr bwMode="auto">
          <a:xfrm flipV="1">
            <a:off x="2873375" y="3178175"/>
            <a:ext cx="2471738" cy="425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5780" name="Oval 4"/>
          <p:cNvSpPr>
            <a:spLocks noChangeArrowheads="1"/>
          </p:cNvSpPr>
          <p:nvPr/>
        </p:nvSpPr>
        <p:spPr bwMode="auto">
          <a:xfrm>
            <a:off x="2655888" y="3365500"/>
            <a:ext cx="436562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/>
              <a:t>u</a:t>
            </a:r>
          </a:p>
        </p:txBody>
      </p:sp>
      <p:sp>
        <p:nvSpPr>
          <p:cNvPr id="1995781" name="Oval 5"/>
          <p:cNvSpPr>
            <a:spLocks noChangeArrowheads="1"/>
          </p:cNvSpPr>
          <p:nvPr/>
        </p:nvSpPr>
        <p:spPr bwMode="auto">
          <a:xfrm>
            <a:off x="4737100" y="2132013"/>
            <a:ext cx="3005138" cy="3005137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95794" name="Freeform 18"/>
          <p:cNvSpPr>
            <a:spLocks/>
          </p:cNvSpPr>
          <p:nvPr/>
        </p:nvSpPr>
        <p:spPr bwMode="auto">
          <a:xfrm>
            <a:off x="4822825" y="2568575"/>
            <a:ext cx="2546350" cy="1949450"/>
          </a:xfrm>
          <a:custGeom>
            <a:avLst/>
            <a:gdLst/>
            <a:ahLst/>
            <a:cxnLst>
              <a:cxn ang="0">
                <a:pos x="199" y="1228"/>
              </a:cxn>
              <a:cxn ang="0">
                <a:pos x="631" y="1207"/>
              </a:cxn>
              <a:cxn ang="0">
                <a:pos x="980" y="1036"/>
              </a:cxn>
              <a:cxn ang="0">
                <a:pos x="1207" y="1207"/>
              </a:cxn>
              <a:cxn ang="0">
                <a:pos x="1460" y="960"/>
              </a:cxn>
              <a:cxn ang="0">
                <a:pos x="1604" y="480"/>
              </a:cxn>
              <a:cxn ang="0">
                <a:pos x="1131" y="398"/>
              </a:cxn>
              <a:cxn ang="0">
                <a:pos x="1069" y="117"/>
              </a:cxn>
              <a:cxn ang="0">
                <a:pos x="843" y="0"/>
              </a:cxn>
              <a:cxn ang="0">
                <a:pos x="665" y="179"/>
              </a:cxn>
              <a:cxn ang="0">
                <a:pos x="445" y="220"/>
              </a:cxn>
              <a:cxn ang="0">
                <a:pos x="836" y="576"/>
              </a:cxn>
              <a:cxn ang="0">
                <a:pos x="322" y="686"/>
              </a:cxn>
              <a:cxn ang="0">
                <a:pos x="0" y="446"/>
              </a:cxn>
            </a:cxnLst>
            <a:rect l="0" t="0" r="r" b="b"/>
            <a:pathLst>
              <a:path w="1604" h="1228">
                <a:moveTo>
                  <a:pt x="199" y="1228"/>
                </a:moveTo>
                <a:lnTo>
                  <a:pt x="631" y="1207"/>
                </a:lnTo>
                <a:lnTo>
                  <a:pt x="980" y="1036"/>
                </a:lnTo>
                <a:lnTo>
                  <a:pt x="1207" y="1207"/>
                </a:lnTo>
                <a:lnTo>
                  <a:pt x="1460" y="960"/>
                </a:lnTo>
                <a:lnTo>
                  <a:pt x="1604" y="480"/>
                </a:lnTo>
                <a:lnTo>
                  <a:pt x="1131" y="398"/>
                </a:lnTo>
                <a:lnTo>
                  <a:pt x="1069" y="117"/>
                </a:lnTo>
                <a:lnTo>
                  <a:pt x="843" y="0"/>
                </a:lnTo>
                <a:lnTo>
                  <a:pt x="665" y="179"/>
                </a:lnTo>
                <a:lnTo>
                  <a:pt x="445" y="220"/>
                </a:lnTo>
                <a:lnTo>
                  <a:pt x="836" y="576"/>
                </a:lnTo>
                <a:lnTo>
                  <a:pt x="322" y="686"/>
                </a:lnTo>
                <a:lnTo>
                  <a:pt x="0" y="446"/>
                </a:lnTo>
              </a:path>
            </a:pathLst>
          </a:custGeom>
          <a:noFill/>
          <a:ln w="762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5795" name="Oval 19"/>
          <p:cNvSpPr>
            <a:spLocks noChangeArrowheads="1"/>
          </p:cNvSpPr>
          <p:nvPr/>
        </p:nvSpPr>
        <p:spPr bwMode="auto">
          <a:xfrm>
            <a:off x="4876800" y="4248150"/>
            <a:ext cx="436563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/>
              <a:t>v</a:t>
            </a:r>
          </a:p>
        </p:txBody>
      </p:sp>
      <p:sp>
        <p:nvSpPr>
          <p:cNvPr id="1995796" name="Oval 20"/>
          <p:cNvSpPr>
            <a:spLocks noChangeArrowheads="1"/>
          </p:cNvSpPr>
          <p:nvPr/>
        </p:nvSpPr>
        <p:spPr bwMode="auto">
          <a:xfrm>
            <a:off x="4627563" y="3062288"/>
            <a:ext cx="436562" cy="4365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/>
              <a:t>w</a:t>
            </a:r>
          </a:p>
        </p:txBody>
      </p:sp>
      <p:sp>
        <p:nvSpPr>
          <p:cNvPr id="1995797" name="Oval 21"/>
          <p:cNvSpPr>
            <a:spLocks noChangeArrowheads="1"/>
          </p:cNvSpPr>
          <p:nvPr/>
        </p:nvSpPr>
        <p:spPr bwMode="auto">
          <a:xfrm>
            <a:off x="4572000" y="3683000"/>
            <a:ext cx="436563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95798" name="Oval 22"/>
          <p:cNvSpPr>
            <a:spLocks noChangeArrowheads="1"/>
          </p:cNvSpPr>
          <p:nvPr/>
        </p:nvSpPr>
        <p:spPr bwMode="auto">
          <a:xfrm>
            <a:off x="4887913" y="2463800"/>
            <a:ext cx="436562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11560" y="5589240"/>
            <a:ext cx="77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任何一個點的最輕鄰邊一定在</a:t>
            </a:r>
            <a:r>
              <a:rPr lang="en-US" altLang="zh-TW" sz="2000" dirty="0" smtClean="0"/>
              <a:t>minimum weight spanning tree</a:t>
            </a:r>
            <a:r>
              <a:rPr lang="zh-TW" altLang="en-US" sz="2000" dirty="0" smtClean="0"/>
              <a:t>之上。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957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5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57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decel="100000"/>
                                        <p:tgtEl>
                                          <p:spTgt spid="1995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decel="100000"/>
                                        <p:tgtEl>
                                          <p:spTgt spid="1995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5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5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5784" grpId="0" animBg="1"/>
      <p:bldP spid="199578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CAA-0C1F-41C4-AD20-E320EA2997E0}" type="slidenum">
              <a:rPr lang="zh-TW" altLang="en-US"/>
              <a:pPr/>
              <a:t>15</a:t>
            </a:fld>
            <a:endParaRPr lang="en-US" altLang="zh-TW"/>
          </a:p>
        </p:txBody>
      </p:sp>
      <p:sp>
        <p:nvSpPr>
          <p:cNvPr id="199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m</a:t>
            </a:r>
            <a:r>
              <a:rPr lang="en-US" altLang="zh-TW" dirty="0" smtClean="0"/>
              <a:t> </a:t>
            </a:r>
            <a:r>
              <a:rPr lang="en-US" altLang="zh-TW" dirty="0"/>
              <a:t>log</a:t>
            </a:r>
            <a:r>
              <a:rPr lang="en-US" altLang="zh-TW" i="1" dirty="0"/>
              <a:t> n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time</a:t>
            </a:r>
            <a:endParaRPr lang="en-US" altLang="zh-TW" dirty="0"/>
          </a:p>
        </p:txBody>
      </p:sp>
      <p:grpSp>
        <p:nvGrpSpPr>
          <p:cNvPr id="50180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827584" y="2677260"/>
            <a:ext cx="6192688" cy="3403823"/>
            <a:chOff x="834" y="1408"/>
            <a:chExt cx="36494" cy="20059"/>
          </a:xfrm>
        </p:grpSpPr>
        <p:grpSp>
          <p:nvGrpSpPr>
            <p:cNvPr id="50381" name="Group 205"/>
            <p:cNvGrpSpPr>
              <a:grpSpLocks/>
            </p:cNvGrpSpPr>
            <p:nvPr/>
          </p:nvGrpSpPr>
          <p:grpSpPr bwMode="auto">
            <a:xfrm>
              <a:off x="834" y="1408"/>
              <a:ext cx="36494" cy="20059"/>
              <a:chOff x="834" y="1408"/>
              <a:chExt cx="36494" cy="20059"/>
            </a:xfrm>
          </p:grpSpPr>
          <p:sp>
            <p:nvSpPr>
              <p:cNvPr id="50182" name="Freeform 6"/>
              <p:cNvSpPr>
                <a:spLocks/>
              </p:cNvSpPr>
              <p:nvPr/>
            </p:nvSpPr>
            <p:spPr bwMode="auto">
              <a:xfrm>
                <a:off x="867" y="1453"/>
                <a:ext cx="1575" cy="1125"/>
              </a:xfrm>
              <a:custGeom>
                <a:avLst/>
                <a:gdLst/>
                <a:ahLst/>
                <a:cxnLst>
                  <a:cxn ang="0">
                    <a:pos x="1420" y="156"/>
                  </a:cxn>
                  <a:cxn ang="0">
                    <a:pos x="1442" y="111"/>
                  </a:cxn>
                  <a:cxn ang="0">
                    <a:pos x="1487" y="67"/>
                  </a:cxn>
                  <a:cxn ang="0">
                    <a:pos x="1553" y="44"/>
                  </a:cxn>
                  <a:cxn ang="0">
                    <a:pos x="1575" y="44"/>
                  </a:cxn>
                  <a:cxn ang="0">
                    <a:pos x="1575" y="0"/>
                  </a:cxn>
                  <a:cxn ang="0">
                    <a:pos x="1243" y="0"/>
                  </a:cxn>
                  <a:cxn ang="0">
                    <a:pos x="1243" y="44"/>
                  </a:cxn>
                  <a:cxn ang="0">
                    <a:pos x="1287" y="44"/>
                  </a:cxn>
                  <a:cxn ang="0">
                    <a:pos x="1331" y="56"/>
                  </a:cxn>
                  <a:cxn ang="0">
                    <a:pos x="1353" y="78"/>
                  </a:cxn>
                  <a:cxn ang="0">
                    <a:pos x="1376" y="89"/>
                  </a:cxn>
                  <a:cxn ang="0">
                    <a:pos x="1376" y="111"/>
                  </a:cxn>
                  <a:cxn ang="0">
                    <a:pos x="1387" y="134"/>
                  </a:cxn>
                  <a:cxn ang="0">
                    <a:pos x="1387" y="145"/>
                  </a:cxn>
                  <a:cxn ang="0">
                    <a:pos x="1376" y="167"/>
                  </a:cxn>
                  <a:cxn ang="0">
                    <a:pos x="1132" y="903"/>
                  </a:cxn>
                  <a:cxn ang="0">
                    <a:pos x="876" y="111"/>
                  </a:cxn>
                  <a:cxn ang="0">
                    <a:pos x="876" y="78"/>
                  </a:cxn>
                  <a:cxn ang="0">
                    <a:pos x="899" y="56"/>
                  </a:cxn>
                  <a:cxn ang="0">
                    <a:pos x="921" y="56"/>
                  </a:cxn>
                  <a:cxn ang="0">
                    <a:pos x="943" y="44"/>
                  </a:cxn>
                  <a:cxn ang="0">
                    <a:pos x="1010" y="44"/>
                  </a:cxn>
                  <a:cxn ang="0">
                    <a:pos x="1010" y="0"/>
                  </a:cxn>
                  <a:cxn ang="0">
                    <a:pos x="588" y="0"/>
                  </a:cxn>
                  <a:cxn ang="0">
                    <a:pos x="588" y="44"/>
                  </a:cxn>
                  <a:cxn ang="0">
                    <a:pos x="677" y="44"/>
                  </a:cxn>
                  <a:cxn ang="0">
                    <a:pos x="699" y="56"/>
                  </a:cxn>
                  <a:cxn ang="0">
                    <a:pos x="721" y="78"/>
                  </a:cxn>
                  <a:cxn ang="0">
                    <a:pos x="732" y="100"/>
                  </a:cxn>
                  <a:cxn ang="0">
                    <a:pos x="766" y="212"/>
                  </a:cxn>
                  <a:cxn ang="0">
                    <a:pos x="544" y="903"/>
                  </a:cxn>
                  <a:cxn ang="0">
                    <a:pos x="289" y="111"/>
                  </a:cxn>
                  <a:cxn ang="0">
                    <a:pos x="289" y="78"/>
                  </a:cxn>
                  <a:cxn ang="0">
                    <a:pos x="300" y="56"/>
                  </a:cxn>
                  <a:cxn ang="0">
                    <a:pos x="322" y="56"/>
                  </a:cxn>
                  <a:cxn ang="0">
                    <a:pos x="344" y="44"/>
                  </a:cxn>
                  <a:cxn ang="0">
                    <a:pos x="422" y="44"/>
                  </a:cxn>
                  <a:cxn ang="0">
                    <a:pos x="422" y="0"/>
                  </a:cxn>
                  <a:cxn ang="0">
                    <a:pos x="0" y="0"/>
                  </a:cxn>
                  <a:cxn ang="0">
                    <a:pos x="0" y="44"/>
                  </a:cxn>
                  <a:cxn ang="0">
                    <a:pos x="89" y="44"/>
                  </a:cxn>
                  <a:cxn ang="0">
                    <a:pos x="111" y="56"/>
                  </a:cxn>
                  <a:cxn ang="0">
                    <a:pos x="122" y="67"/>
                  </a:cxn>
                  <a:cxn ang="0">
                    <a:pos x="144" y="111"/>
                  </a:cxn>
                  <a:cxn ang="0">
                    <a:pos x="466" y="1092"/>
                  </a:cxn>
                  <a:cxn ang="0">
                    <a:pos x="466" y="1114"/>
                  </a:cxn>
                  <a:cxn ang="0">
                    <a:pos x="477" y="1125"/>
                  </a:cxn>
                  <a:cxn ang="0">
                    <a:pos x="499" y="1125"/>
                  </a:cxn>
                  <a:cxn ang="0">
                    <a:pos x="510" y="1114"/>
                  </a:cxn>
                  <a:cxn ang="0">
                    <a:pos x="522" y="1114"/>
                  </a:cxn>
                  <a:cxn ang="0">
                    <a:pos x="522" y="1092"/>
                  </a:cxn>
                  <a:cxn ang="0">
                    <a:pos x="788" y="279"/>
                  </a:cxn>
                  <a:cxn ang="0">
                    <a:pos x="1054" y="1092"/>
                  </a:cxn>
                  <a:cxn ang="0">
                    <a:pos x="1054" y="1114"/>
                  </a:cxn>
                  <a:cxn ang="0">
                    <a:pos x="1065" y="1125"/>
                  </a:cxn>
                  <a:cxn ang="0">
                    <a:pos x="1098" y="1125"/>
                  </a:cxn>
                  <a:cxn ang="0">
                    <a:pos x="1109" y="1114"/>
                  </a:cxn>
                  <a:cxn ang="0">
                    <a:pos x="1121" y="1092"/>
                  </a:cxn>
                  <a:cxn ang="0">
                    <a:pos x="1420" y="156"/>
                  </a:cxn>
                </a:cxnLst>
                <a:rect l="0" t="0" r="r" b="b"/>
                <a:pathLst>
                  <a:path w="1575" h="1125">
                    <a:moveTo>
                      <a:pt x="1420" y="156"/>
                    </a:moveTo>
                    <a:lnTo>
                      <a:pt x="1442" y="111"/>
                    </a:lnTo>
                    <a:lnTo>
                      <a:pt x="1487" y="67"/>
                    </a:lnTo>
                    <a:lnTo>
                      <a:pt x="1553" y="44"/>
                    </a:lnTo>
                    <a:lnTo>
                      <a:pt x="1575" y="44"/>
                    </a:lnTo>
                    <a:lnTo>
                      <a:pt x="1575" y="0"/>
                    </a:lnTo>
                    <a:lnTo>
                      <a:pt x="1243" y="0"/>
                    </a:lnTo>
                    <a:lnTo>
                      <a:pt x="1243" y="44"/>
                    </a:lnTo>
                    <a:lnTo>
                      <a:pt x="1287" y="44"/>
                    </a:lnTo>
                    <a:lnTo>
                      <a:pt x="1331" y="56"/>
                    </a:lnTo>
                    <a:lnTo>
                      <a:pt x="1353" y="78"/>
                    </a:lnTo>
                    <a:lnTo>
                      <a:pt x="1376" y="89"/>
                    </a:lnTo>
                    <a:lnTo>
                      <a:pt x="1376" y="111"/>
                    </a:lnTo>
                    <a:lnTo>
                      <a:pt x="1387" y="134"/>
                    </a:lnTo>
                    <a:lnTo>
                      <a:pt x="1387" y="145"/>
                    </a:lnTo>
                    <a:lnTo>
                      <a:pt x="1376" y="167"/>
                    </a:lnTo>
                    <a:lnTo>
                      <a:pt x="1132" y="903"/>
                    </a:lnTo>
                    <a:lnTo>
                      <a:pt x="876" y="111"/>
                    </a:lnTo>
                    <a:lnTo>
                      <a:pt x="876" y="78"/>
                    </a:lnTo>
                    <a:lnTo>
                      <a:pt x="899" y="56"/>
                    </a:lnTo>
                    <a:lnTo>
                      <a:pt x="921" y="56"/>
                    </a:lnTo>
                    <a:lnTo>
                      <a:pt x="943" y="44"/>
                    </a:lnTo>
                    <a:lnTo>
                      <a:pt x="1010" y="44"/>
                    </a:lnTo>
                    <a:lnTo>
                      <a:pt x="1010" y="0"/>
                    </a:lnTo>
                    <a:lnTo>
                      <a:pt x="588" y="0"/>
                    </a:lnTo>
                    <a:lnTo>
                      <a:pt x="588" y="44"/>
                    </a:lnTo>
                    <a:lnTo>
                      <a:pt x="677" y="44"/>
                    </a:lnTo>
                    <a:lnTo>
                      <a:pt x="699" y="56"/>
                    </a:lnTo>
                    <a:lnTo>
                      <a:pt x="721" y="78"/>
                    </a:lnTo>
                    <a:lnTo>
                      <a:pt x="732" y="100"/>
                    </a:lnTo>
                    <a:lnTo>
                      <a:pt x="766" y="212"/>
                    </a:lnTo>
                    <a:lnTo>
                      <a:pt x="544" y="903"/>
                    </a:lnTo>
                    <a:lnTo>
                      <a:pt x="289" y="111"/>
                    </a:lnTo>
                    <a:lnTo>
                      <a:pt x="289" y="78"/>
                    </a:lnTo>
                    <a:lnTo>
                      <a:pt x="300" y="56"/>
                    </a:lnTo>
                    <a:lnTo>
                      <a:pt x="322" y="56"/>
                    </a:lnTo>
                    <a:lnTo>
                      <a:pt x="344" y="44"/>
                    </a:lnTo>
                    <a:lnTo>
                      <a:pt x="422" y="44"/>
                    </a:lnTo>
                    <a:lnTo>
                      <a:pt x="422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89" y="44"/>
                    </a:lnTo>
                    <a:lnTo>
                      <a:pt x="111" y="56"/>
                    </a:lnTo>
                    <a:lnTo>
                      <a:pt x="122" y="67"/>
                    </a:lnTo>
                    <a:lnTo>
                      <a:pt x="144" y="111"/>
                    </a:lnTo>
                    <a:lnTo>
                      <a:pt x="466" y="1092"/>
                    </a:lnTo>
                    <a:lnTo>
                      <a:pt x="466" y="1114"/>
                    </a:lnTo>
                    <a:lnTo>
                      <a:pt x="477" y="1125"/>
                    </a:lnTo>
                    <a:lnTo>
                      <a:pt x="499" y="1125"/>
                    </a:lnTo>
                    <a:lnTo>
                      <a:pt x="510" y="1114"/>
                    </a:lnTo>
                    <a:lnTo>
                      <a:pt x="522" y="1114"/>
                    </a:lnTo>
                    <a:lnTo>
                      <a:pt x="522" y="1092"/>
                    </a:lnTo>
                    <a:lnTo>
                      <a:pt x="788" y="279"/>
                    </a:lnTo>
                    <a:lnTo>
                      <a:pt x="1054" y="1092"/>
                    </a:lnTo>
                    <a:lnTo>
                      <a:pt x="1054" y="1114"/>
                    </a:lnTo>
                    <a:lnTo>
                      <a:pt x="1065" y="1125"/>
                    </a:lnTo>
                    <a:lnTo>
                      <a:pt x="1098" y="1125"/>
                    </a:lnTo>
                    <a:lnTo>
                      <a:pt x="1109" y="1114"/>
                    </a:lnTo>
                    <a:lnTo>
                      <a:pt x="1121" y="1092"/>
                    </a:lnTo>
                    <a:lnTo>
                      <a:pt x="1420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83" name="Freeform 7"/>
              <p:cNvSpPr>
                <a:spLocks/>
              </p:cNvSpPr>
              <p:nvPr/>
            </p:nvSpPr>
            <p:spPr bwMode="auto">
              <a:xfrm>
                <a:off x="2531" y="1431"/>
                <a:ext cx="799" cy="1114"/>
              </a:xfrm>
              <a:custGeom>
                <a:avLst/>
                <a:gdLst/>
                <a:ahLst/>
                <a:cxnLst>
                  <a:cxn ang="0">
                    <a:pos x="677" y="713"/>
                  </a:cxn>
                  <a:cxn ang="0">
                    <a:pos x="677" y="601"/>
                  </a:cxn>
                  <a:cxn ang="0">
                    <a:pos x="666" y="523"/>
                  </a:cxn>
                  <a:cxn ang="0">
                    <a:pos x="632" y="468"/>
                  </a:cxn>
                  <a:cxn ang="0">
                    <a:pos x="610" y="445"/>
                  </a:cxn>
                  <a:cxn ang="0">
                    <a:pos x="588" y="434"/>
                  </a:cxn>
                  <a:cxn ang="0">
                    <a:pos x="555" y="412"/>
                  </a:cxn>
                  <a:cxn ang="0">
                    <a:pos x="510" y="412"/>
                  </a:cxn>
                  <a:cxn ang="0">
                    <a:pos x="455" y="401"/>
                  </a:cxn>
                  <a:cxn ang="0">
                    <a:pos x="366" y="423"/>
                  </a:cxn>
                  <a:cxn ang="0">
                    <a:pos x="300" y="457"/>
                  </a:cxn>
                  <a:cxn ang="0">
                    <a:pos x="255" y="512"/>
                  </a:cxn>
                  <a:cxn ang="0">
                    <a:pos x="233" y="557"/>
                  </a:cxn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6"/>
                  </a:cxn>
                  <a:cxn ang="0">
                    <a:pos x="44" y="66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22"/>
                  </a:cxn>
                  <a:cxn ang="0">
                    <a:pos x="122" y="1025"/>
                  </a:cxn>
                  <a:cxn ang="0">
                    <a:pos x="111" y="1047"/>
                  </a:cxn>
                  <a:cxn ang="0">
                    <a:pos x="89" y="1058"/>
                  </a:cxn>
                  <a:cxn ang="0">
                    <a:pos x="55" y="1058"/>
                  </a:cxn>
                  <a:cxn ang="0">
                    <a:pos x="0" y="1069"/>
                  </a:cxn>
                  <a:cxn ang="0">
                    <a:pos x="0" y="1114"/>
                  </a:cxn>
                  <a:cxn ang="0">
                    <a:pos x="355" y="1114"/>
                  </a:cxn>
                  <a:cxn ang="0">
                    <a:pos x="355" y="1069"/>
                  </a:cxn>
                  <a:cxn ang="0">
                    <a:pos x="300" y="1069"/>
                  </a:cxn>
                  <a:cxn ang="0">
                    <a:pos x="266" y="1058"/>
                  </a:cxn>
                  <a:cxn ang="0">
                    <a:pos x="244" y="1047"/>
                  </a:cxn>
                  <a:cxn ang="0">
                    <a:pos x="233" y="1025"/>
                  </a:cxn>
                  <a:cxn ang="0">
                    <a:pos x="233" y="702"/>
                  </a:cxn>
                  <a:cxn ang="0">
                    <a:pos x="255" y="590"/>
                  </a:cxn>
                  <a:cxn ang="0">
                    <a:pos x="300" y="501"/>
                  </a:cxn>
                  <a:cxn ang="0">
                    <a:pos x="377" y="457"/>
                  </a:cxn>
                  <a:cxn ang="0">
                    <a:pos x="444" y="434"/>
                  </a:cxn>
                  <a:cxn ang="0">
                    <a:pos x="510" y="457"/>
                  </a:cxn>
                  <a:cxn ang="0">
                    <a:pos x="544" y="490"/>
                  </a:cxn>
                  <a:cxn ang="0">
                    <a:pos x="566" y="546"/>
                  </a:cxn>
                  <a:cxn ang="0">
                    <a:pos x="566" y="1025"/>
                  </a:cxn>
                  <a:cxn ang="0">
                    <a:pos x="555" y="1047"/>
                  </a:cxn>
                  <a:cxn ang="0">
                    <a:pos x="532" y="1058"/>
                  </a:cxn>
                  <a:cxn ang="0">
                    <a:pos x="499" y="1058"/>
                  </a:cxn>
                  <a:cxn ang="0">
                    <a:pos x="444" y="1069"/>
                  </a:cxn>
                  <a:cxn ang="0">
                    <a:pos x="444" y="1114"/>
                  </a:cxn>
                  <a:cxn ang="0">
                    <a:pos x="799" y="1114"/>
                  </a:cxn>
                  <a:cxn ang="0">
                    <a:pos x="799" y="1069"/>
                  </a:cxn>
                  <a:cxn ang="0">
                    <a:pos x="754" y="1069"/>
                  </a:cxn>
                  <a:cxn ang="0">
                    <a:pos x="721" y="1058"/>
                  </a:cxn>
                  <a:cxn ang="0">
                    <a:pos x="699" y="1058"/>
                  </a:cxn>
                  <a:cxn ang="0">
                    <a:pos x="677" y="1014"/>
                  </a:cxn>
                  <a:cxn ang="0">
                    <a:pos x="677" y="713"/>
                  </a:cxn>
                </a:cxnLst>
                <a:rect l="0" t="0" r="r" b="b"/>
                <a:pathLst>
                  <a:path w="799" h="1114">
                    <a:moveTo>
                      <a:pt x="677" y="713"/>
                    </a:moveTo>
                    <a:lnTo>
                      <a:pt x="677" y="601"/>
                    </a:lnTo>
                    <a:lnTo>
                      <a:pt x="666" y="523"/>
                    </a:lnTo>
                    <a:lnTo>
                      <a:pt x="632" y="468"/>
                    </a:lnTo>
                    <a:lnTo>
                      <a:pt x="610" y="445"/>
                    </a:lnTo>
                    <a:lnTo>
                      <a:pt x="588" y="434"/>
                    </a:lnTo>
                    <a:lnTo>
                      <a:pt x="555" y="412"/>
                    </a:lnTo>
                    <a:lnTo>
                      <a:pt x="510" y="412"/>
                    </a:lnTo>
                    <a:lnTo>
                      <a:pt x="455" y="401"/>
                    </a:lnTo>
                    <a:lnTo>
                      <a:pt x="366" y="423"/>
                    </a:lnTo>
                    <a:lnTo>
                      <a:pt x="300" y="457"/>
                    </a:lnTo>
                    <a:lnTo>
                      <a:pt x="255" y="512"/>
                    </a:lnTo>
                    <a:lnTo>
                      <a:pt x="233" y="557"/>
                    </a:lnTo>
                    <a:lnTo>
                      <a:pt x="233" y="0"/>
                    </a:lnTo>
                    <a:lnTo>
                      <a:pt x="0" y="22"/>
                    </a:lnTo>
                    <a:lnTo>
                      <a:pt x="0" y="66"/>
                    </a:lnTo>
                    <a:lnTo>
                      <a:pt x="44" y="66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22"/>
                    </a:lnTo>
                    <a:lnTo>
                      <a:pt x="122" y="1025"/>
                    </a:lnTo>
                    <a:lnTo>
                      <a:pt x="111" y="1047"/>
                    </a:lnTo>
                    <a:lnTo>
                      <a:pt x="89" y="1058"/>
                    </a:lnTo>
                    <a:lnTo>
                      <a:pt x="55" y="1058"/>
                    </a:lnTo>
                    <a:lnTo>
                      <a:pt x="0" y="1069"/>
                    </a:lnTo>
                    <a:lnTo>
                      <a:pt x="0" y="1114"/>
                    </a:lnTo>
                    <a:lnTo>
                      <a:pt x="355" y="1114"/>
                    </a:lnTo>
                    <a:lnTo>
                      <a:pt x="355" y="1069"/>
                    </a:lnTo>
                    <a:lnTo>
                      <a:pt x="300" y="1069"/>
                    </a:lnTo>
                    <a:lnTo>
                      <a:pt x="266" y="1058"/>
                    </a:lnTo>
                    <a:lnTo>
                      <a:pt x="244" y="1047"/>
                    </a:lnTo>
                    <a:lnTo>
                      <a:pt x="233" y="1025"/>
                    </a:lnTo>
                    <a:lnTo>
                      <a:pt x="233" y="702"/>
                    </a:lnTo>
                    <a:lnTo>
                      <a:pt x="255" y="590"/>
                    </a:lnTo>
                    <a:lnTo>
                      <a:pt x="300" y="501"/>
                    </a:lnTo>
                    <a:lnTo>
                      <a:pt x="377" y="457"/>
                    </a:lnTo>
                    <a:lnTo>
                      <a:pt x="444" y="434"/>
                    </a:lnTo>
                    <a:lnTo>
                      <a:pt x="510" y="457"/>
                    </a:lnTo>
                    <a:lnTo>
                      <a:pt x="544" y="490"/>
                    </a:lnTo>
                    <a:lnTo>
                      <a:pt x="566" y="546"/>
                    </a:lnTo>
                    <a:lnTo>
                      <a:pt x="566" y="1025"/>
                    </a:lnTo>
                    <a:lnTo>
                      <a:pt x="555" y="1047"/>
                    </a:lnTo>
                    <a:lnTo>
                      <a:pt x="532" y="1058"/>
                    </a:lnTo>
                    <a:lnTo>
                      <a:pt x="499" y="1058"/>
                    </a:lnTo>
                    <a:lnTo>
                      <a:pt x="444" y="1069"/>
                    </a:lnTo>
                    <a:lnTo>
                      <a:pt x="444" y="1114"/>
                    </a:lnTo>
                    <a:lnTo>
                      <a:pt x="799" y="1114"/>
                    </a:lnTo>
                    <a:lnTo>
                      <a:pt x="799" y="1069"/>
                    </a:lnTo>
                    <a:lnTo>
                      <a:pt x="754" y="1069"/>
                    </a:lnTo>
                    <a:lnTo>
                      <a:pt x="721" y="1058"/>
                    </a:lnTo>
                    <a:lnTo>
                      <a:pt x="699" y="1058"/>
                    </a:lnTo>
                    <a:lnTo>
                      <a:pt x="677" y="1014"/>
                    </a:lnTo>
                    <a:lnTo>
                      <a:pt x="677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84" name="Freeform 8"/>
              <p:cNvSpPr>
                <a:spLocks/>
              </p:cNvSpPr>
              <p:nvPr/>
            </p:nvSpPr>
            <p:spPr bwMode="auto">
              <a:xfrm>
                <a:off x="3352" y="1854"/>
                <a:ext cx="776" cy="1025"/>
              </a:xfrm>
              <a:custGeom>
                <a:avLst/>
                <a:gdLst/>
                <a:ahLst/>
                <a:cxnLst>
                  <a:cxn ang="0">
                    <a:pos x="654" y="112"/>
                  </a:cxn>
                  <a:cxn ang="0">
                    <a:pos x="721" y="56"/>
                  </a:cxn>
                  <a:cxn ang="0">
                    <a:pos x="765" y="45"/>
                  </a:cxn>
                  <a:cxn ang="0">
                    <a:pos x="776" y="0"/>
                  </a:cxn>
                  <a:cxn ang="0">
                    <a:pos x="521" y="45"/>
                  </a:cxn>
                  <a:cxn ang="0">
                    <a:pos x="577" y="67"/>
                  </a:cxn>
                  <a:cxn ang="0">
                    <a:pos x="599" y="123"/>
                  </a:cxn>
                  <a:cxn ang="0">
                    <a:pos x="588" y="145"/>
                  </a:cxn>
                  <a:cxn ang="0">
                    <a:pos x="421" y="546"/>
                  </a:cxn>
                  <a:cxn ang="0">
                    <a:pos x="244" y="100"/>
                  </a:cxn>
                  <a:cxn ang="0">
                    <a:pos x="244" y="67"/>
                  </a:cxn>
                  <a:cxn ang="0">
                    <a:pos x="266" y="56"/>
                  </a:cxn>
                  <a:cxn ang="0">
                    <a:pos x="322" y="45"/>
                  </a:cxn>
                  <a:cxn ang="0">
                    <a:pos x="0" y="0"/>
                  </a:cxn>
                  <a:cxn ang="0">
                    <a:pos x="44" y="45"/>
                  </a:cxn>
                  <a:cxn ang="0">
                    <a:pos x="89" y="56"/>
                  </a:cxn>
                  <a:cxn ang="0">
                    <a:pos x="122" y="100"/>
                  </a:cxn>
                  <a:cxn ang="0">
                    <a:pos x="344" y="736"/>
                  </a:cxn>
                  <a:cxn ang="0">
                    <a:pos x="322" y="791"/>
                  </a:cxn>
                  <a:cxn ang="0">
                    <a:pos x="211" y="970"/>
                  </a:cxn>
                  <a:cxn ang="0">
                    <a:pos x="111" y="981"/>
                  </a:cxn>
                  <a:cxn ang="0">
                    <a:pos x="111" y="936"/>
                  </a:cxn>
                  <a:cxn ang="0">
                    <a:pos x="133" y="903"/>
                  </a:cxn>
                  <a:cxn ang="0">
                    <a:pos x="122" y="858"/>
                  </a:cxn>
                  <a:cxn ang="0">
                    <a:pos x="89" y="825"/>
                  </a:cxn>
                  <a:cxn ang="0">
                    <a:pos x="22" y="836"/>
                  </a:cxn>
                  <a:cxn ang="0">
                    <a:pos x="0" y="869"/>
                  </a:cxn>
                  <a:cxn ang="0">
                    <a:pos x="11" y="936"/>
                  </a:cxn>
                  <a:cxn ang="0">
                    <a:pos x="55" y="992"/>
                  </a:cxn>
                  <a:cxn ang="0">
                    <a:pos x="144" y="1025"/>
                  </a:cxn>
                  <a:cxn ang="0">
                    <a:pos x="299" y="925"/>
                  </a:cxn>
                  <a:cxn ang="0">
                    <a:pos x="632" y="156"/>
                  </a:cxn>
                </a:cxnLst>
                <a:rect l="0" t="0" r="r" b="b"/>
                <a:pathLst>
                  <a:path w="776" h="1025">
                    <a:moveTo>
                      <a:pt x="632" y="156"/>
                    </a:moveTo>
                    <a:lnTo>
                      <a:pt x="654" y="112"/>
                    </a:lnTo>
                    <a:lnTo>
                      <a:pt x="699" y="67"/>
                    </a:lnTo>
                    <a:lnTo>
                      <a:pt x="721" y="56"/>
                    </a:lnTo>
                    <a:lnTo>
                      <a:pt x="743" y="56"/>
                    </a:lnTo>
                    <a:lnTo>
                      <a:pt x="765" y="45"/>
                    </a:lnTo>
                    <a:lnTo>
                      <a:pt x="776" y="45"/>
                    </a:lnTo>
                    <a:lnTo>
                      <a:pt x="776" y="0"/>
                    </a:lnTo>
                    <a:lnTo>
                      <a:pt x="521" y="0"/>
                    </a:lnTo>
                    <a:lnTo>
                      <a:pt x="521" y="45"/>
                    </a:lnTo>
                    <a:lnTo>
                      <a:pt x="554" y="56"/>
                    </a:lnTo>
                    <a:lnTo>
                      <a:pt x="577" y="67"/>
                    </a:lnTo>
                    <a:lnTo>
                      <a:pt x="588" y="89"/>
                    </a:lnTo>
                    <a:lnTo>
                      <a:pt x="599" y="123"/>
                    </a:lnTo>
                    <a:lnTo>
                      <a:pt x="599" y="134"/>
                    </a:lnTo>
                    <a:lnTo>
                      <a:pt x="588" y="145"/>
                    </a:lnTo>
                    <a:lnTo>
                      <a:pt x="588" y="156"/>
                    </a:lnTo>
                    <a:lnTo>
                      <a:pt x="421" y="546"/>
                    </a:lnTo>
                    <a:lnTo>
                      <a:pt x="244" y="123"/>
                    </a:lnTo>
                    <a:lnTo>
                      <a:pt x="244" y="100"/>
                    </a:lnTo>
                    <a:lnTo>
                      <a:pt x="233" y="89"/>
                    </a:lnTo>
                    <a:lnTo>
                      <a:pt x="244" y="67"/>
                    </a:lnTo>
                    <a:lnTo>
                      <a:pt x="255" y="56"/>
                    </a:lnTo>
                    <a:lnTo>
                      <a:pt x="266" y="56"/>
                    </a:lnTo>
                    <a:lnTo>
                      <a:pt x="288" y="45"/>
                    </a:lnTo>
                    <a:lnTo>
                      <a:pt x="322" y="45"/>
                    </a:lnTo>
                    <a:lnTo>
                      <a:pt x="322" y="0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44" y="45"/>
                    </a:lnTo>
                    <a:lnTo>
                      <a:pt x="66" y="56"/>
                    </a:lnTo>
                    <a:lnTo>
                      <a:pt x="89" y="56"/>
                    </a:lnTo>
                    <a:lnTo>
                      <a:pt x="111" y="78"/>
                    </a:lnTo>
                    <a:lnTo>
                      <a:pt x="122" y="100"/>
                    </a:lnTo>
                    <a:lnTo>
                      <a:pt x="366" y="691"/>
                    </a:lnTo>
                    <a:lnTo>
                      <a:pt x="344" y="736"/>
                    </a:lnTo>
                    <a:lnTo>
                      <a:pt x="333" y="769"/>
                    </a:lnTo>
                    <a:lnTo>
                      <a:pt x="322" y="791"/>
                    </a:lnTo>
                    <a:lnTo>
                      <a:pt x="299" y="858"/>
                    </a:lnTo>
                    <a:lnTo>
                      <a:pt x="211" y="970"/>
                    </a:lnTo>
                    <a:lnTo>
                      <a:pt x="144" y="981"/>
                    </a:lnTo>
                    <a:lnTo>
                      <a:pt x="111" y="981"/>
                    </a:lnTo>
                    <a:lnTo>
                      <a:pt x="66" y="958"/>
                    </a:lnTo>
                    <a:lnTo>
                      <a:pt x="111" y="936"/>
                    </a:lnTo>
                    <a:lnTo>
                      <a:pt x="122" y="925"/>
                    </a:lnTo>
                    <a:lnTo>
                      <a:pt x="133" y="903"/>
                    </a:lnTo>
                    <a:lnTo>
                      <a:pt x="133" y="892"/>
                    </a:lnTo>
                    <a:lnTo>
                      <a:pt x="122" y="858"/>
                    </a:lnTo>
                    <a:lnTo>
                      <a:pt x="111" y="836"/>
                    </a:lnTo>
                    <a:lnTo>
                      <a:pt x="89" y="825"/>
                    </a:lnTo>
                    <a:lnTo>
                      <a:pt x="44" y="825"/>
                    </a:lnTo>
                    <a:lnTo>
                      <a:pt x="22" y="836"/>
                    </a:lnTo>
                    <a:lnTo>
                      <a:pt x="11" y="847"/>
                    </a:lnTo>
                    <a:lnTo>
                      <a:pt x="0" y="869"/>
                    </a:lnTo>
                    <a:lnTo>
                      <a:pt x="0" y="892"/>
                    </a:lnTo>
                    <a:lnTo>
                      <a:pt x="11" y="936"/>
                    </a:lnTo>
                    <a:lnTo>
                      <a:pt x="22" y="970"/>
                    </a:lnTo>
                    <a:lnTo>
                      <a:pt x="55" y="992"/>
                    </a:lnTo>
                    <a:lnTo>
                      <a:pt x="100" y="1014"/>
                    </a:lnTo>
                    <a:lnTo>
                      <a:pt x="144" y="1025"/>
                    </a:lnTo>
                    <a:lnTo>
                      <a:pt x="233" y="992"/>
                    </a:lnTo>
                    <a:lnTo>
                      <a:pt x="299" y="925"/>
                    </a:lnTo>
                    <a:lnTo>
                      <a:pt x="344" y="836"/>
                    </a:lnTo>
                    <a:lnTo>
                      <a:pt x="63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85" name="Freeform 9"/>
              <p:cNvSpPr>
                <a:spLocks noEditPoints="1"/>
              </p:cNvSpPr>
              <p:nvPr/>
            </p:nvSpPr>
            <p:spPr bwMode="auto">
              <a:xfrm>
                <a:off x="4250" y="1408"/>
                <a:ext cx="577" cy="1137"/>
              </a:xfrm>
              <a:custGeom>
                <a:avLst/>
                <a:gdLst/>
                <a:ahLst/>
                <a:cxnLst>
                  <a:cxn ang="0">
                    <a:pos x="300" y="624"/>
                  </a:cxn>
                  <a:cxn ang="0">
                    <a:pos x="400" y="468"/>
                  </a:cxn>
                  <a:cxn ang="0">
                    <a:pos x="500" y="379"/>
                  </a:cxn>
                  <a:cxn ang="0">
                    <a:pos x="555" y="312"/>
                  </a:cxn>
                  <a:cxn ang="0">
                    <a:pos x="566" y="168"/>
                  </a:cxn>
                  <a:cxn ang="0">
                    <a:pos x="488" y="56"/>
                  </a:cxn>
                  <a:cxn ang="0">
                    <a:pos x="278" y="0"/>
                  </a:cxn>
                  <a:cxn ang="0">
                    <a:pos x="78" y="67"/>
                  </a:cxn>
                  <a:cxn ang="0">
                    <a:pos x="0" y="223"/>
                  </a:cxn>
                  <a:cxn ang="0">
                    <a:pos x="34" y="279"/>
                  </a:cxn>
                  <a:cxn ang="0">
                    <a:pos x="111" y="290"/>
                  </a:cxn>
                  <a:cxn ang="0">
                    <a:pos x="145" y="246"/>
                  </a:cxn>
                  <a:cxn ang="0">
                    <a:pos x="133" y="179"/>
                  </a:cxn>
                  <a:cxn ang="0">
                    <a:pos x="100" y="156"/>
                  </a:cxn>
                  <a:cxn ang="0">
                    <a:pos x="56" y="145"/>
                  </a:cxn>
                  <a:cxn ang="0">
                    <a:pos x="200" y="45"/>
                  </a:cxn>
                  <a:cxn ang="0">
                    <a:pos x="389" y="67"/>
                  </a:cxn>
                  <a:cxn ang="0">
                    <a:pos x="433" y="134"/>
                  </a:cxn>
                  <a:cxn ang="0">
                    <a:pos x="444" y="257"/>
                  </a:cxn>
                  <a:cxn ang="0">
                    <a:pos x="411" y="346"/>
                  </a:cxn>
                  <a:cxn ang="0">
                    <a:pos x="311" y="491"/>
                  </a:cxn>
                  <a:cxn ang="0">
                    <a:pos x="244" y="725"/>
                  </a:cxn>
                  <a:cxn ang="0">
                    <a:pos x="255" y="836"/>
                  </a:cxn>
                  <a:cxn ang="0">
                    <a:pos x="289" y="825"/>
                  </a:cxn>
                  <a:cxn ang="0">
                    <a:pos x="289" y="736"/>
                  </a:cxn>
                  <a:cxn ang="0">
                    <a:pos x="344" y="1014"/>
                  </a:cxn>
                  <a:cxn ang="0">
                    <a:pos x="300" y="970"/>
                  </a:cxn>
                  <a:cxn ang="0">
                    <a:pos x="189" y="1014"/>
                  </a:cxn>
                  <a:cxn ang="0">
                    <a:pos x="189" y="1081"/>
                  </a:cxn>
                  <a:cxn ang="0">
                    <a:pos x="233" y="1126"/>
                  </a:cxn>
                  <a:cxn ang="0">
                    <a:pos x="300" y="1126"/>
                  </a:cxn>
                  <a:cxn ang="0">
                    <a:pos x="344" y="1081"/>
                  </a:cxn>
                </a:cxnLst>
                <a:rect l="0" t="0" r="r" b="b"/>
                <a:pathLst>
                  <a:path w="577" h="1137">
                    <a:moveTo>
                      <a:pt x="289" y="736"/>
                    </a:moveTo>
                    <a:lnTo>
                      <a:pt x="300" y="624"/>
                    </a:lnTo>
                    <a:lnTo>
                      <a:pt x="344" y="535"/>
                    </a:lnTo>
                    <a:lnTo>
                      <a:pt x="400" y="468"/>
                    </a:lnTo>
                    <a:lnTo>
                      <a:pt x="455" y="413"/>
                    </a:lnTo>
                    <a:lnTo>
                      <a:pt x="500" y="379"/>
                    </a:lnTo>
                    <a:lnTo>
                      <a:pt x="533" y="346"/>
                    </a:lnTo>
                    <a:lnTo>
                      <a:pt x="555" y="312"/>
                    </a:lnTo>
                    <a:lnTo>
                      <a:pt x="577" y="223"/>
                    </a:lnTo>
                    <a:lnTo>
                      <a:pt x="566" y="168"/>
                    </a:lnTo>
                    <a:lnTo>
                      <a:pt x="544" y="101"/>
                    </a:lnTo>
                    <a:lnTo>
                      <a:pt x="488" y="56"/>
                    </a:lnTo>
                    <a:lnTo>
                      <a:pt x="400" y="23"/>
                    </a:lnTo>
                    <a:lnTo>
                      <a:pt x="278" y="0"/>
                    </a:lnTo>
                    <a:lnTo>
                      <a:pt x="156" y="23"/>
                    </a:lnTo>
                    <a:lnTo>
                      <a:pt x="78" y="67"/>
                    </a:lnTo>
                    <a:lnTo>
                      <a:pt x="23" y="145"/>
                    </a:lnTo>
                    <a:lnTo>
                      <a:pt x="0" y="223"/>
                    </a:lnTo>
                    <a:lnTo>
                      <a:pt x="0" y="246"/>
                    </a:lnTo>
                    <a:lnTo>
                      <a:pt x="34" y="279"/>
                    </a:lnTo>
                    <a:lnTo>
                      <a:pt x="56" y="290"/>
                    </a:lnTo>
                    <a:lnTo>
                      <a:pt x="111" y="290"/>
                    </a:lnTo>
                    <a:lnTo>
                      <a:pt x="133" y="268"/>
                    </a:lnTo>
                    <a:lnTo>
                      <a:pt x="145" y="246"/>
                    </a:lnTo>
                    <a:lnTo>
                      <a:pt x="145" y="201"/>
                    </a:lnTo>
                    <a:lnTo>
                      <a:pt x="133" y="179"/>
                    </a:lnTo>
                    <a:lnTo>
                      <a:pt x="122" y="168"/>
                    </a:lnTo>
                    <a:lnTo>
                      <a:pt x="100" y="156"/>
                    </a:lnTo>
                    <a:lnTo>
                      <a:pt x="89" y="145"/>
                    </a:lnTo>
                    <a:lnTo>
                      <a:pt x="56" y="145"/>
                    </a:lnTo>
                    <a:lnTo>
                      <a:pt x="122" y="78"/>
                    </a:lnTo>
                    <a:lnTo>
                      <a:pt x="200" y="45"/>
                    </a:lnTo>
                    <a:lnTo>
                      <a:pt x="322" y="45"/>
                    </a:lnTo>
                    <a:lnTo>
                      <a:pt x="389" y="67"/>
                    </a:lnTo>
                    <a:lnTo>
                      <a:pt x="433" y="112"/>
                    </a:lnTo>
                    <a:lnTo>
                      <a:pt x="433" y="134"/>
                    </a:lnTo>
                    <a:lnTo>
                      <a:pt x="444" y="168"/>
                    </a:lnTo>
                    <a:lnTo>
                      <a:pt x="444" y="257"/>
                    </a:lnTo>
                    <a:lnTo>
                      <a:pt x="433" y="301"/>
                    </a:lnTo>
                    <a:lnTo>
                      <a:pt x="411" y="346"/>
                    </a:lnTo>
                    <a:lnTo>
                      <a:pt x="389" y="368"/>
                    </a:lnTo>
                    <a:lnTo>
                      <a:pt x="311" y="491"/>
                    </a:lnTo>
                    <a:lnTo>
                      <a:pt x="267" y="613"/>
                    </a:lnTo>
                    <a:lnTo>
                      <a:pt x="244" y="725"/>
                    </a:lnTo>
                    <a:lnTo>
                      <a:pt x="244" y="825"/>
                    </a:lnTo>
                    <a:lnTo>
                      <a:pt x="255" y="836"/>
                    </a:lnTo>
                    <a:lnTo>
                      <a:pt x="278" y="836"/>
                    </a:lnTo>
                    <a:lnTo>
                      <a:pt x="289" y="825"/>
                    </a:lnTo>
                    <a:lnTo>
                      <a:pt x="289" y="792"/>
                    </a:lnTo>
                    <a:lnTo>
                      <a:pt x="289" y="736"/>
                    </a:lnTo>
                    <a:close/>
                    <a:moveTo>
                      <a:pt x="355" y="1048"/>
                    </a:moveTo>
                    <a:lnTo>
                      <a:pt x="344" y="1014"/>
                    </a:lnTo>
                    <a:lnTo>
                      <a:pt x="333" y="992"/>
                    </a:lnTo>
                    <a:lnTo>
                      <a:pt x="300" y="970"/>
                    </a:lnTo>
                    <a:lnTo>
                      <a:pt x="233" y="970"/>
                    </a:lnTo>
                    <a:lnTo>
                      <a:pt x="189" y="1014"/>
                    </a:lnTo>
                    <a:lnTo>
                      <a:pt x="178" y="1048"/>
                    </a:lnTo>
                    <a:lnTo>
                      <a:pt x="189" y="1081"/>
                    </a:lnTo>
                    <a:lnTo>
                      <a:pt x="211" y="1115"/>
                    </a:lnTo>
                    <a:lnTo>
                      <a:pt x="233" y="1126"/>
                    </a:lnTo>
                    <a:lnTo>
                      <a:pt x="267" y="1137"/>
                    </a:lnTo>
                    <a:lnTo>
                      <a:pt x="300" y="1126"/>
                    </a:lnTo>
                    <a:lnTo>
                      <a:pt x="322" y="1115"/>
                    </a:lnTo>
                    <a:lnTo>
                      <a:pt x="344" y="1081"/>
                    </a:lnTo>
                    <a:lnTo>
                      <a:pt x="355" y="10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86" name="Freeform 10"/>
              <p:cNvSpPr>
                <a:spLocks/>
              </p:cNvSpPr>
              <p:nvPr/>
            </p:nvSpPr>
            <p:spPr bwMode="auto">
              <a:xfrm>
                <a:off x="3330" y="5041"/>
                <a:ext cx="621" cy="624"/>
              </a:xfrm>
              <a:custGeom>
                <a:avLst/>
                <a:gdLst/>
                <a:ahLst/>
                <a:cxnLst>
                  <a:cxn ang="0">
                    <a:pos x="621" y="312"/>
                  </a:cxn>
                  <a:cxn ang="0">
                    <a:pos x="599" y="190"/>
                  </a:cxn>
                  <a:cxn ang="0">
                    <a:pos x="532" y="89"/>
                  </a:cxn>
                  <a:cxn ang="0">
                    <a:pos x="432" y="23"/>
                  </a:cxn>
                  <a:cxn ang="0">
                    <a:pos x="310" y="0"/>
                  </a:cxn>
                  <a:cxn ang="0">
                    <a:pos x="188" y="23"/>
                  </a:cxn>
                  <a:cxn ang="0">
                    <a:pos x="88" y="89"/>
                  </a:cxn>
                  <a:cxn ang="0">
                    <a:pos x="22" y="190"/>
                  </a:cxn>
                  <a:cxn ang="0">
                    <a:pos x="0" y="312"/>
                  </a:cxn>
                  <a:cxn ang="0">
                    <a:pos x="22" y="435"/>
                  </a:cxn>
                  <a:cxn ang="0">
                    <a:pos x="88" y="535"/>
                  </a:cxn>
                  <a:cxn ang="0">
                    <a:pos x="188" y="602"/>
                  </a:cxn>
                  <a:cxn ang="0">
                    <a:pos x="310" y="624"/>
                  </a:cxn>
                  <a:cxn ang="0">
                    <a:pos x="432" y="602"/>
                  </a:cxn>
                  <a:cxn ang="0">
                    <a:pos x="532" y="535"/>
                  </a:cxn>
                  <a:cxn ang="0">
                    <a:pos x="599" y="435"/>
                  </a:cxn>
                  <a:cxn ang="0">
                    <a:pos x="621" y="312"/>
                  </a:cxn>
                </a:cxnLst>
                <a:rect l="0" t="0" r="r" b="b"/>
                <a:pathLst>
                  <a:path w="621" h="624">
                    <a:moveTo>
                      <a:pt x="621" y="312"/>
                    </a:moveTo>
                    <a:lnTo>
                      <a:pt x="599" y="190"/>
                    </a:lnTo>
                    <a:lnTo>
                      <a:pt x="532" y="89"/>
                    </a:lnTo>
                    <a:lnTo>
                      <a:pt x="432" y="23"/>
                    </a:lnTo>
                    <a:lnTo>
                      <a:pt x="310" y="0"/>
                    </a:lnTo>
                    <a:lnTo>
                      <a:pt x="188" y="23"/>
                    </a:lnTo>
                    <a:lnTo>
                      <a:pt x="88" y="89"/>
                    </a:lnTo>
                    <a:lnTo>
                      <a:pt x="22" y="190"/>
                    </a:lnTo>
                    <a:lnTo>
                      <a:pt x="0" y="312"/>
                    </a:lnTo>
                    <a:lnTo>
                      <a:pt x="22" y="435"/>
                    </a:lnTo>
                    <a:lnTo>
                      <a:pt x="88" y="535"/>
                    </a:lnTo>
                    <a:lnTo>
                      <a:pt x="188" y="602"/>
                    </a:lnTo>
                    <a:lnTo>
                      <a:pt x="310" y="624"/>
                    </a:lnTo>
                    <a:lnTo>
                      <a:pt x="432" y="602"/>
                    </a:lnTo>
                    <a:lnTo>
                      <a:pt x="532" y="535"/>
                    </a:lnTo>
                    <a:lnTo>
                      <a:pt x="599" y="435"/>
                    </a:lnTo>
                    <a:lnTo>
                      <a:pt x="621" y="3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87" name="Freeform 11"/>
              <p:cNvSpPr>
                <a:spLocks/>
              </p:cNvSpPr>
              <p:nvPr/>
            </p:nvSpPr>
            <p:spPr bwMode="auto">
              <a:xfrm>
                <a:off x="4894" y="4662"/>
                <a:ext cx="987" cy="1092"/>
              </a:xfrm>
              <a:custGeom>
                <a:avLst/>
                <a:gdLst/>
                <a:ahLst/>
                <a:cxnLst>
                  <a:cxn ang="0">
                    <a:pos x="987" y="680"/>
                  </a:cxn>
                  <a:cxn ang="0">
                    <a:pos x="943" y="680"/>
                  </a:cxn>
                  <a:cxn ang="0">
                    <a:pos x="920" y="814"/>
                  </a:cxn>
                  <a:cxn ang="0">
                    <a:pos x="887" y="914"/>
                  </a:cxn>
                  <a:cxn ang="0">
                    <a:pos x="832" y="981"/>
                  </a:cxn>
                  <a:cxn ang="0">
                    <a:pos x="732" y="1026"/>
                  </a:cxn>
                  <a:cxn ang="0">
                    <a:pos x="599" y="1048"/>
                  </a:cxn>
                  <a:cxn ang="0">
                    <a:pos x="344" y="1048"/>
                  </a:cxn>
                  <a:cxn ang="0">
                    <a:pos x="321" y="1037"/>
                  </a:cxn>
                  <a:cxn ang="0">
                    <a:pos x="310" y="1026"/>
                  </a:cxn>
                  <a:cxn ang="0">
                    <a:pos x="310" y="1003"/>
                  </a:cxn>
                  <a:cxn ang="0">
                    <a:pos x="299" y="981"/>
                  </a:cxn>
                  <a:cxn ang="0">
                    <a:pos x="299" y="546"/>
                  </a:cxn>
                  <a:cxn ang="0">
                    <a:pos x="443" y="546"/>
                  </a:cxn>
                  <a:cxn ang="0">
                    <a:pos x="543" y="558"/>
                  </a:cxn>
                  <a:cxn ang="0">
                    <a:pos x="588" y="591"/>
                  </a:cxn>
                  <a:cxn ang="0">
                    <a:pos x="621" y="647"/>
                  </a:cxn>
                  <a:cxn ang="0">
                    <a:pos x="621" y="736"/>
                  </a:cxn>
                  <a:cxn ang="0">
                    <a:pos x="665" y="736"/>
                  </a:cxn>
                  <a:cxn ang="0">
                    <a:pos x="665" y="312"/>
                  </a:cxn>
                  <a:cxn ang="0">
                    <a:pos x="621" y="312"/>
                  </a:cxn>
                  <a:cxn ang="0">
                    <a:pos x="621" y="402"/>
                  </a:cxn>
                  <a:cxn ang="0">
                    <a:pos x="588" y="457"/>
                  </a:cxn>
                  <a:cxn ang="0">
                    <a:pos x="543" y="491"/>
                  </a:cxn>
                  <a:cxn ang="0">
                    <a:pos x="443" y="502"/>
                  </a:cxn>
                  <a:cxn ang="0">
                    <a:pos x="299" y="502"/>
                  </a:cxn>
                  <a:cxn ang="0">
                    <a:pos x="299" y="90"/>
                  </a:cxn>
                  <a:cxn ang="0">
                    <a:pos x="310" y="67"/>
                  </a:cxn>
                  <a:cxn ang="0">
                    <a:pos x="321" y="56"/>
                  </a:cxn>
                  <a:cxn ang="0">
                    <a:pos x="344" y="56"/>
                  </a:cxn>
                  <a:cxn ang="0">
                    <a:pos x="388" y="45"/>
                  </a:cxn>
                  <a:cxn ang="0">
                    <a:pos x="588" y="45"/>
                  </a:cxn>
                  <a:cxn ang="0">
                    <a:pos x="710" y="56"/>
                  </a:cxn>
                  <a:cxn ang="0">
                    <a:pos x="798" y="90"/>
                  </a:cxn>
                  <a:cxn ang="0">
                    <a:pos x="854" y="156"/>
                  </a:cxn>
                  <a:cxn ang="0">
                    <a:pos x="887" y="246"/>
                  </a:cxn>
                  <a:cxn ang="0">
                    <a:pos x="898" y="357"/>
                  </a:cxn>
                  <a:cxn ang="0">
                    <a:pos x="943" y="357"/>
                  </a:cxn>
                  <a:cxn ang="0">
                    <a:pos x="898" y="0"/>
                  </a:cxn>
                  <a:cxn ang="0">
                    <a:pos x="0" y="0"/>
                  </a:cxn>
                  <a:cxn ang="0">
                    <a:pos x="0" y="45"/>
                  </a:cxn>
                  <a:cxn ang="0">
                    <a:pos x="77" y="45"/>
                  </a:cxn>
                  <a:cxn ang="0">
                    <a:pos x="111" y="56"/>
                  </a:cxn>
                  <a:cxn ang="0">
                    <a:pos x="133" y="56"/>
                  </a:cxn>
                  <a:cxn ang="0">
                    <a:pos x="155" y="67"/>
                  </a:cxn>
                  <a:cxn ang="0">
                    <a:pos x="155" y="90"/>
                  </a:cxn>
                  <a:cxn ang="0">
                    <a:pos x="166" y="101"/>
                  </a:cxn>
                  <a:cxn ang="0">
                    <a:pos x="166" y="992"/>
                  </a:cxn>
                  <a:cxn ang="0">
                    <a:pos x="155" y="1003"/>
                  </a:cxn>
                  <a:cxn ang="0">
                    <a:pos x="155" y="1026"/>
                  </a:cxn>
                  <a:cxn ang="0">
                    <a:pos x="133" y="1037"/>
                  </a:cxn>
                  <a:cxn ang="0">
                    <a:pos x="77" y="1037"/>
                  </a:cxn>
                  <a:cxn ang="0">
                    <a:pos x="33" y="1048"/>
                  </a:cxn>
                  <a:cxn ang="0">
                    <a:pos x="0" y="1048"/>
                  </a:cxn>
                  <a:cxn ang="0">
                    <a:pos x="0" y="1092"/>
                  </a:cxn>
                  <a:cxn ang="0">
                    <a:pos x="920" y="1092"/>
                  </a:cxn>
                  <a:cxn ang="0">
                    <a:pos x="987" y="680"/>
                  </a:cxn>
                </a:cxnLst>
                <a:rect l="0" t="0" r="r" b="b"/>
                <a:pathLst>
                  <a:path w="987" h="1092">
                    <a:moveTo>
                      <a:pt x="987" y="680"/>
                    </a:moveTo>
                    <a:lnTo>
                      <a:pt x="943" y="680"/>
                    </a:lnTo>
                    <a:lnTo>
                      <a:pt x="920" y="814"/>
                    </a:lnTo>
                    <a:lnTo>
                      <a:pt x="887" y="914"/>
                    </a:lnTo>
                    <a:lnTo>
                      <a:pt x="832" y="981"/>
                    </a:lnTo>
                    <a:lnTo>
                      <a:pt x="732" y="1026"/>
                    </a:lnTo>
                    <a:lnTo>
                      <a:pt x="599" y="1048"/>
                    </a:lnTo>
                    <a:lnTo>
                      <a:pt x="344" y="1048"/>
                    </a:lnTo>
                    <a:lnTo>
                      <a:pt x="321" y="1037"/>
                    </a:lnTo>
                    <a:lnTo>
                      <a:pt x="310" y="1026"/>
                    </a:lnTo>
                    <a:lnTo>
                      <a:pt x="310" y="1003"/>
                    </a:lnTo>
                    <a:lnTo>
                      <a:pt x="299" y="981"/>
                    </a:lnTo>
                    <a:lnTo>
                      <a:pt x="299" y="546"/>
                    </a:lnTo>
                    <a:lnTo>
                      <a:pt x="443" y="546"/>
                    </a:lnTo>
                    <a:lnTo>
                      <a:pt x="543" y="558"/>
                    </a:lnTo>
                    <a:lnTo>
                      <a:pt x="588" y="591"/>
                    </a:lnTo>
                    <a:lnTo>
                      <a:pt x="621" y="647"/>
                    </a:lnTo>
                    <a:lnTo>
                      <a:pt x="621" y="736"/>
                    </a:lnTo>
                    <a:lnTo>
                      <a:pt x="665" y="736"/>
                    </a:lnTo>
                    <a:lnTo>
                      <a:pt x="665" y="312"/>
                    </a:lnTo>
                    <a:lnTo>
                      <a:pt x="621" y="312"/>
                    </a:lnTo>
                    <a:lnTo>
                      <a:pt x="621" y="402"/>
                    </a:lnTo>
                    <a:lnTo>
                      <a:pt x="588" y="457"/>
                    </a:lnTo>
                    <a:lnTo>
                      <a:pt x="543" y="491"/>
                    </a:lnTo>
                    <a:lnTo>
                      <a:pt x="443" y="502"/>
                    </a:lnTo>
                    <a:lnTo>
                      <a:pt x="299" y="502"/>
                    </a:lnTo>
                    <a:lnTo>
                      <a:pt x="299" y="90"/>
                    </a:lnTo>
                    <a:lnTo>
                      <a:pt x="310" y="67"/>
                    </a:lnTo>
                    <a:lnTo>
                      <a:pt x="321" y="56"/>
                    </a:lnTo>
                    <a:lnTo>
                      <a:pt x="344" y="56"/>
                    </a:lnTo>
                    <a:lnTo>
                      <a:pt x="388" y="45"/>
                    </a:lnTo>
                    <a:lnTo>
                      <a:pt x="588" y="45"/>
                    </a:lnTo>
                    <a:lnTo>
                      <a:pt x="710" y="56"/>
                    </a:lnTo>
                    <a:lnTo>
                      <a:pt x="798" y="90"/>
                    </a:lnTo>
                    <a:lnTo>
                      <a:pt x="854" y="156"/>
                    </a:lnTo>
                    <a:lnTo>
                      <a:pt x="887" y="246"/>
                    </a:lnTo>
                    <a:lnTo>
                      <a:pt x="898" y="357"/>
                    </a:lnTo>
                    <a:lnTo>
                      <a:pt x="943" y="357"/>
                    </a:lnTo>
                    <a:lnTo>
                      <a:pt x="898" y="0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77" y="45"/>
                    </a:lnTo>
                    <a:lnTo>
                      <a:pt x="111" y="56"/>
                    </a:lnTo>
                    <a:lnTo>
                      <a:pt x="133" y="56"/>
                    </a:lnTo>
                    <a:lnTo>
                      <a:pt x="155" y="67"/>
                    </a:lnTo>
                    <a:lnTo>
                      <a:pt x="155" y="90"/>
                    </a:lnTo>
                    <a:lnTo>
                      <a:pt x="166" y="101"/>
                    </a:lnTo>
                    <a:lnTo>
                      <a:pt x="166" y="992"/>
                    </a:lnTo>
                    <a:lnTo>
                      <a:pt x="155" y="1003"/>
                    </a:lnTo>
                    <a:lnTo>
                      <a:pt x="155" y="1026"/>
                    </a:lnTo>
                    <a:lnTo>
                      <a:pt x="133" y="1037"/>
                    </a:lnTo>
                    <a:lnTo>
                      <a:pt x="77" y="1037"/>
                    </a:lnTo>
                    <a:lnTo>
                      <a:pt x="33" y="1048"/>
                    </a:lnTo>
                    <a:lnTo>
                      <a:pt x="0" y="1048"/>
                    </a:lnTo>
                    <a:lnTo>
                      <a:pt x="0" y="1092"/>
                    </a:lnTo>
                    <a:lnTo>
                      <a:pt x="920" y="1092"/>
                    </a:lnTo>
                    <a:lnTo>
                      <a:pt x="987" y="68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88" name="Freeform 12"/>
              <p:cNvSpPr>
                <a:spLocks noEditPoints="1"/>
              </p:cNvSpPr>
              <p:nvPr/>
            </p:nvSpPr>
            <p:spPr bwMode="auto">
              <a:xfrm>
                <a:off x="5992" y="5030"/>
                <a:ext cx="721" cy="747"/>
              </a:xfrm>
              <a:custGeom>
                <a:avLst/>
                <a:gdLst/>
                <a:ahLst/>
                <a:cxnLst>
                  <a:cxn ang="0">
                    <a:pos x="488" y="669"/>
                  </a:cxn>
                  <a:cxn ang="0">
                    <a:pos x="532" y="713"/>
                  </a:cxn>
                  <a:cxn ang="0">
                    <a:pos x="588" y="736"/>
                  </a:cxn>
                  <a:cxn ang="0">
                    <a:pos x="621" y="724"/>
                  </a:cxn>
                  <a:cxn ang="0">
                    <a:pos x="665" y="702"/>
                  </a:cxn>
                  <a:cxn ang="0">
                    <a:pos x="710" y="658"/>
                  </a:cxn>
                  <a:cxn ang="0">
                    <a:pos x="721" y="490"/>
                  </a:cxn>
                  <a:cxn ang="0">
                    <a:pos x="688" y="624"/>
                  </a:cxn>
                  <a:cxn ang="0">
                    <a:pos x="643" y="680"/>
                  </a:cxn>
                  <a:cxn ang="0">
                    <a:pos x="588" y="669"/>
                  </a:cxn>
                  <a:cxn ang="0">
                    <a:pos x="566" y="212"/>
                  </a:cxn>
                  <a:cxn ang="0">
                    <a:pos x="510" y="89"/>
                  </a:cxn>
                  <a:cxn ang="0">
                    <a:pos x="288" y="0"/>
                  </a:cxn>
                  <a:cxn ang="0">
                    <a:pos x="122" y="56"/>
                  </a:cxn>
                  <a:cxn ang="0">
                    <a:pos x="44" y="190"/>
                  </a:cxn>
                  <a:cxn ang="0">
                    <a:pos x="66" y="245"/>
                  </a:cxn>
                  <a:cxn ang="0">
                    <a:pos x="155" y="256"/>
                  </a:cxn>
                  <a:cxn ang="0">
                    <a:pos x="188" y="212"/>
                  </a:cxn>
                  <a:cxn ang="0">
                    <a:pos x="200" y="178"/>
                  </a:cxn>
                  <a:cxn ang="0">
                    <a:pos x="166" y="134"/>
                  </a:cxn>
                  <a:cxn ang="0">
                    <a:pos x="111" y="112"/>
                  </a:cxn>
                  <a:cxn ang="0">
                    <a:pos x="177" y="67"/>
                  </a:cxn>
                  <a:cxn ang="0">
                    <a:pos x="288" y="45"/>
                  </a:cxn>
                  <a:cxn ang="0">
                    <a:pos x="399" y="89"/>
                  </a:cxn>
                  <a:cxn ang="0">
                    <a:pos x="455" y="245"/>
                  </a:cxn>
                  <a:cxn ang="0">
                    <a:pos x="322" y="312"/>
                  </a:cxn>
                  <a:cxn ang="0">
                    <a:pos x="66" y="424"/>
                  </a:cxn>
                  <a:cxn ang="0">
                    <a:pos x="0" y="568"/>
                  </a:cxn>
                  <a:cxn ang="0">
                    <a:pos x="66" y="691"/>
                  </a:cxn>
                  <a:cxn ang="0">
                    <a:pos x="255" y="747"/>
                  </a:cxn>
                  <a:cxn ang="0">
                    <a:pos x="421" y="669"/>
                  </a:cxn>
                  <a:cxn ang="0">
                    <a:pos x="455" y="334"/>
                  </a:cxn>
                  <a:cxn ang="0">
                    <a:pos x="432" y="602"/>
                  </a:cxn>
                  <a:cxn ang="0">
                    <a:pos x="333" y="691"/>
                  </a:cxn>
                  <a:cxn ang="0">
                    <a:pos x="222" y="702"/>
                  </a:cxn>
                  <a:cxn ang="0">
                    <a:pos x="133" y="613"/>
                  </a:cxn>
                  <a:cxn ang="0">
                    <a:pos x="133" y="513"/>
                  </a:cxn>
                  <a:cxn ang="0">
                    <a:pos x="222" y="401"/>
                  </a:cxn>
                  <a:cxn ang="0">
                    <a:pos x="455" y="334"/>
                  </a:cxn>
                </a:cxnLst>
                <a:rect l="0" t="0" r="r" b="b"/>
                <a:pathLst>
                  <a:path w="721" h="747">
                    <a:moveTo>
                      <a:pt x="466" y="602"/>
                    </a:moveTo>
                    <a:lnTo>
                      <a:pt x="488" y="669"/>
                    </a:lnTo>
                    <a:lnTo>
                      <a:pt x="499" y="691"/>
                    </a:lnTo>
                    <a:lnTo>
                      <a:pt x="532" y="713"/>
                    </a:lnTo>
                    <a:lnTo>
                      <a:pt x="554" y="724"/>
                    </a:lnTo>
                    <a:lnTo>
                      <a:pt x="588" y="736"/>
                    </a:lnTo>
                    <a:lnTo>
                      <a:pt x="610" y="736"/>
                    </a:lnTo>
                    <a:lnTo>
                      <a:pt x="621" y="724"/>
                    </a:lnTo>
                    <a:lnTo>
                      <a:pt x="643" y="724"/>
                    </a:lnTo>
                    <a:lnTo>
                      <a:pt x="665" y="702"/>
                    </a:lnTo>
                    <a:lnTo>
                      <a:pt x="688" y="691"/>
                    </a:lnTo>
                    <a:lnTo>
                      <a:pt x="710" y="658"/>
                    </a:lnTo>
                    <a:lnTo>
                      <a:pt x="721" y="624"/>
                    </a:lnTo>
                    <a:lnTo>
                      <a:pt x="721" y="490"/>
                    </a:lnTo>
                    <a:lnTo>
                      <a:pt x="688" y="490"/>
                    </a:lnTo>
                    <a:lnTo>
                      <a:pt x="688" y="624"/>
                    </a:lnTo>
                    <a:lnTo>
                      <a:pt x="665" y="669"/>
                    </a:lnTo>
                    <a:lnTo>
                      <a:pt x="643" y="680"/>
                    </a:lnTo>
                    <a:lnTo>
                      <a:pt x="599" y="680"/>
                    </a:lnTo>
                    <a:lnTo>
                      <a:pt x="588" y="669"/>
                    </a:lnTo>
                    <a:lnTo>
                      <a:pt x="566" y="624"/>
                    </a:lnTo>
                    <a:lnTo>
                      <a:pt x="566" y="212"/>
                    </a:lnTo>
                    <a:lnTo>
                      <a:pt x="554" y="156"/>
                    </a:lnTo>
                    <a:lnTo>
                      <a:pt x="510" y="89"/>
                    </a:lnTo>
                    <a:lnTo>
                      <a:pt x="410" y="22"/>
                    </a:lnTo>
                    <a:lnTo>
                      <a:pt x="288" y="0"/>
                    </a:lnTo>
                    <a:lnTo>
                      <a:pt x="200" y="11"/>
                    </a:lnTo>
                    <a:lnTo>
                      <a:pt x="122" y="56"/>
                    </a:lnTo>
                    <a:lnTo>
                      <a:pt x="66" y="112"/>
                    </a:lnTo>
                    <a:lnTo>
                      <a:pt x="44" y="190"/>
                    </a:lnTo>
                    <a:lnTo>
                      <a:pt x="55" y="223"/>
                    </a:lnTo>
                    <a:lnTo>
                      <a:pt x="66" y="245"/>
                    </a:lnTo>
                    <a:lnTo>
                      <a:pt x="89" y="256"/>
                    </a:lnTo>
                    <a:lnTo>
                      <a:pt x="155" y="256"/>
                    </a:lnTo>
                    <a:lnTo>
                      <a:pt x="177" y="245"/>
                    </a:lnTo>
                    <a:lnTo>
                      <a:pt x="188" y="212"/>
                    </a:lnTo>
                    <a:lnTo>
                      <a:pt x="200" y="190"/>
                    </a:lnTo>
                    <a:lnTo>
                      <a:pt x="200" y="178"/>
                    </a:lnTo>
                    <a:lnTo>
                      <a:pt x="188" y="156"/>
                    </a:lnTo>
                    <a:lnTo>
                      <a:pt x="166" y="134"/>
                    </a:lnTo>
                    <a:lnTo>
                      <a:pt x="144" y="123"/>
                    </a:lnTo>
                    <a:lnTo>
                      <a:pt x="111" y="112"/>
                    </a:lnTo>
                    <a:lnTo>
                      <a:pt x="144" y="78"/>
                    </a:lnTo>
                    <a:lnTo>
                      <a:pt x="177" y="67"/>
                    </a:lnTo>
                    <a:lnTo>
                      <a:pt x="211" y="45"/>
                    </a:lnTo>
                    <a:lnTo>
                      <a:pt x="288" y="45"/>
                    </a:lnTo>
                    <a:lnTo>
                      <a:pt x="344" y="56"/>
                    </a:lnTo>
                    <a:lnTo>
                      <a:pt x="399" y="89"/>
                    </a:lnTo>
                    <a:lnTo>
                      <a:pt x="444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22" y="312"/>
                    </a:lnTo>
                    <a:lnTo>
                      <a:pt x="166" y="368"/>
                    </a:lnTo>
                    <a:lnTo>
                      <a:pt x="66" y="424"/>
                    </a:lnTo>
                    <a:lnTo>
                      <a:pt x="22" y="502"/>
                    </a:lnTo>
                    <a:lnTo>
                      <a:pt x="0" y="568"/>
                    </a:lnTo>
                    <a:lnTo>
                      <a:pt x="22" y="635"/>
                    </a:lnTo>
                    <a:lnTo>
                      <a:pt x="66" y="691"/>
                    </a:lnTo>
                    <a:lnTo>
                      <a:pt x="122" y="724"/>
                    </a:lnTo>
                    <a:lnTo>
                      <a:pt x="255" y="747"/>
                    </a:lnTo>
                    <a:lnTo>
                      <a:pt x="355" y="724"/>
                    </a:lnTo>
                    <a:lnTo>
                      <a:pt x="421" y="669"/>
                    </a:lnTo>
                    <a:lnTo>
                      <a:pt x="466" y="602"/>
                    </a:lnTo>
                    <a:close/>
                    <a:moveTo>
                      <a:pt x="455" y="334"/>
                    </a:moveTo>
                    <a:lnTo>
                      <a:pt x="455" y="502"/>
                    </a:lnTo>
                    <a:lnTo>
                      <a:pt x="432" y="602"/>
                    </a:lnTo>
                    <a:lnTo>
                      <a:pt x="388" y="658"/>
                    </a:lnTo>
                    <a:lnTo>
                      <a:pt x="333" y="691"/>
                    </a:lnTo>
                    <a:lnTo>
                      <a:pt x="266" y="702"/>
                    </a:lnTo>
                    <a:lnTo>
                      <a:pt x="222" y="702"/>
                    </a:lnTo>
                    <a:lnTo>
                      <a:pt x="155" y="658"/>
                    </a:lnTo>
                    <a:lnTo>
                      <a:pt x="133" y="613"/>
                    </a:lnTo>
                    <a:lnTo>
                      <a:pt x="122" y="568"/>
                    </a:lnTo>
                    <a:lnTo>
                      <a:pt x="133" y="513"/>
                    </a:lnTo>
                    <a:lnTo>
                      <a:pt x="166" y="457"/>
                    </a:lnTo>
                    <a:lnTo>
                      <a:pt x="222" y="401"/>
                    </a:lnTo>
                    <a:lnTo>
                      <a:pt x="322" y="357"/>
                    </a:lnTo>
                    <a:lnTo>
                      <a:pt x="455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89" name="Freeform 13"/>
              <p:cNvSpPr>
                <a:spLocks/>
              </p:cNvSpPr>
              <p:nvPr/>
            </p:nvSpPr>
            <p:spPr bwMode="auto">
              <a:xfrm>
                <a:off x="6779" y="5030"/>
                <a:ext cx="611" cy="747"/>
              </a:xfrm>
              <a:custGeom>
                <a:avLst/>
                <a:gdLst/>
                <a:ahLst/>
                <a:cxnLst>
                  <a:cxn ang="0">
                    <a:pos x="522" y="100"/>
                  </a:cxn>
                  <a:cxn ang="0">
                    <a:pos x="488" y="112"/>
                  </a:cxn>
                  <a:cxn ang="0">
                    <a:pos x="477" y="123"/>
                  </a:cxn>
                  <a:cxn ang="0">
                    <a:pos x="455" y="134"/>
                  </a:cxn>
                  <a:cxn ang="0">
                    <a:pos x="455" y="156"/>
                  </a:cxn>
                  <a:cxn ang="0">
                    <a:pos x="444" y="167"/>
                  </a:cxn>
                  <a:cxn ang="0">
                    <a:pos x="444" y="178"/>
                  </a:cxn>
                  <a:cxn ang="0">
                    <a:pos x="455" y="212"/>
                  </a:cxn>
                  <a:cxn ang="0">
                    <a:pos x="466" y="234"/>
                  </a:cxn>
                  <a:cxn ang="0">
                    <a:pos x="488" y="245"/>
                  </a:cxn>
                  <a:cxn ang="0">
                    <a:pos x="522" y="256"/>
                  </a:cxn>
                  <a:cxn ang="0">
                    <a:pos x="555" y="245"/>
                  </a:cxn>
                  <a:cxn ang="0">
                    <a:pos x="577" y="234"/>
                  </a:cxn>
                  <a:cxn ang="0">
                    <a:pos x="588" y="212"/>
                  </a:cxn>
                  <a:cxn ang="0">
                    <a:pos x="588" y="178"/>
                  </a:cxn>
                  <a:cxn ang="0">
                    <a:pos x="566" y="100"/>
                  </a:cxn>
                  <a:cxn ang="0">
                    <a:pos x="522" y="45"/>
                  </a:cxn>
                  <a:cxn ang="0">
                    <a:pos x="444" y="11"/>
                  </a:cxn>
                  <a:cxn ang="0">
                    <a:pos x="344" y="0"/>
                  </a:cxn>
                  <a:cxn ang="0">
                    <a:pos x="211" y="34"/>
                  </a:cxn>
                  <a:cxn ang="0">
                    <a:pos x="100" y="112"/>
                  </a:cxn>
                  <a:cxn ang="0">
                    <a:pos x="23" y="234"/>
                  </a:cxn>
                  <a:cxn ang="0">
                    <a:pos x="0" y="379"/>
                  </a:cxn>
                  <a:cxn ang="0">
                    <a:pos x="34" y="524"/>
                  </a:cxn>
                  <a:cxn ang="0">
                    <a:pos x="100" y="635"/>
                  </a:cxn>
                  <a:cxn ang="0">
                    <a:pos x="211" y="713"/>
                  </a:cxn>
                  <a:cxn ang="0">
                    <a:pos x="344" y="747"/>
                  </a:cxn>
                  <a:cxn ang="0">
                    <a:pos x="455" y="724"/>
                  </a:cxn>
                  <a:cxn ang="0">
                    <a:pos x="533" y="669"/>
                  </a:cxn>
                  <a:cxn ang="0">
                    <a:pos x="577" y="613"/>
                  </a:cxn>
                  <a:cxn ang="0">
                    <a:pos x="599" y="557"/>
                  </a:cxn>
                  <a:cxn ang="0">
                    <a:pos x="611" y="535"/>
                  </a:cxn>
                  <a:cxn ang="0">
                    <a:pos x="611" y="524"/>
                  </a:cxn>
                  <a:cxn ang="0">
                    <a:pos x="599" y="524"/>
                  </a:cxn>
                  <a:cxn ang="0">
                    <a:pos x="599" y="513"/>
                  </a:cxn>
                  <a:cxn ang="0">
                    <a:pos x="588" y="513"/>
                  </a:cxn>
                  <a:cxn ang="0">
                    <a:pos x="566" y="535"/>
                  </a:cxn>
                  <a:cxn ang="0">
                    <a:pos x="522" y="624"/>
                  </a:cxn>
                  <a:cxn ang="0">
                    <a:pos x="466" y="669"/>
                  </a:cxn>
                  <a:cxn ang="0">
                    <a:pos x="411" y="702"/>
                  </a:cxn>
                  <a:cxn ang="0">
                    <a:pos x="355" y="702"/>
                  </a:cxn>
                  <a:cxn ang="0">
                    <a:pos x="300" y="691"/>
                  </a:cxn>
                  <a:cxn ang="0">
                    <a:pos x="244" y="658"/>
                  </a:cxn>
                  <a:cxn ang="0">
                    <a:pos x="189" y="602"/>
                  </a:cxn>
                  <a:cxn ang="0">
                    <a:pos x="145" y="513"/>
                  </a:cxn>
                  <a:cxn ang="0">
                    <a:pos x="134" y="379"/>
                  </a:cxn>
                  <a:cxn ang="0">
                    <a:pos x="145" y="245"/>
                  </a:cxn>
                  <a:cxn ang="0">
                    <a:pos x="189" y="145"/>
                  </a:cxn>
                  <a:cxn ang="0">
                    <a:pos x="233" y="89"/>
                  </a:cxn>
                  <a:cxn ang="0">
                    <a:pos x="300" y="56"/>
                  </a:cxn>
                  <a:cxn ang="0">
                    <a:pos x="355" y="45"/>
                  </a:cxn>
                  <a:cxn ang="0">
                    <a:pos x="389" y="45"/>
                  </a:cxn>
                  <a:cxn ang="0">
                    <a:pos x="488" y="78"/>
                  </a:cxn>
                  <a:cxn ang="0">
                    <a:pos x="522" y="100"/>
                  </a:cxn>
                </a:cxnLst>
                <a:rect l="0" t="0" r="r" b="b"/>
                <a:pathLst>
                  <a:path w="611" h="747">
                    <a:moveTo>
                      <a:pt x="522" y="100"/>
                    </a:moveTo>
                    <a:lnTo>
                      <a:pt x="488" y="112"/>
                    </a:lnTo>
                    <a:lnTo>
                      <a:pt x="477" y="123"/>
                    </a:lnTo>
                    <a:lnTo>
                      <a:pt x="455" y="134"/>
                    </a:lnTo>
                    <a:lnTo>
                      <a:pt x="455" y="156"/>
                    </a:lnTo>
                    <a:lnTo>
                      <a:pt x="444" y="167"/>
                    </a:lnTo>
                    <a:lnTo>
                      <a:pt x="444" y="178"/>
                    </a:lnTo>
                    <a:lnTo>
                      <a:pt x="455" y="212"/>
                    </a:lnTo>
                    <a:lnTo>
                      <a:pt x="466" y="234"/>
                    </a:lnTo>
                    <a:lnTo>
                      <a:pt x="488" y="245"/>
                    </a:lnTo>
                    <a:lnTo>
                      <a:pt x="522" y="256"/>
                    </a:lnTo>
                    <a:lnTo>
                      <a:pt x="555" y="245"/>
                    </a:lnTo>
                    <a:lnTo>
                      <a:pt x="577" y="234"/>
                    </a:lnTo>
                    <a:lnTo>
                      <a:pt x="588" y="212"/>
                    </a:lnTo>
                    <a:lnTo>
                      <a:pt x="588" y="178"/>
                    </a:lnTo>
                    <a:lnTo>
                      <a:pt x="566" y="100"/>
                    </a:lnTo>
                    <a:lnTo>
                      <a:pt x="522" y="45"/>
                    </a:lnTo>
                    <a:lnTo>
                      <a:pt x="444" y="11"/>
                    </a:lnTo>
                    <a:lnTo>
                      <a:pt x="344" y="0"/>
                    </a:lnTo>
                    <a:lnTo>
                      <a:pt x="211" y="34"/>
                    </a:lnTo>
                    <a:lnTo>
                      <a:pt x="100" y="112"/>
                    </a:lnTo>
                    <a:lnTo>
                      <a:pt x="23" y="234"/>
                    </a:lnTo>
                    <a:lnTo>
                      <a:pt x="0" y="379"/>
                    </a:lnTo>
                    <a:lnTo>
                      <a:pt x="34" y="524"/>
                    </a:lnTo>
                    <a:lnTo>
                      <a:pt x="100" y="635"/>
                    </a:lnTo>
                    <a:lnTo>
                      <a:pt x="211" y="713"/>
                    </a:lnTo>
                    <a:lnTo>
                      <a:pt x="344" y="747"/>
                    </a:lnTo>
                    <a:lnTo>
                      <a:pt x="455" y="724"/>
                    </a:lnTo>
                    <a:lnTo>
                      <a:pt x="533" y="669"/>
                    </a:lnTo>
                    <a:lnTo>
                      <a:pt x="577" y="613"/>
                    </a:lnTo>
                    <a:lnTo>
                      <a:pt x="599" y="557"/>
                    </a:lnTo>
                    <a:lnTo>
                      <a:pt x="611" y="535"/>
                    </a:lnTo>
                    <a:lnTo>
                      <a:pt x="611" y="524"/>
                    </a:lnTo>
                    <a:lnTo>
                      <a:pt x="599" y="524"/>
                    </a:lnTo>
                    <a:lnTo>
                      <a:pt x="599" y="513"/>
                    </a:lnTo>
                    <a:lnTo>
                      <a:pt x="588" y="513"/>
                    </a:lnTo>
                    <a:lnTo>
                      <a:pt x="566" y="535"/>
                    </a:lnTo>
                    <a:lnTo>
                      <a:pt x="522" y="624"/>
                    </a:lnTo>
                    <a:lnTo>
                      <a:pt x="466" y="669"/>
                    </a:lnTo>
                    <a:lnTo>
                      <a:pt x="411" y="702"/>
                    </a:lnTo>
                    <a:lnTo>
                      <a:pt x="355" y="702"/>
                    </a:lnTo>
                    <a:lnTo>
                      <a:pt x="300" y="691"/>
                    </a:lnTo>
                    <a:lnTo>
                      <a:pt x="244" y="658"/>
                    </a:lnTo>
                    <a:lnTo>
                      <a:pt x="189" y="602"/>
                    </a:lnTo>
                    <a:lnTo>
                      <a:pt x="145" y="513"/>
                    </a:lnTo>
                    <a:lnTo>
                      <a:pt x="134" y="379"/>
                    </a:lnTo>
                    <a:lnTo>
                      <a:pt x="145" y="245"/>
                    </a:lnTo>
                    <a:lnTo>
                      <a:pt x="189" y="145"/>
                    </a:lnTo>
                    <a:lnTo>
                      <a:pt x="233" y="89"/>
                    </a:lnTo>
                    <a:lnTo>
                      <a:pt x="300" y="56"/>
                    </a:lnTo>
                    <a:lnTo>
                      <a:pt x="355" y="45"/>
                    </a:lnTo>
                    <a:lnTo>
                      <a:pt x="389" y="45"/>
                    </a:lnTo>
                    <a:lnTo>
                      <a:pt x="488" y="78"/>
                    </a:lnTo>
                    <a:lnTo>
                      <a:pt x="522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0" name="Freeform 14"/>
              <p:cNvSpPr>
                <a:spLocks/>
              </p:cNvSpPr>
              <p:nvPr/>
            </p:nvSpPr>
            <p:spPr bwMode="auto">
              <a:xfrm>
                <a:off x="7445" y="4640"/>
                <a:ext cx="799" cy="1114"/>
              </a:xfrm>
              <a:custGeom>
                <a:avLst/>
                <a:gdLst/>
                <a:ahLst/>
                <a:cxnLst>
                  <a:cxn ang="0">
                    <a:pos x="677" y="713"/>
                  </a:cxn>
                  <a:cxn ang="0">
                    <a:pos x="677" y="602"/>
                  </a:cxn>
                  <a:cxn ang="0">
                    <a:pos x="666" y="524"/>
                  </a:cxn>
                  <a:cxn ang="0">
                    <a:pos x="621" y="468"/>
                  </a:cxn>
                  <a:cxn ang="0">
                    <a:pos x="610" y="446"/>
                  </a:cxn>
                  <a:cxn ang="0">
                    <a:pos x="588" y="435"/>
                  </a:cxn>
                  <a:cxn ang="0">
                    <a:pos x="555" y="412"/>
                  </a:cxn>
                  <a:cxn ang="0">
                    <a:pos x="510" y="412"/>
                  </a:cxn>
                  <a:cxn ang="0">
                    <a:pos x="455" y="401"/>
                  </a:cxn>
                  <a:cxn ang="0">
                    <a:pos x="366" y="424"/>
                  </a:cxn>
                  <a:cxn ang="0">
                    <a:pos x="299" y="457"/>
                  </a:cxn>
                  <a:cxn ang="0">
                    <a:pos x="255" y="513"/>
                  </a:cxn>
                  <a:cxn ang="0">
                    <a:pos x="233" y="557"/>
                  </a:cxn>
                  <a:cxn ang="0">
                    <a:pos x="222" y="557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23"/>
                  </a:cxn>
                  <a:cxn ang="0">
                    <a:pos x="122" y="1025"/>
                  </a:cxn>
                  <a:cxn ang="0">
                    <a:pos x="111" y="1048"/>
                  </a:cxn>
                  <a:cxn ang="0">
                    <a:pos x="89" y="1059"/>
                  </a:cxn>
                  <a:cxn ang="0">
                    <a:pos x="44" y="1059"/>
                  </a:cxn>
                  <a:cxn ang="0">
                    <a:pos x="0" y="1070"/>
                  </a:cxn>
                  <a:cxn ang="0">
                    <a:pos x="0" y="1114"/>
                  </a:cxn>
                  <a:cxn ang="0">
                    <a:pos x="355" y="1114"/>
                  </a:cxn>
                  <a:cxn ang="0">
                    <a:pos x="355" y="1070"/>
                  </a:cxn>
                  <a:cxn ang="0">
                    <a:pos x="311" y="1070"/>
                  </a:cxn>
                  <a:cxn ang="0">
                    <a:pos x="277" y="1059"/>
                  </a:cxn>
                  <a:cxn ang="0">
                    <a:pos x="255" y="1059"/>
                  </a:cxn>
                  <a:cxn ang="0">
                    <a:pos x="244" y="1048"/>
                  </a:cxn>
                  <a:cxn ang="0">
                    <a:pos x="233" y="1025"/>
                  </a:cxn>
                  <a:cxn ang="0">
                    <a:pos x="233" y="702"/>
                  </a:cxn>
                  <a:cxn ang="0">
                    <a:pos x="255" y="591"/>
                  </a:cxn>
                  <a:cxn ang="0">
                    <a:pos x="299" y="502"/>
                  </a:cxn>
                  <a:cxn ang="0">
                    <a:pos x="366" y="457"/>
                  </a:cxn>
                  <a:cxn ang="0">
                    <a:pos x="444" y="435"/>
                  </a:cxn>
                  <a:cxn ang="0">
                    <a:pos x="510" y="457"/>
                  </a:cxn>
                  <a:cxn ang="0">
                    <a:pos x="543" y="490"/>
                  </a:cxn>
                  <a:cxn ang="0">
                    <a:pos x="566" y="546"/>
                  </a:cxn>
                  <a:cxn ang="0">
                    <a:pos x="566" y="1025"/>
                  </a:cxn>
                  <a:cxn ang="0">
                    <a:pos x="555" y="1048"/>
                  </a:cxn>
                  <a:cxn ang="0">
                    <a:pos x="532" y="1059"/>
                  </a:cxn>
                  <a:cxn ang="0">
                    <a:pos x="499" y="1059"/>
                  </a:cxn>
                  <a:cxn ang="0">
                    <a:pos x="444" y="1070"/>
                  </a:cxn>
                  <a:cxn ang="0">
                    <a:pos x="444" y="1114"/>
                  </a:cxn>
                  <a:cxn ang="0">
                    <a:pos x="799" y="1114"/>
                  </a:cxn>
                  <a:cxn ang="0">
                    <a:pos x="799" y="1070"/>
                  </a:cxn>
                  <a:cxn ang="0">
                    <a:pos x="754" y="1070"/>
                  </a:cxn>
                  <a:cxn ang="0">
                    <a:pos x="721" y="1059"/>
                  </a:cxn>
                  <a:cxn ang="0">
                    <a:pos x="699" y="1059"/>
                  </a:cxn>
                  <a:cxn ang="0">
                    <a:pos x="677" y="1036"/>
                  </a:cxn>
                  <a:cxn ang="0">
                    <a:pos x="677" y="1014"/>
                  </a:cxn>
                  <a:cxn ang="0">
                    <a:pos x="677" y="713"/>
                  </a:cxn>
                </a:cxnLst>
                <a:rect l="0" t="0" r="r" b="b"/>
                <a:pathLst>
                  <a:path w="799" h="1114">
                    <a:moveTo>
                      <a:pt x="677" y="713"/>
                    </a:moveTo>
                    <a:lnTo>
                      <a:pt x="677" y="602"/>
                    </a:lnTo>
                    <a:lnTo>
                      <a:pt x="666" y="524"/>
                    </a:lnTo>
                    <a:lnTo>
                      <a:pt x="621" y="468"/>
                    </a:lnTo>
                    <a:lnTo>
                      <a:pt x="610" y="446"/>
                    </a:lnTo>
                    <a:lnTo>
                      <a:pt x="588" y="435"/>
                    </a:lnTo>
                    <a:lnTo>
                      <a:pt x="555" y="412"/>
                    </a:lnTo>
                    <a:lnTo>
                      <a:pt x="510" y="412"/>
                    </a:lnTo>
                    <a:lnTo>
                      <a:pt x="455" y="401"/>
                    </a:lnTo>
                    <a:lnTo>
                      <a:pt x="366" y="424"/>
                    </a:lnTo>
                    <a:lnTo>
                      <a:pt x="299" y="457"/>
                    </a:lnTo>
                    <a:lnTo>
                      <a:pt x="255" y="513"/>
                    </a:lnTo>
                    <a:lnTo>
                      <a:pt x="233" y="557"/>
                    </a:lnTo>
                    <a:lnTo>
                      <a:pt x="222" y="55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23"/>
                    </a:lnTo>
                    <a:lnTo>
                      <a:pt x="122" y="1025"/>
                    </a:lnTo>
                    <a:lnTo>
                      <a:pt x="111" y="1048"/>
                    </a:lnTo>
                    <a:lnTo>
                      <a:pt x="89" y="1059"/>
                    </a:lnTo>
                    <a:lnTo>
                      <a:pt x="44" y="1059"/>
                    </a:lnTo>
                    <a:lnTo>
                      <a:pt x="0" y="1070"/>
                    </a:lnTo>
                    <a:lnTo>
                      <a:pt x="0" y="1114"/>
                    </a:lnTo>
                    <a:lnTo>
                      <a:pt x="355" y="1114"/>
                    </a:lnTo>
                    <a:lnTo>
                      <a:pt x="355" y="1070"/>
                    </a:lnTo>
                    <a:lnTo>
                      <a:pt x="311" y="1070"/>
                    </a:lnTo>
                    <a:lnTo>
                      <a:pt x="277" y="1059"/>
                    </a:lnTo>
                    <a:lnTo>
                      <a:pt x="255" y="1059"/>
                    </a:lnTo>
                    <a:lnTo>
                      <a:pt x="244" y="1048"/>
                    </a:lnTo>
                    <a:lnTo>
                      <a:pt x="233" y="1025"/>
                    </a:lnTo>
                    <a:lnTo>
                      <a:pt x="233" y="702"/>
                    </a:lnTo>
                    <a:lnTo>
                      <a:pt x="255" y="591"/>
                    </a:lnTo>
                    <a:lnTo>
                      <a:pt x="299" y="502"/>
                    </a:lnTo>
                    <a:lnTo>
                      <a:pt x="366" y="457"/>
                    </a:lnTo>
                    <a:lnTo>
                      <a:pt x="444" y="435"/>
                    </a:lnTo>
                    <a:lnTo>
                      <a:pt x="510" y="457"/>
                    </a:lnTo>
                    <a:lnTo>
                      <a:pt x="543" y="490"/>
                    </a:lnTo>
                    <a:lnTo>
                      <a:pt x="566" y="546"/>
                    </a:lnTo>
                    <a:lnTo>
                      <a:pt x="566" y="1025"/>
                    </a:lnTo>
                    <a:lnTo>
                      <a:pt x="555" y="1048"/>
                    </a:lnTo>
                    <a:lnTo>
                      <a:pt x="532" y="1059"/>
                    </a:lnTo>
                    <a:lnTo>
                      <a:pt x="499" y="1059"/>
                    </a:lnTo>
                    <a:lnTo>
                      <a:pt x="444" y="1070"/>
                    </a:lnTo>
                    <a:lnTo>
                      <a:pt x="444" y="1114"/>
                    </a:lnTo>
                    <a:lnTo>
                      <a:pt x="799" y="1114"/>
                    </a:lnTo>
                    <a:lnTo>
                      <a:pt x="799" y="1070"/>
                    </a:lnTo>
                    <a:lnTo>
                      <a:pt x="754" y="1070"/>
                    </a:lnTo>
                    <a:lnTo>
                      <a:pt x="721" y="1059"/>
                    </a:lnTo>
                    <a:lnTo>
                      <a:pt x="699" y="1059"/>
                    </a:lnTo>
                    <a:lnTo>
                      <a:pt x="677" y="1036"/>
                    </a:lnTo>
                    <a:lnTo>
                      <a:pt x="677" y="1014"/>
                    </a:lnTo>
                    <a:lnTo>
                      <a:pt x="677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1" name="Freeform 15"/>
              <p:cNvSpPr>
                <a:spLocks noEditPoints="1"/>
              </p:cNvSpPr>
              <p:nvPr/>
            </p:nvSpPr>
            <p:spPr bwMode="auto">
              <a:xfrm>
                <a:off x="8854" y="5041"/>
                <a:ext cx="787" cy="1026"/>
              </a:xfrm>
              <a:custGeom>
                <a:avLst/>
                <a:gdLst/>
                <a:ahLst/>
                <a:cxnLst>
                  <a:cxn ang="0">
                    <a:pos x="233" y="167"/>
                  </a:cxn>
                  <a:cxn ang="0">
                    <a:pos x="288" y="101"/>
                  </a:cxn>
                  <a:cxn ang="0">
                    <a:pos x="366" y="56"/>
                  </a:cxn>
                  <a:cxn ang="0">
                    <a:pos x="443" y="45"/>
                  </a:cxn>
                  <a:cxn ang="0">
                    <a:pos x="521" y="67"/>
                  </a:cxn>
                  <a:cxn ang="0">
                    <a:pos x="588" y="134"/>
                  </a:cxn>
                  <a:cxn ang="0">
                    <a:pos x="643" y="234"/>
                  </a:cxn>
                  <a:cxn ang="0">
                    <a:pos x="654" y="368"/>
                  </a:cxn>
                  <a:cxn ang="0">
                    <a:pos x="632" y="502"/>
                  </a:cxn>
                  <a:cxn ang="0">
                    <a:pos x="588" y="602"/>
                  </a:cxn>
                  <a:cxn ang="0">
                    <a:pos x="510" y="669"/>
                  </a:cxn>
                  <a:cxn ang="0">
                    <a:pos x="421" y="691"/>
                  </a:cxn>
                  <a:cxn ang="0">
                    <a:pos x="377" y="691"/>
                  </a:cxn>
                  <a:cxn ang="0">
                    <a:pos x="332" y="669"/>
                  </a:cxn>
                  <a:cxn ang="0">
                    <a:pos x="288" y="635"/>
                  </a:cxn>
                  <a:cxn ang="0">
                    <a:pos x="255" y="602"/>
                  </a:cxn>
                  <a:cxn ang="0">
                    <a:pos x="244" y="580"/>
                  </a:cxn>
                  <a:cxn ang="0">
                    <a:pos x="233" y="569"/>
                  </a:cxn>
                  <a:cxn ang="0">
                    <a:pos x="233" y="535"/>
                  </a:cxn>
                  <a:cxn ang="0">
                    <a:pos x="233" y="167"/>
                  </a:cxn>
                  <a:cxn ang="0">
                    <a:pos x="233" y="613"/>
                  </a:cxn>
                  <a:cxn ang="0">
                    <a:pos x="255" y="647"/>
                  </a:cxn>
                  <a:cxn ang="0">
                    <a:pos x="288" y="680"/>
                  </a:cxn>
                  <a:cxn ang="0">
                    <a:pos x="355" y="713"/>
                  </a:cxn>
                  <a:cxn ang="0">
                    <a:pos x="432" y="736"/>
                  </a:cxn>
                  <a:cxn ang="0">
                    <a:pos x="565" y="702"/>
                  </a:cxn>
                  <a:cxn ang="0">
                    <a:pos x="676" y="624"/>
                  </a:cxn>
                  <a:cxn ang="0">
                    <a:pos x="765" y="513"/>
                  </a:cxn>
                  <a:cxn ang="0">
                    <a:pos x="787" y="368"/>
                  </a:cxn>
                  <a:cxn ang="0">
                    <a:pos x="765" y="223"/>
                  </a:cxn>
                  <a:cxn ang="0">
                    <a:pos x="687" y="112"/>
                  </a:cxn>
                  <a:cxn ang="0">
                    <a:pos x="588" y="34"/>
                  </a:cxn>
                  <a:cxn ang="0">
                    <a:pos x="454" y="0"/>
                  </a:cxn>
                  <a:cxn ang="0">
                    <a:pos x="344" y="23"/>
                  </a:cxn>
                  <a:cxn ang="0">
                    <a:pos x="277" y="67"/>
                  </a:cxn>
                  <a:cxn ang="0">
                    <a:pos x="233" y="112"/>
                  </a:cxn>
                  <a:cxn ang="0">
                    <a:pos x="233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122" y="101"/>
                  </a:cxn>
                  <a:cxn ang="0">
                    <a:pos x="122" y="936"/>
                  </a:cxn>
                  <a:cxn ang="0">
                    <a:pos x="111" y="959"/>
                  </a:cxn>
                  <a:cxn ang="0">
                    <a:pos x="100" y="970"/>
                  </a:cxn>
                  <a:cxn ang="0">
                    <a:pos x="44" y="970"/>
                  </a:cxn>
                  <a:cxn ang="0">
                    <a:pos x="0" y="981"/>
                  </a:cxn>
                  <a:cxn ang="0">
                    <a:pos x="0" y="1026"/>
                  </a:cxn>
                  <a:cxn ang="0">
                    <a:pos x="355" y="1026"/>
                  </a:cxn>
                  <a:cxn ang="0">
                    <a:pos x="355" y="981"/>
                  </a:cxn>
                  <a:cxn ang="0">
                    <a:pos x="299" y="981"/>
                  </a:cxn>
                  <a:cxn ang="0">
                    <a:pos x="266" y="970"/>
                  </a:cxn>
                  <a:cxn ang="0">
                    <a:pos x="244" y="959"/>
                  </a:cxn>
                  <a:cxn ang="0">
                    <a:pos x="233" y="936"/>
                  </a:cxn>
                  <a:cxn ang="0">
                    <a:pos x="233" y="635"/>
                  </a:cxn>
                  <a:cxn ang="0">
                    <a:pos x="233" y="613"/>
                  </a:cxn>
                </a:cxnLst>
                <a:rect l="0" t="0" r="r" b="b"/>
                <a:pathLst>
                  <a:path w="787" h="1026">
                    <a:moveTo>
                      <a:pt x="233" y="167"/>
                    </a:moveTo>
                    <a:lnTo>
                      <a:pt x="288" y="101"/>
                    </a:lnTo>
                    <a:lnTo>
                      <a:pt x="366" y="56"/>
                    </a:lnTo>
                    <a:lnTo>
                      <a:pt x="443" y="45"/>
                    </a:lnTo>
                    <a:lnTo>
                      <a:pt x="521" y="67"/>
                    </a:lnTo>
                    <a:lnTo>
                      <a:pt x="588" y="134"/>
                    </a:lnTo>
                    <a:lnTo>
                      <a:pt x="643" y="234"/>
                    </a:lnTo>
                    <a:lnTo>
                      <a:pt x="654" y="368"/>
                    </a:lnTo>
                    <a:lnTo>
                      <a:pt x="632" y="502"/>
                    </a:lnTo>
                    <a:lnTo>
                      <a:pt x="588" y="602"/>
                    </a:lnTo>
                    <a:lnTo>
                      <a:pt x="510" y="669"/>
                    </a:lnTo>
                    <a:lnTo>
                      <a:pt x="421" y="691"/>
                    </a:lnTo>
                    <a:lnTo>
                      <a:pt x="377" y="691"/>
                    </a:lnTo>
                    <a:lnTo>
                      <a:pt x="332" y="669"/>
                    </a:lnTo>
                    <a:lnTo>
                      <a:pt x="288" y="635"/>
                    </a:lnTo>
                    <a:lnTo>
                      <a:pt x="255" y="602"/>
                    </a:lnTo>
                    <a:lnTo>
                      <a:pt x="244" y="580"/>
                    </a:lnTo>
                    <a:lnTo>
                      <a:pt x="233" y="569"/>
                    </a:lnTo>
                    <a:lnTo>
                      <a:pt x="233" y="535"/>
                    </a:lnTo>
                    <a:lnTo>
                      <a:pt x="233" y="167"/>
                    </a:lnTo>
                    <a:close/>
                    <a:moveTo>
                      <a:pt x="233" y="613"/>
                    </a:moveTo>
                    <a:lnTo>
                      <a:pt x="255" y="647"/>
                    </a:lnTo>
                    <a:lnTo>
                      <a:pt x="288" y="680"/>
                    </a:lnTo>
                    <a:lnTo>
                      <a:pt x="355" y="713"/>
                    </a:lnTo>
                    <a:lnTo>
                      <a:pt x="432" y="736"/>
                    </a:lnTo>
                    <a:lnTo>
                      <a:pt x="565" y="702"/>
                    </a:lnTo>
                    <a:lnTo>
                      <a:pt x="676" y="624"/>
                    </a:lnTo>
                    <a:lnTo>
                      <a:pt x="765" y="513"/>
                    </a:lnTo>
                    <a:lnTo>
                      <a:pt x="787" y="368"/>
                    </a:lnTo>
                    <a:lnTo>
                      <a:pt x="765" y="223"/>
                    </a:lnTo>
                    <a:lnTo>
                      <a:pt x="687" y="112"/>
                    </a:lnTo>
                    <a:lnTo>
                      <a:pt x="588" y="34"/>
                    </a:lnTo>
                    <a:lnTo>
                      <a:pt x="454" y="0"/>
                    </a:lnTo>
                    <a:lnTo>
                      <a:pt x="344" y="23"/>
                    </a:lnTo>
                    <a:lnTo>
                      <a:pt x="277" y="67"/>
                    </a:lnTo>
                    <a:lnTo>
                      <a:pt x="233" y="112"/>
                    </a:lnTo>
                    <a:lnTo>
                      <a:pt x="233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122" y="101"/>
                    </a:lnTo>
                    <a:lnTo>
                      <a:pt x="122" y="936"/>
                    </a:lnTo>
                    <a:lnTo>
                      <a:pt x="111" y="959"/>
                    </a:lnTo>
                    <a:lnTo>
                      <a:pt x="100" y="970"/>
                    </a:lnTo>
                    <a:lnTo>
                      <a:pt x="44" y="970"/>
                    </a:lnTo>
                    <a:lnTo>
                      <a:pt x="0" y="981"/>
                    </a:lnTo>
                    <a:lnTo>
                      <a:pt x="0" y="1026"/>
                    </a:lnTo>
                    <a:lnTo>
                      <a:pt x="355" y="1026"/>
                    </a:lnTo>
                    <a:lnTo>
                      <a:pt x="355" y="981"/>
                    </a:lnTo>
                    <a:lnTo>
                      <a:pt x="299" y="981"/>
                    </a:lnTo>
                    <a:lnTo>
                      <a:pt x="266" y="970"/>
                    </a:lnTo>
                    <a:lnTo>
                      <a:pt x="244" y="959"/>
                    </a:lnTo>
                    <a:lnTo>
                      <a:pt x="233" y="936"/>
                    </a:lnTo>
                    <a:lnTo>
                      <a:pt x="233" y="635"/>
                    </a:lnTo>
                    <a:lnTo>
                      <a:pt x="233" y="6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2" name="Freeform 16"/>
              <p:cNvSpPr>
                <a:spLocks/>
              </p:cNvSpPr>
              <p:nvPr/>
            </p:nvSpPr>
            <p:spPr bwMode="auto">
              <a:xfrm>
                <a:off x="9752" y="4640"/>
                <a:ext cx="799" cy="1114"/>
              </a:xfrm>
              <a:custGeom>
                <a:avLst/>
                <a:gdLst/>
                <a:ahLst/>
                <a:cxnLst>
                  <a:cxn ang="0">
                    <a:pos x="677" y="713"/>
                  </a:cxn>
                  <a:cxn ang="0">
                    <a:pos x="677" y="602"/>
                  </a:cxn>
                  <a:cxn ang="0">
                    <a:pos x="666" y="524"/>
                  </a:cxn>
                  <a:cxn ang="0">
                    <a:pos x="632" y="468"/>
                  </a:cxn>
                  <a:cxn ang="0">
                    <a:pos x="610" y="446"/>
                  </a:cxn>
                  <a:cxn ang="0">
                    <a:pos x="588" y="435"/>
                  </a:cxn>
                  <a:cxn ang="0">
                    <a:pos x="555" y="412"/>
                  </a:cxn>
                  <a:cxn ang="0">
                    <a:pos x="510" y="412"/>
                  </a:cxn>
                  <a:cxn ang="0">
                    <a:pos x="455" y="401"/>
                  </a:cxn>
                  <a:cxn ang="0">
                    <a:pos x="366" y="424"/>
                  </a:cxn>
                  <a:cxn ang="0">
                    <a:pos x="300" y="457"/>
                  </a:cxn>
                  <a:cxn ang="0">
                    <a:pos x="255" y="513"/>
                  </a:cxn>
                  <a:cxn ang="0">
                    <a:pos x="233" y="557"/>
                  </a:cxn>
                  <a:cxn ang="0">
                    <a:pos x="222" y="557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23"/>
                  </a:cxn>
                  <a:cxn ang="0">
                    <a:pos x="122" y="1025"/>
                  </a:cxn>
                  <a:cxn ang="0">
                    <a:pos x="111" y="1048"/>
                  </a:cxn>
                  <a:cxn ang="0">
                    <a:pos x="89" y="1059"/>
                  </a:cxn>
                  <a:cxn ang="0">
                    <a:pos x="56" y="1059"/>
                  </a:cxn>
                  <a:cxn ang="0">
                    <a:pos x="0" y="1070"/>
                  </a:cxn>
                  <a:cxn ang="0">
                    <a:pos x="0" y="1114"/>
                  </a:cxn>
                  <a:cxn ang="0">
                    <a:pos x="355" y="1114"/>
                  </a:cxn>
                  <a:cxn ang="0">
                    <a:pos x="355" y="1070"/>
                  </a:cxn>
                  <a:cxn ang="0">
                    <a:pos x="311" y="1070"/>
                  </a:cxn>
                  <a:cxn ang="0">
                    <a:pos x="277" y="1059"/>
                  </a:cxn>
                  <a:cxn ang="0">
                    <a:pos x="255" y="1059"/>
                  </a:cxn>
                  <a:cxn ang="0">
                    <a:pos x="244" y="1048"/>
                  </a:cxn>
                  <a:cxn ang="0">
                    <a:pos x="233" y="1025"/>
                  </a:cxn>
                  <a:cxn ang="0">
                    <a:pos x="233" y="702"/>
                  </a:cxn>
                  <a:cxn ang="0">
                    <a:pos x="255" y="591"/>
                  </a:cxn>
                  <a:cxn ang="0">
                    <a:pos x="300" y="502"/>
                  </a:cxn>
                  <a:cxn ang="0">
                    <a:pos x="366" y="457"/>
                  </a:cxn>
                  <a:cxn ang="0">
                    <a:pos x="444" y="435"/>
                  </a:cxn>
                  <a:cxn ang="0">
                    <a:pos x="510" y="457"/>
                  </a:cxn>
                  <a:cxn ang="0">
                    <a:pos x="544" y="490"/>
                  </a:cxn>
                  <a:cxn ang="0">
                    <a:pos x="566" y="546"/>
                  </a:cxn>
                  <a:cxn ang="0">
                    <a:pos x="566" y="1025"/>
                  </a:cxn>
                  <a:cxn ang="0">
                    <a:pos x="555" y="1048"/>
                  </a:cxn>
                  <a:cxn ang="0">
                    <a:pos x="533" y="1059"/>
                  </a:cxn>
                  <a:cxn ang="0">
                    <a:pos x="499" y="1059"/>
                  </a:cxn>
                  <a:cxn ang="0">
                    <a:pos x="444" y="1070"/>
                  </a:cxn>
                  <a:cxn ang="0">
                    <a:pos x="444" y="1114"/>
                  </a:cxn>
                  <a:cxn ang="0">
                    <a:pos x="799" y="1114"/>
                  </a:cxn>
                  <a:cxn ang="0">
                    <a:pos x="799" y="1070"/>
                  </a:cxn>
                  <a:cxn ang="0">
                    <a:pos x="754" y="1070"/>
                  </a:cxn>
                  <a:cxn ang="0">
                    <a:pos x="721" y="1059"/>
                  </a:cxn>
                  <a:cxn ang="0">
                    <a:pos x="699" y="1059"/>
                  </a:cxn>
                  <a:cxn ang="0">
                    <a:pos x="677" y="1014"/>
                  </a:cxn>
                  <a:cxn ang="0">
                    <a:pos x="677" y="713"/>
                  </a:cxn>
                </a:cxnLst>
                <a:rect l="0" t="0" r="r" b="b"/>
                <a:pathLst>
                  <a:path w="799" h="1114">
                    <a:moveTo>
                      <a:pt x="677" y="713"/>
                    </a:moveTo>
                    <a:lnTo>
                      <a:pt x="677" y="602"/>
                    </a:lnTo>
                    <a:lnTo>
                      <a:pt x="666" y="524"/>
                    </a:lnTo>
                    <a:lnTo>
                      <a:pt x="632" y="468"/>
                    </a:lnTo>
                    <a:lnTo>
                      <a:pt x="610" y="446"/>
                    </a:lnTo>
                    <a:lnTo>
                      <a:pt x="588" y="435"/>
                    </a:lnTo>
                    <a:lnTo>
                      <a:pt x="555" y="412"/>
                    </a:lnTo>
                    <a:lnTo>
                      <a:pt x="510" y="412"/>
                    </a:lnTo>
                    <a:lnTo>
                      <a:pt x="455" y="401"/>
                    </a:lnTo>
                    <a:lnTo>
                      <a:pt x="366" y="424"/>
                    </a:lnTo>
                    <a:lnTo>
                      <a:pt x="300" y="457"/>
                    </a:lnTo>
                    <a:lnTo>
                      <a:pt x="255" y="513"/>
                    </a:lnTo>
                    <a:lnTo>
                      <a:pt x="233" y="557"/>
                    </a:lnTo>
                    <a:lnTo>
                      <a:pt x="222" y="55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23"/>
                    </a:lnTo>
                    <a:lnTo>
                      <a:pt x="122" y="1025"/>
                    </a:lnTo>
                    <a:lnTo>
                      <a:pt x="111" y="1048"/>
                    </a:lnTo>
                    <a:lnTo>
                      <a:pt x="89" y="1059"/>
                    </a:lnTo>
                    <a:lnTo>
                      <a:pt x="56" y="1059"/>
                    </a:lnTo>
                    <a:lnTo>
                      <a:pt x="0" y="1070"/>
                    </a:lnTo>
                    <a:lnTo>
                      <a:pt x="0" y="1114"/>
                    </a:lnTo>
                    <a:lnTo>
                      <a:pt x="355" y="1114"/>
                    </a:lnTo>
                    <a:lnTo>
                      <a:pt x="355" y="1070"/>
                    </a:lnTo>
                    <a:lnTo>
                      <a:pt x="311" y="1070"/>
                    </a:lnTo>
                    <a:lnTo>
                      <a:pt x="277" y="1059"/>
                    </a:lnTo>
                    <a:lnTo>
                      <a:pt x="255" y="1059"/>
                    </a:lnTo>
                    <a:lnTo>
                      <a:pt x="244" y="1048"/>
                    </a:lnTo>
                    <a:lnTo>
                      <a:pt x="233" y="1025"/>
                    </a:lnTo>
                    <a:lnTo>
                      <a:pt x="233" y="702"/>
                    </a:lnTo>
                    <a:lnTo>
                      <a:pt x="255" y="591"/>
                    </a:lnTo>
                    <a:lnTo>
                      <a:pt x="300" y="502"/>
                    </a:lnTo>
                    <a:lnTo>
                      <a:pt x="366" y="457"/>
                    </a:lnTo>
                    <a:lnTo>
                      <a:pt x="444" y="435"/>
                    </a:lnTo>
                    <a:lnTo>
                      <a:pt x="510" y="457"/>
                    </a:lnTo>
                    <a:lnTo>
                      <a:pt x="544" y="490"/>
                    </a:lnTo>
                    <a:lnTo>
                      <a:pt x="566" y="546"/>
                    </a:lnTo>
                    <a:lnTo>
                      <a:pt x="566" y="1025"/>
                    </a:lnTo>
                    <a:lnTo>
                      <a:pt x="555" y="1048"/>
                    </a:lnTo>
                    <a:lnTo>
                      <a:pt x="533" y="1059"/>
                    </a:lnTo>
                    <a:lnTo>
                      <a:pt x="499" y="1059"/>
                    </a:lnTo>
                    <a:lnTo>
                      <a:pt x="444" y="1070"/>
                    </a:lnTo>
                    <a:lnTo>
                      <a:pt x="444" y="1114"/>
                    </a:lnTo>
                    <a:lnTo>
                      <a:pt x="799" y="1114"/>
                    </a:lnTo>
                    <a:lnTo>
                      <a:pt x="799" y="1070"/>
                    </a:lnTo>
                    <a:lnTo>
                      <a:pt x="754" y="1070"/>
                    </a:lnTo>
                    <a:lnTo>
                      <a:pt x="721" y="1059"/>
                    </a:lnTo>
                    <a:lnTo>
                      <a:pt x="699" y="1059"/>
                    </a:lnTo>
                    <a:lnTo>
                      <a:pt x="677" y="1014"/>
                    </a:lnTo>
                    <a:lnTo>
                      <a:pt x="677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3" name="Freeform 17"/>
              <p:cNvSpPr>
                <a:spLocks noEditPoints="1"/>
              </p:cNvSpPr>
              <p:nvPr/>
            </p:nvSpPr>
            <p:spPr bwMode="auto">
              <a:xfrm>
                <a:off x="10651" y="5030"/>
                <a:ext cx="721" cy="747"/>
              </a:xfrm>
              <a:custGeom>
                <a:avLst/>
                <a:gdLst/>
                <a:ahLst/>
                <a:cxnLst>
                  <a:cxn ang="0">
                    <a:pos x="488" y="669"/>
                  </a:cxn>
                  <a:cxn ang="0">
                    <a:pos x="554" y="724"/>
                  </a:cxn>
                  <a:cxn ang="0">
                    <a:pos x="610" y="736"/>
                  </a:cxn>
                  <a:cxn ang="0">
                    <a:pos x="643" y="724"/>
                  </a:cxn>
                  <a:cxn ang="0">
                    <a:pos x="687" y="691"/>
                  </a:cxn>
                  <a:cxn ang="0">
                    <a:pos x="721" y="624"/>
                  </a:cxn>
                  <a:cxn ang="0">
                    <a:pos x="687" y="490"/>
                  </a:cxn>
                  <a:cxn ang="0">
                    <a:pos x="665" y="669"/>
                  </a:cxn>
                  <a:cxn ang="0">
                    <a:pos x="610" y="680"/>
                  </a:cxn>
                  <a:cxn ang="0">
                    <a:pos x="576" y="646"/>
                  </a:cxn>
                  <a:cxn ang="0">
                    <a:pos x="565" y="613"/>
                  </a:cxn>
                  <a:cxn ang="0">
                    <a:pos x="554" y="156"/>
                  </a:cxn>
                  <a:cxn ang="0">
                    <a:pos x="410" y="22"/>
                  </a:cxn>
                  <a:cxn ang="0">
                    <a:pos x="199" y="11"/>
                  </a:cxn>
                  <a:cxn ang="0">
                    <a:pos x="66" y="112"/>
                  </a:cxn>
                  <a:cxn ang="0">
                    <a:pos x="55" y="223"/>
                  </a:cxn>
                  <a:cxn ang="0">
                    <a:pos x="88" y="256"/>
                  </a:cxn>
                  <a:cxn ang="0">
                    <a:pos x="177" y="245"/>
                  </a:cxn>
                  <a:cxn ang="0">
                    <a:pos x="199" y="190"/>
                  </a:cxn>
                  <a:cxn ang="0">
                    <a:pos x="188" y="156"/>
                  </a:cxn>
                  <a:cxn ang="0">
                    <a:pos x="144" y="123"/>
                  </a:cxn>
                  <a:cxn ang="0">
                    <a:pos x="144" y="78"/>
                  </a:cxn>
                  <a:cxn ang="0">
                    <a:pos x="222" y="45"/>
                  </a:cxn>
                  <a:cxn ang="0">
                    <a:pos x="344" y="56"/>
                  </a:cxn>
                  <a:cxn ang="0">
                    <a:pos x="443" y="156"/>
                  </a:cxn>
                  <a:cxn ang="0">
                    <a:pos x="454" y="301"/>
                  </a:cxn>
                  <a:cxn ang="0">
                    <a:pos x="166" y="368"/>
                  </a:cxn>
                  <a:cxn ang="0">
                    <a:pos x="22" y="502"/>
                  </a:cxn>
                  <a:cxn ang="0">
                    <a:pos x="22" y="635"/>
                  </a:cxn>
                  <a:cxn ang="0">
                    <a:pos x="122" y="724"/>
                  </a:cxn>
                  <a:cxn ang="0">
                    <a:pos x="355" y="724"/>
                  </a:cxn>
                  <a:cxn ang="0">
                    <a:pos x="466" y="602"/>
                  </a:cxn>
                  <a:cxn ang="0">
                    <a:pos x="454" y="502"/>
                  </a:cxn>
                  <a:cxn ang="0">
                    <a:pos x="388" y="658"/>
                  </a:cxn>
                  <a:cxn ang="0">
                    <a:pos x="266" y="702"/>
                  </a:cxn>
                  <a:cxn ang="0">
                    <a:pos x="155" y="658"/>
                  </a:cxn>
                  <a:cxn ang="0">
                    <a:pos x="122" y="568"/>
                  </a:cxn>
                  <a:cxn ang="0">
                    <a:pos x="166" y="457"/>
                  </a:cxn>
                  <a:cxn ang="0">
                    <a:pos x="321" y="357"/>
                  </a:cxn>
                </a:cxnLst>
                <a:rect l="0" t="0" r="r" b="b"/>
                <a:pathLst>
                  <a:path w="721" h="747">
                    <a:moveTo>
                      <a:pt x="466" y="602"/>
                    </a:moveTo>
                    <a:lnTo>
                      <a:pt x="488" y="669"/>
                    </a:lnTo>
                    <a:lnTo>
                      <a:pt x="532" y="713"/>
                    </a:lnTo>
                    <a:lnTo>
                      <a:pt x="554" y="724"/>
                    </a:lnTo>
                    <a:lnTo>
                      <a:pt x="588" y="736"/>
                    </a:lnTo>
                    <a:lnTo>
                      <a:pt x="610" y="736"/>
                    </a:lnTo>
                    <a:lnTo>
                      <a:pt x="621" y="724"/>
                    </a:lnTo>
                    <a:lnTo>
                      <a:pt x="643" y="724"/>
                    </a:lnTo>
                    <a:lnTo>
                      <a:pt x="665" y="702"/>
                    </a:lnTo>
                    <a:lnTo>
                      <a:pt x="687" y="691"/>
                    </a:lnTo>
                    <a:lnTo>
                      <a:pt x="710" y="658"/>
                    </a:lnTo>
                    <a:lnTo>
                      <a:pt x="721" y="624"/>
                    </a:lnTo>
                    <a:lnTo>
                      <a:pt x="721" y="490"/>
                    </a:lnTo>
                    <a:lnTo>
                      <a:pt x="687" y="490"/>
                    </a:lnTo>
                    <a:lnTo>
                      <a:pt x="687" y="624"/>
                    </a:lnTo>
                    <a:lnTo>
                      <a:pt x="665" y="669"/>
                    </a:lnTo>
                    <a:lnTo>
                      <a:pt x="654" y="680"/>
                    </a:lnTo>
                    <a:lnTo>
                      <a:pt x="610" y="680"/>
                    </a:lnTo>
                    <a:lnTo>
                      <a:pt x="588" y="669"/>
                    </a:lnTo>
                    <a:lnTo>
                      <a:pt x="576" y="646"/>
                    </a:lnTo>
                    <a:lnTo>
                      <a:pt x="576" y="624"/>
                    </a:lnTo>
                    <a:lnTo>
                      <a:pt x="565" y="613"/>
                    </a:lnTo>
                    <a:lnTo>
                      <a:pt x="565" y="212"/>
                    </a:lnTo>
                    <a:lnTo>
                      <a:pt x="554" y="156"/>
                    </a:lnTo>
                    <a:lnTo>
                      <a:pt x="510" y="89"/>
                    </a:lnTo>
                    <a:lnTo>
                      <a:pt x="410" y="22"/>
                    </a:lnTo>
                    <a:lnTo>
                      <a:pt x="288" y="0"/>
                    </a:lnTo>
                    <a:lnTo>
                      <a:pt x="199" y="11"/>
                    </a:lnTo>
                    <a:lnTo>
                      <a:pt x="122" y="56"/>
                    </a:lnTo>
                    <a:lnTo>
                      <a:pt x="66" y="112"/>
                    </a:lnTo>
                    <a:lnTo>
                      <a:pt x="44" y="190"/>
                    </a:lnTo>
                    <a:lnTo>
                      <a:pt x="55" y="223"/>
                    </a:lnTo>
                    <a:lnTo>
                      <a:pt x="66" y="245"/>
                    </a:lnTo>
                    <a:lnTo>
                      <a:pt x="88" y="256"/>
                    </a:lnTo>
                    <a:lnTo>
                      <a:pt x="155" y="256"/>
                    </a:lnTo>
                    <a:lnTo>
                      <a:pt x="177" y="245"/>
                    </a:lnTo>
                    <a:lnTo>
                      <a:pt x="188" y="212"/>
                    </a:lnTo>
                    <a:lnTo>
                      <a:pt x="199" y="190"/>
                    </a:lnTo>
                    <a:lnTo>
                      <a:pt x="199" y="178"/>
                    </a:lnTo>
                    <a:lnTo>
                      <a:pt x="188" y="156"/>
                    </a:lnTo>
                    <a:lnTo>
                      <a:pt x="188" y="145"/>
                    </a:lnTo>
                    <a:lnTo>
                      <a:pt x="144" y="123"/>
                    </a:lnTo>
                    <a:lnTo>
                      <a:pt x="111" y="112"/>
                    </a:lnTo>
                    <a:lnTo>
                      <a:pt x="144" y="78"/>
                    </a:lnTo>
                    <a:lnTo>
                      <a:pt x="177" y="67"/>
                    </a:lnTo>
                    <a:lnTo>
                      <a:pt x="222" y="45"/>
                    </a:lnTo>
                    <a:lnTo>
                      <a:pt x="288" y="45"/>
                    </a:lnTo>
                    <a:lnTo>
                      <a:pt x="344" y="56"/>
                    </a:lnTo>
                    <a:lnTo>
                      <a:pt x="399" y="89"/>
                    </a:lnTo>
                    <a:lnTo>
                      <a:pt x="443" y="156"/>
                    </a:lnTo>
                    <a:lnTo>
                      <a:pt x="454" y="245"/>
                    </a:lnTo>
                    <a:lnTo>
                      <a:pt x="454" y="301"/>
                    </a:lnTo>
                    <a:lnTo>
                      <a:pt x="321" y="312"/>
                    </a:lnTo>
                    <a:lnTo>
                      <a:pt x="166" y="368"/>
                    </a:lnTo>
                    <a:lnTo>
                      <a:pt x="66" y="424"/>
                    </a:lnTo>
                    <a:lnTo>
                      <a:pt x="22" y="502"/>
                    </a:lnTo>
                    <a:lnTo>
                      <a:pt x="0" y="568"/>
                    </a:lnTo>
                    <a:lnTo>
                      <a:pt x="22" y="635"/>
                    </a:lnTo>
                    <a:lnTo>
                      <a:pt x="66" y="691"/>
                    </a:lnTo>
                    <a:lnTo>
                      <a:pt x="122" y="724"/>
                    </a:lnTo>
                    <a:lnTo>
                      <a:pt x="255" y="747"/>
                    </a:lnTo>
                    <a:lnTo>
                      <a:pt x="355" y="724"/>
                    </a:lnTo>
                    <a:lnTo>
                      <a:pt x="421" y="669"/>
                    </a:lnTo>
                    <a:lnTo>
                      <a:pt x="466" y="602"/>
                    </a:lnTo>
                    <a:close/>
                    <a:moveTo>
                      <a:pt x="454" y="334"/>
                    </a:moveTo>
                    <a:lnTo>
                      <a:pt x="454" y="502"/>
                    </a:lnTo>
                    <a:lnTo>
                      <a:pt x="432" y="602"/>
                    </a:lnTo>
                    <a:lnTo>
                      <a:pt x="388" y="658"/>
                    </a:lnTo>
                    <a:lnTo>
                      <a:pt x="332" y="691"/>
                    </a:lnTo>
                    <a:lnTo>
                      <a:pt x="266" y="702"/>
                    </a:lnTo>
                    <a:lnTo>
                      <a:pt x="222" y="702"/>
                    </a:lnTo>
                    <a:lnTo>
                      <a:pt x="155" y="658"/>
                    </a:lnTo>
                    <a:lnTo>
                      <a:pt x="133" y="613"/>
                    </a:lnTo>
                    <a:lnTo>
                      <a:pt x="122" y="568"/>
                    </a:lnTo>
                    <a:lnTo>
                      <a:pt x="133" y="513"/>
                    </a:lnTo>
                    <a:lnTo>
                      <a:pt x="166" y="457"/>
                    </a:lnTo>
                    <a:lnTo>
                      <a:pt x="222" y="401"/>
                    </a:lnTo>
                    <a:lnTo>
                      <a:pt x="321" y="357"/>
                    </a:lnTo>
                    <a:lnTo>
                      <a:pt x="454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4" name="Freeform 18"/>
              <p:cNvSpPr>
                <a:spLocks/>
              </p:cNvSpPr>
              <p:nvPr/>
            </p:nvSpPr>
            <p:spPr bwMode="auto">
              <a:xfrm>
                <a:off x="11438" y="5030"/>
                <a:ext cx="522" cy="747"/>
              </a:xfrm>
              <a:custGeom>
                <a:avLst/>
                <a:gdLst/>
                <a:ahLst/>
                <a:cxnLst>
                  <a:cxn ang="0">
                    <a:pos x="300" y="412"/>
                  </a:cxn>
                  <a:cxn ang="0">
                    <a:pos x="377" y="446"/>
                  </a:cxn>
                  <a:cxn ang="0">
                    <a:pos x="444" y="524"/>
                  </a:cxn>
                  <a:cxn ang="0">
                    <a:pos x="400" y="669"/>
                  </a:cxn>
                  <a:cxn ang="0">
                    <a:pos x="322" y="702"/>
                  </a:cxn>
                  <a:cxn ang="0">
                    <a:pos x="178" y="691"/>
                  </a:cxn>
                  <a:cxn ang="0">
                    <a:pos x="78" y="568"/>
                  </a:cxn>
                  <a:cxn ang="0">
                    <a:pos x="45" y="457"/>
                  </a:cxn>
                  <a:cxn ang="0">
                    <a:pos x="22" y="446"/>
                  </a:cxn>
                  <a:cxn ang="0">
                    <a:pos x="0" y="724"/>
                  </a:cxn>
                  <a:cxn ang="0">
                    <a:pos x="78" y="691"/>
                  </a:cxn>
                  <a:cxn ang="0">
                    <a:pos x="156" y="724"/>
                  </a:cxn>
                  <a:cxn ang="0">
                    <a:pos x="266" y="747"/>
                  </a:cxn>
                  <a:cxn ang="0">
                    <a:pos x="466" y="680"/>
                  </a:cxn>
                  <a:cxn ang="0">
                    <a:pos x="522" y="524"/>
                  </a:cxn>
                  <a:cxn ang="0">
                    <a:pos x="510" y="435"/>
                  </a:cxn>
                  <a:cxn ang="0">
                    <a:pos x="455" y="368"/>
                  </a:cxn>
                  <a:cxn ang="0">
                    <a:pos x="278" y="290"/>
                  </a:cxn>
                  <a:cxn ang="0">
                    <a:pos x="144" y="256"/>
                  </a:cxn>
                  <a:cxn ang="0">
                    <a:pos x="78" y="156"/>
                  </a:cxn>
                  <a:cxn ang="0">
                    <a:pos x="111" y="78"/>
                  </a:cxn>
                  <a:cxn ang="0">
                    <a:pos x="255" y="34"/>
                  </a:cxn>
                  <a:cxn ang="0">
                    <a:pos x="400" y="89"/>
                  </a:cxn>
                  <a:cxn ang="0">
                    <a:pos x="444" y="190"/>
                  </a:cxn>
                  <a:cxn ang="0">
                    <a:pos x="477" y="245"/>
                  </a:cxn>
                  <a:cxn ang="0">
                    <a:pos x="488" y="22"/>
                  </a:cxn>
                  <a:cxn ang="0">
                    <a:pos x="455" y="11"/>
                  </a:cxn>
                  <a:cxn ang="0">
                    <a:pos x="411" y="45"/>
                  </a:cxn>
                  <a:cxn ang="0">
                    <a:pos x="278" y="0"/>
                  </a:cxn>
                  <a:cxn ang="0">
                    <a:pos x="133" y="22"/>
                  </a:cxn>
                  <a:cxn ang="0">
                    <a:pos x="11" y="134"/>
                  </a:cxn>
                  <a:cxn ang="0">
                    <a:pos x="0" y="245"/>
                  </a:cxn>
                  <a:cxn ang="0">
                    <a:pos x="67" y="334"/>
                  </a:cxn>
                  <a:cxn ang="0">
                    <a:pos x="189" y="390"/>
                  </a:cxn>
                </a:cxnLst>
                <a:rect l="0" t="0" r="r" b="b"/>
                <a:pathLst>
                  <a:path w="522" h="747">
                    <a:moveTo>
                      <a:pt x="278" y="412"/>
                    </a:moveTo>
                    <a:lnTo>
                      <a:pt x="300" y="412"/>
                    </a:lnTo>
                    <a:lnTo>
                      <a:pt x="344" y="435"/>
                    </a:lnTo>
                    <a:lnTo>
                      <a:pt x="377" y="446"/>
                    </a:lnTo>
                    <a:lnTo>
                      <a:pt x="422" y="490"/>
                    </a:lnTo>
                    <a:lnTo>
                      <a:pt x="444" y="524"/>
                    </a:lnTo>
                    <a:lnTo>
                      <a:pt x="444" y="602"/>
                    </a:lnTo>
                    <a:lnTo>
                      <a:pt x="400" y="669"/>
                    </a:lnTo>
                    <a:lnTo>
                      <a:pt x="366" y="691"/>
                    </a:lnTo>
                    <a:lnTo>
                      <a:pt x="322" y="702"/>
                    </a:lnTo>
                    <a:lnTo>
                      <a:pt x="266" y="702"/>
                    </a:lnTo>
                    <a:lnTo>
                      <a:pt x="178" y="691"/>
                    </a:lnTo>
                    <a:lnTo>
                      <a:pt x="111" y="646"/>
                    </a:lnTo>
                    <a:lnTo>
                      <a:pt x="78" y="568"/>
                    </a:lnTo>
                    <a:lnTo>
                      <a:pt x="45" y="479"/>
                    </a:lnTo>
                    <a:lnTo>
                      <a:pt x="45" y="457"/>
                    </a:lnTo>
                    <a:lnTo>
                      <a:pt x="34" y="457"/>
                    </a:lnTo>
                    <a:lnTo>
                      <a:pt x="22" y="446"/>
                    </a:lnTo>
                    <a:lnTo>
                      <a:pt x="0" y="468"/>
                    </a:lnTo>
                    <a:lnTo>
                      <a:pt x="0" y="724"/>
                    </a:lnTo>
                    <a:lnTo>
                      <a:pt x="22" y="747"/>
                    </a:lnTo>
                    <a:lnTo>
                      <a:pt x="78" y="691"/>
                    </a:lnTo>
                    <a:lnTo>
                      <a:pt x="89" y="669"/>
                    </a:lnTo>
                    <a:lnTo>
                      <a:pt x="156" y="724"/>
                    </a:lnTo>
                    <a:lnTo>
                      <a:pt x="222" y="736"/>
                    </a:lnTo>
                    <a:lnTo>
                      <a:pt x="266" y="747"/>
                    </a:lnTo>
                    <a:lnTo>
                      <a:pt x="388" y="724"/>
                    </a:lnTo>
                    <a:lnTo>
                      <a:pt x="466" y="680"/>
                    </a:lnTo>
                    <a:lnTo>
                      <a:pt x="510" y="602"/>
                    </a:lnTo>
                    <a:lnTo>
                      <a:pt x="522" y="524"/>
                    </a:lnTo>
                    <a:lnTo>
                      <a:pt x="522" y="479"/>
                    </a:lnTo>
                    <a:lnTo>
                      <a:pt x="510" y="435"/>
                    </a:lnTo>
                    <a:lnTo>
                      <a:pt x="488" y="401"/>
                    </a:lnTo>
                    <a:lnTo>
                      <a:pt x="455" y="368"/>
                    </a:lnTo>
                    <a:lnTo>
                      <a:pt x="366" y="312"/>
                    </a:lnTo>
                    <a:lnTo>
                      <a:pt x="278" y="290"/>
                    </a:lnTo>
                    <a:lnTo>
                      <a:pt x="211" y="279"/>
                    </a:lnTo>
                    <a:lnTo>
                      <a:pt x="144" y="256"/>
                    </a:lnTo>
                    <a:lnTo>
                      <a:pt x="100" y="212"/>
                    </a:lnTo>
                    <a:lnTo>
                      <a:pt x="78" y="156"/>
                    </a:lnTo>
                    <a:lnTo>
                      <a:pt x="89" y="112"/>
                    </a:lnTo>
                    <a:lnTo>
                      <a:pt x="111" y="78"/>
                    </a:lnTo>
                    <a:lnTo>
                      <a:pt x="167" y="45"/>
                    </a:lnTo>
                    <a:lnTo>
                      <a:pt x="255" y="34"/>
                    </a:lnTo>
                    <a:lnTo>
                      <a:pt x="344" y="45"/>
                    </a:lnTo>
                    <a:lnTo>
                      <a:pt x="400" y="89"/>
                    </a:lnTo>
                    <a:lnTo>
                      <a:pt x="433" y="145"/>
                    </a:lnTo>
                    <a:lnTo>
                      <a:pt x="444" y="190"/>
                    </a:lnTo>
                    <a:lnTo>
                      <a:pt x="444" y="245"/>
                    </a:lnTo>
                    <a:lnTo>
                      <a:pt x="477" y="245"/>
                    </a:lnTo>
                    <a:lnTo>
                      <a:pt x="488" y="234"/>
                    </a:lnTo>
                    <a:lnTo>
                      <a:pt x="488" y="22"/>
                    </a:lnTo>
                    <a:lnTo>
                      <a:pt x="466" y="0"/>
                    </a:lnTo>
                    <a:lnTo>
                      <a:pt x="455" y="11"/>
                    </a:lnTo>
                    <a:lnTo>
                      <a:pt x="444" y="11"/>
                    </a:lnTo>
                    <a:lnTo>
                      <a:pt x="411" y="45"/>
                    </a:lnTo>
                    <a:lnTo>
                      <a:pt x="366" y="22"/>
                    </a:lnTo>
                    <a:lnTo>
                      <a:pt x="278" y="0"/>
                    </a:lnTo>
                    <a:lnTo>
                      <a:pt x="255" y="0"/>
                    </a:lnTo>
                    <a:lnTo>
                      <a:pt x="133" y="22"/>
                    </a:lnTo>
                    <a:lnTo>
                      <a:pt x="56" y="67"/>
                    </a:lnTo>
                    <a:lnTo>
                      <a:pt x="11" y="134"/>
                    </a:lnTo>
                    <a:lnTo>
                      <a:pt x="0" y="201"/>
                    </a:lnTo>
                    <a:lnTo>
                      <a:pt x="0" y="245"/>
                    </a:lnTo>
                    <a:lnTo>
                      <a:pt x="45" y="312"/>
                    </a:lnTo>
                    <a:lnTo>
                      <a:pt x="67" y="334"/>
                    </a:lnTo>
                    <a:lnTo>
                      <a:pt x="122" y="368"/>
                    </a:lnTo>
                    <a:lnTo>
                      <a:pt x="189" y="390"/>
                    </a:lnTo>
                    <a:lnTo>
                      <a:pt x="278" y="4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5" name="Freeform 19"/>
              <p:cNvSpPr>
                <a:spLocks noEditPoints="1"/>
              </p:cNvSpPr>
              <p:nvPr/>
            </p:nvSpPr>
            <p:spPr bwMode="auto">
              <a:xfrm>
                <a:off x="12059" y="5030"/>
                <a:ext cx="622" cy="747"/>
              </a:xfrm>
              <a:custGeom>
                <a:avLst/>
                <a:gdLst/>
                <a:ahLst/>
                <a:cxnLst>
                  <a:cxn ang="0">
                    <a:pos x="577" y="357"/>
                  </a:cxn>
                  <a:cxn ang="0">
                    <a:pos x="599" y="357"/>
                  </a:cxn>
                  <a:cxn ang="0">
                    <a:pos x="622" y="334"/>
                  </a:cxn>
                  <a:cxn ang="0">
                    <a:pos x="622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2" y="67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4"/>
                  </a:cxn>
                  <a:cxn ang="0">
                    <a:pos x="100" y="112"/>
                  </a:cxn>
                  <a:cxn ang="0">
                    <a:pos x="34" y="234"/>
                  </a:cxn>
                  <a:cxn ang="0">
                    <a:pos x="0" y="368"/>
                  </a:cxn>
                  <a:cxn ang="0">
                    <a:pos x="34" y="524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7"/>
                  </a:cxn>
                  <a:cxn ang="0">
                    <a:pos x="455" y="724"/>
                  </a:cxn>
                  <a:cxn ang="0">
                    <a:pos x="533" y="680"/>
                  </a:cxn>
                  <a:cxn ang="0">
                    <a:pos x="588" y="624"/>
                  </a:cxn>
                  <a:cxn ang="0">
                    <a:pos x="610" y="568"/>
                  </a:cxn>
                  <a:cxn ang="0">
                    <a:pos x="622" y="535"/>
                  </a:cxn>
                  <a:cxn ang="0">
                    <a:pos x="622" y="524"/>
                  </a:cxn>
                  <a:cxn ang="0">
                    <a:pos x="610" y="513"/>
                  </a:cxn>
                  <a:cxn ang="0">
                    <a:pos x="588" y="513"/>
                  </a:cxn>
                  <a:cxn ang="0">
                    <a:pos x="588" y="524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88" y="669"/>
                  </a:cxn>
                  <a:cxn ang="0">
                    <a:pos x="433" y="691"/>
                  </a:cxn>
                  <a:cxn ang="0">
                    <a:pos x="389" y="702"/>
                  </a:cxn>
                  <a:cxn ang="0">
                    <a:pos x="366" y="702"/>
                  </a:cxn>
                  <a:cxn ang="0">
                    <a:pos x="289" y="691"/>
                  </a:cxn>
                  <a:cxn ang="0">
                    <a:pos x="233" y="646"/>
                  </a:cxn>
                  <a:cxn ang="0">
                    <a:pos x="189" y="591"/>
                  </a:cxn>
                  <a:cxn ang="0">
                    <a:pos x="156" y="513"/>
                  </a:cxn>
                  <a:cxn ang="0">
                    <a:pos x="134" y="424"/>
                  </a:cxn>
                  <a:cxn ang="0">
                    <a:pos x="134" y="357"/>
                  </a:cxn>
                  <a:cxn ang="0">
                    <a:pos x="577" y="357"/>
                  </a:cxn>
                  <a:cxn ang="0">
                    <a:pos x="134" y="323"/>
                  </a:cxn>
                  <a:cxn ang="0">
                    <a:pos x="156" y="201"/>
                  </a:cxn>
                  <a:cxn ang="0">
                    <a:pos x="200" y="123"/>
                  </a:cxn>
                  <a:cxn ang="0">
                    <a:pos x="244" y="67"/>
                  </a:cxn>
                  <a:cxn ang="0">
                    <a:pos x="300" y="45"/>
                  </a:cxn>
                  <a:cxn ang="0">
                    <a:pos x="333" y="45"/>
                  </a:cxn>
                  <a:cxn ang="0">
                    <a:pos x="400" y="56"/>
                  </a:cxn>
                  <a:cxn ang="0">
                    <a:pos x="455" y="100"/>
                  </a:cxn>
                  <a:cxn ang="0">
                    <a:pos x="488" y="156"/>
                  </a:cxn>
                  <a:cxn ang="0">
                    <a:pos x="511" y="223"/>
                  </a:cxn>
                  <a:cxn ang="0">
                    <a:pos x="511" y="279"/>
                  </a:cxn>
                  <a:cxn ang="0">
                    <a:pos x="522" y="323"/>
                  </a:cxn>
                  <a:cxn ang="0">
                    <a:pos x="134" y="323"/>
                  </a:cxn>
                </a:cxnLst>
                <a:rect l="0" t="0" r="r" b="b"/>
                <a:pathLst>
                  <a:path w="622" h="747">
                    <a:moveTo>
                      <a:pt x="577" y="357"/>
                    </a:moveTo>
                    <a:lnTo>
                      <a:pt x="599" y="357"/>
                    </a:lnTo>
                    <a:lnTo>
                      <a:pt x="622" y="334"/>
                    </a:lnTo>
                    <a:lnTo>
                      <a:pt x="622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2" y="67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4"/>
                    </a:lnTo>
                    <a:lnTo>
                      <a:pt x="100" y="112"/>
                    </a:lnTo>
                    <a:lnTo>
                      <a:pt x="34" y="234"/>
                    </a:lnTo>
                    <a:lnTo>
                      <a:pt x="0" y="368"/>
                    </a:lnTo>
                    <a:lnTo>
                      <a:pt x="34" y="524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7"/>
                    </a:lnTo>
                    <a:lnTo>
                      <a:pt x="455" y="724"/>
                    </a:lnTo>
                    <a:lnTo>
                      <a:pt x="533" y="680"/>
                    </a:lnTo>
                    <a:lnTo>
                      <a:pt x="588" y="624"/>
                    </a:lnTo>
                    <a:lnTo>
                      <a:pt x="610" y="568"/>
                    </a:lnTo>
                    <a:lnTo>
                      <a:pt x="622" y="535"/>
                    </a:lnTo>
                    <a:lnTo>
                      <a:pt x="622" y="524"/>
                    </a:lnTo>
                    <a:lnTo>
                      <a:pt x="610" y="513"/>
                    </a:lnTo>
                    <a:lnTo>
                      <a:pt x="588" y="513"/>
                    </a:lnTo>
                    <a:lnTo>
                      <a:pt x="588" y="524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88" y="669"/>
                    </a:lnTo>
                    <a:lnTo>
                      <a:pt x="433" y="691"/>
                    </a:lnTo>
                    <a:lnTo>
                      <a:pt x="389" y="702"/>
                    </a:lnTo>
                    <a:lnTo>
                      <a:pt x="366" y="702"/>
                    </a:lnTo>
                    <a:lnTo>
                      <a:pt x="289" y="691"/>
                    </a:lnTo>
                    <a:lnTo>
                      <a:pt x="233" y="646"/>
                    </a:lnTo>
                    <a:lnTo>
                      <a:pt x="189" y="591"/>
                    </a:lnTo>
                    <a:lnTo>
                      <a:pt x="156" y="513"/>
                    </a:lnTo>
                    <a:lnTo>
                      <a:pt x="134" y="424"/>
                    </a:lnTo>
                    <a:lnTo>
                      <a:pt x="134" y="357"/>
                    </a:lnTo>
                    <a:lnTo>
                      <a:pt x="577" y="357"/>
                    </a:lnTo>
                    <a:close/>
                    <a:moveTo>
                      <a:pt x="134" y="323"/>
                    </a:moveTo>
                    <a:lnTo>
                      <a:pt x="156" y="201"/>
                    </a:lnTo>
                    <a:lnTo>
                      <a:pt x="200" y="123"/>
                    </a:lnTo>
                    <a:lnTo>
                      <a:pt x="244" y="67"/>
                    </a:lnTo>
                    <a:lnTo>
                      <a:pt x="300" y="45"/>
                    </a:lnTo>
                    <a:lnTo>
                      <a:pt x="333" y="45"/>
                    </a:lnTo>
                    <a:lnTo>
                      <a:pt x="400" y="56"/>
                    </a:lnTo>
                    <a:lnTo>
                      <a:pt x="455" y="100"/>
                    </a:lnTo>
                    <a:lnTo>
                      <a:pt x="488" y="156"/>
                    </a:lnTo>
                    <a:lnTo>
                      <a:pt x="511" y="223"/>
                    </a:lnTo>
                    <a:lnTo>
                      <a:pt x="511" y="279"/>
                    </a:lnTo>
                    <a:lnTo>
                      <a:pt x="522" y="323"/>
                    </a:lnTo>
                    <a:lnTo>
                      <a:pt x="134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6" name="Freeform 20"/>
              <p:cNvSpPr>
                <a:spLocks/>
              </p:cNvSpPr>
              <p:nvPr/>
            </p:nvSpPr>
            <p:spPr bwMode="auto">
              <a:xfrm>
                <a:off x="13313" y="5030"/>
                <a:ext cx="610" cy="747"/>
              </a:xfrm>
              <a:custGeom>
                <a:avLst/>
                <a:gdLst/>
                <a:ahLst/>
                <a:cxnLst>
                  <a:cxn ang="0">
                    <a:pos x="521" y="100"/>
                  </a:cxn>
                  <a:cxn ang="0">
                    <a:pos x="488" y="112"/>
                  </a:cxn>
                  <a:cxn ang="0">
                    <a:pos x="466" y="123"/>
                  </a:cxn>
                  <a:cxn ang="0">
                    <a:pos x="455" y="134"/>
                  </a:cxn>
                  <a:cxn ang="0">
                    <a:pos x="444" y="156"/>
                  </a:cxn>
                  <a:cxn ang="0">
                    <a:pos x="444" y="212"/>
                  </a:cxn>
                  <a:cxn ang="0">
                    <a:pos x="466" y="234"/>
                  </a:cxn>
                  <a:cxn ang="0">
                    <a:pos x="488" y="245"/>
                  </a:cxn>
                  <a:cxn ang="0">
                    <a:pos x="521" y="256"/>
                  </a:cxn>
                  <a:cxn ang="0">
                    <a:pos x="566" y="234"/>
                  </a:cxn>
                  <a:cxn ang="0">
                    <a:pos x="588" y="212"/>
                  </a:cxn>
                  <a:cxn ang="0">
                    <a:pos x="588" y="178"/>
                  </a:cxn>
                  <a:cxn ang="0">
                    <a:pos x="566" y="100"/>
                  </a:cxn>
                  <a:cxn ang="0">
                    <a:pos x="510" y="45"/>
                  </a:cxn>
                  <a:cxn ang="0">
                    <a:pos x="432" y="11"/>
                  </a:cxn>
                  <a:cxn ang="0">
                    <a:pos x="344" y="0"/>
                  </a:cxn>
                  <a:cxn ang="0">
                    <a:pos x="211" y="34"/>
                  </a:cxn>
                  <a:cxn ang="0">
                    <a:pos x="100" y="112"/>
                  </a:cxn>
                  <a:cxn ang="0">
                    <a:pos x="22" y="234"/>
                  </a:cxn>
                  <a:cxn ang="0">
                    <a:pos x="0" y="379"/>
                  </a:cxn>
                  <a:cxn ang="0">
                    <a:pos x="22" y="524"/>
                  </a:cxn>
                  <a:cxn ang="0">
                    <a:pos x="100" y="635"/>
                  </a:cxn>
                  <a:cxn ang="0">
                    <a:pos x="211" y="713"/>
                  </a:cxn>
                  <a:cxn ang="0">
                    <a:pos x="344" y="747"/>
                  </a:cxn>
                  <a:cxn ang="0">
                    <a:pos x="455" y="724"/>
                  </a:cxn>
                  <a:cxn ang="0">
                    <a:pos x="532" y="669"/>
                  </a:cxn>
                  <a:cxn ang="0">
                    <a:pos x="577" y="613"/>
                  </a:cxn>
                  <a:cxn ang="0">
                    <a:pos x="599" y="557"/>
                  </a:cxn>
                  <a:cxn ang="0">
                    <a:pos x="610" y="535"/>
                  </a:cxn>
                  <a:cxn ang="0">
                    <a:pos x="599" y="524"/>
                  </a:cxn>
                  <a:cxn ang="0">
                    <a:pos x="599" y="513"/>
                  </a:cxn>
                  <a:cxn ang="0">
                    <a:pos x="588" y="513"/>
                  </a:cxn>
                  <a:cxn ang="0">
                    <a:pos x="566" y="535"/>
                  </a:cxn>
                  <a:cxn ang="0">
                    <a:pos x="521" y="624"/>
                  </a:cxn>
                  <a:cxn ang="0">
                    <a:pos x="466" y="669"/>
                  </a:cxn>
                  <a:cxn ang="0">
                    <a:pos x="410" y="702"/>
                  </a:cxn>
                  <a:cxn ang="0">
                    <a:pos x="355" y="702"/>
                  </a:cxn>
                  <a:cxn ang="0">
                    <a:pos x="299" y="691"/>
                  </a:cxn>
                  <a:cxn ang="0">
                    <a:pos x="244" y="658"/>
                  </a:cxn>
                  <a:cxn ang="0">
                    <a:pos x="188" y="602"/>
                  </a:cxn>
                  <a:cxn ang="0">
                    <a:pos x="144" y="513"/>
                  </a:cxn>
                  <a:cxn ang="0">
                    <a:pos x="133" y="379"/>
                  </a:cxn>
                  <a:cxn ang="0">
                    <a:pos x="144" y="245"/>
                  </a:cxn>
                  <a:cxn ang="0">
                    <a:pos x="188" y="145"/>
                  </a:cxn>
                  <a:cxn ang="0">
                    <a:pos x="233" y="89"/>
                  </a:cxn>
                  <a:cxn ang="0">
                    <a:pos x="288" y="56"/>
                  </a:cxn>
                  <a:cxn ang="0">
                    <a:pos x="344" y="45"/>
                  </a:cxn>
                  <a:cxn ang="0">
                    <a:pos x="388" y="45"/>
                  </a:cxn>
                  <a:cxn ang="0">
                    <a:pos x="488" y="78"/>
                  </a:cxn>
                  <a:cxn ang="0">
                    <a:pos x="521" y="100"/>
                  </a:cxn>
                </a:cxnLst>
                <a:rect l="0" t="0" r="r" b="b"/>
                <a:pathLst>
                  <a:path w="610" h="747">
                    <a:moveTo>
                      <a:pt x="521" y="100"/>
                    </a:moveTo>
                    <a:lnTo>
                      <a:pt x="488" y="112"/>
                    </a:lnTo>
                    <a:lnTo>
                      <a:pt x="466" y="123"/>
                    </a:lnTo>
                    <a:lnTo>
                      <a:pt x="455" y="134"/>
                    </a:lnTo>
                    <a:lnTo>
                      <a:pt x="444" y="156"/>
                    </a:lnTo>
                    <a:lnTo>
                      <a:pt x="444" y="212"/>
                    </a:lnTo>
                    <a:lnTo>
                      <a:pt x="466" y="234"/>
                    </a:lnTo>
                    <a:lnTo>
                      <a:pt x="488" y="245"/>
                    </a:lnTo>
                    <a:lnTo>
                      <a:pt x="521" y="256"/>
                    </a:lnTo>
                    <a:lnTo>
                      <a:pt x="566" y="234"/>
                    </a:lnTo>
                    <a:lnTo>
                      <a:pt x="588" y="212"/>
                    </a:lnTo>
                    <a:lnTo>
                      <a:pt x="588" y="178"/>
                    </a:lnTo>
                    <a:lnTo>
                      <a:pt x="566" y="100"/>
                    </a:lnTo>
                    <a:lnTo>
                      <a:pt x="510" y="45"/>
                    </a:lnTo>
                    <a:lnTo>
                      <a:pt x="432" y="11"/>
                    </a:lnTo>
                    <a:lnTo>
                      <a:pt x="344" y="0"/>
                    </a:lnTo>
                    <a:lnTo>
                      <a:pt x="211" y="34"/>
                    </a:lnTo>
                    <a:lnTo>
                      <a:pt x="100" y="112"/>
                    </a:lnTo>
                    <a:lnTo>
                      <a:pt x="22" y="234"/>
                    </a:lnTo>
                    <a:lnTo>
                      <a:pt x="0" y="379"/>
                    </a:lnTo>
                    <a:lnTo>
                      <a:pt x="22" y="524"/>
                    </a:lnTo>
                    <a:lnTo>
                      <a:pt x="100" y="635"/>
                    </a:lnTo>
                    <a:lnTo>
                      <a:pt x="211" y="713"/>
                    </a:lnTo>
                    <a:lnTo>
                      <a:pt x="344" y="747"/>
                    </a:lnTo>
                    <a:lnTo>
                      <a:pt x="455" y="724"/>
                    </a:lnTo>
                    <a:lnTo>
                      <a:pt x="532" y="669"/>
                    </a:lnTo>
                    <a:lnTo>
                      <a:pt x="577" y="613"/>
                    </a:lnTo>
                    <a:lnTo>
                      <a:pt x="599" y="557"/>
                    </a:lnTo>
                    <a:lnTo>
                      <a:pt x="610" y="535"/>
                    </a:lnTo>
                    <a:lnTo>
                      <a:pt x="599" y="524"/>
                    </a:lnTo>
                    <a:lnTo>
                      <a:pt x="599" y="513"/>
                    </a:lnTo>
                    <a:lnTo>
                      <a:pt x="588" y="513"/>
                    </a:lnTo>
                    <a:lnTo>
                      <a:pt x="566" y="535"/>
                    </a:lnTo>
                    <a:lnTo>
                      <a:pt x="521" y="624"/>
                    </a:lnTo>
                    <a:lnTo>
                      <a:pt x="466" y="669"/>
                    </a:lnTo>
                    <a:lnTo>
                      <a:pt x="410" y="702"/>
                    </a:lnTo>
                    <a:lnTo>
                      <a:pt x="355" y="702"/>
                    </a:lnTo>
                    <a:lnTo>
                      <a:pt x="299" y="691"/>
                    </a:lnTo>
                    <a:lnTo>
                      <a:pt x="244" y="658"/>
                    </a:lnTo>
                    <a:lnTo>
                      <a:pt x="188" y="602"/>
                    </a:lnTo>
                    <a:lnTo>
                      <a:pt x="144" y="513"/>
                    </a:lnTo>
                    <a:lnTo>
                      <a:pt x="133" y="379"/>
                    </a:lnTo>
                    <a:lnTo>
                      <a:pt x="144" y="245"/>
                    </a:lnTo>
                    <a:lnTo>
                      <a:pt x="188" y="145"/>
                    </a:lnTo>
                    <a:lnTo>
                      <a:pt x="233" y="89"/>
                    </a:lnTo>
                    <a:lnTo>
                      <a:pt x="288" y="56"/>
                    </a:lnTo>
                    <a:lnTo>
                      <a:pt x="344" y="45"/>
                    </a:lnTo>
                    <a:lnTo>
                      <a:pt x="388" y="45"/>
                    </a:lnTo>
                    <a:lnTo>
                      <a:pt x="488" y="78"/>
                    </a:lnTo>
                    <a:lnTo>
                      <a:pt x="521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7" name="Freeform 21"/>
              <p:cNvSpPr>
                <a:spLocks noEditPoints="1"/>
              </p:cNvSpPr>
              <p:nvPr/>
            </p:nvSpPr>
            <p:spPr bwMode="auto">
              <a:xfrm>
                <a:off x="14034" y="5030"/>
                <a:ext cx="721" cy="747"/>
              </a:xfrm>
              <a:custGeom>
                <a:avLst/>
                <a:gdLst/>
                <a:ahLst/>
                <a:cxnLst>
                  <a:cxn ang="0">
                    <a:pos x="488" y="669"/>
                  </a:cxn>
                  <a:cxn ang="0">
                    <a:pos x="532" y="713"/>
                  </a:cxn>
                  <a:cxn ang="0">
                    <a:pos x="588" y="736"/>
                  </a:cxn>
                  <a:cxn ang="0">
                    <a:pos x="621" y="724"/>
                  </a:cxn>
                  <a:cxn ang="0">
                    <a:pos x="665" y="702"/>
                  </a:cxn>
                  <a:cxn ang="0">
                    <a:pos x="710" y="658"/>
                  </a:cxn>
                  <a:cxn ang="0">
                    <a:pos x="721" y="490"/>
                  </a:cxn>
                  <a:cxn ang="0">
                    <a:pos x="688" y="624"/>
                  </a:cxn>
                  <a:cxn ang="0">
                    <a:pos x="643" y="680"/>
                  </a:cxn>
                  <a:cxn ang="0">
                    <a:pos x="588" y="669"/>
                  </a:cxn>
                  <a:cxn ang="0">
                    <a:pos x="566" y="212"/>
                  </a:cxn>
                  <a:cxn ang="0">
                    <a:pos x="510" y="89"/>
                  </a:cxn>
                  <a:cxn ang="0">
                    <a:pos x="288" y="0"/>
                  </a:cxn>
                  <a:cxn ang="0">
                    <a:pos x="122" y="56"/>
                  </a:cxn>
                  <a:cxn ang="0">
                    <a:pos x="44" y="190"/>
                  </a:cxn>
                  <a:cxn ang="0">
                    <a:pos x="66" y="245"/>
                  </a:cxn>
                  <a:cxn ang="0">
                    <a:pos x="155" y="256"/>
                  </a:cxn>
                  <a:cxn ang="0">
                    <a:pos x="188" y="212"/>
                  </a:cxn>
                  <a:cxn ang="0">
                    <a:pos x="200" y="178"/>
                  </a:cxn>
                  <a:cxn ang="0">
                    <a:pos x="166" y="134"/>
                  </a:cxn>
                  <a:cxn ang="0">
                    <a:pos x="111" y="112"/>
                  </a:cxn>
                  <a:cxn ang="0">
                    <a:pos x="177" y="67"/>
                  </a:cxn>
                  <a:cxn ang="0">
                    <a:pos x="288" y="45"/>
                  </a:cxn>
                  <a:cxn ang="0">
                    <a:pos x="399" y="89"/>
                  </a:cxn>
                  <a:cxn ang="0">
                    <a:pos x="455" y="245"/>
                  </a:cxn>
                  <a:cxn ang="0">
                    <a:pos x="310" y="312"/>
                  </a:cxn>
                  <a:cxn ang="0">
                    <a:pos x="66" y="424"/>
                  </a:cxn>
                  <a:cxn ang="0">
                    <a:pos x="0" y="568"/>
                  </a:cxn>
                  <a:cxn ang="0">
                    <a:pos x="66" y="691"/>
                  </a:cxn>
                  <a:cxn ang="0">
                    <a:pos x="255" y="747"/>
                  </a:cxn>
                  <a:cxn ang="0">
                    <a:pos x="421" y="669"/>
                  </a:cxn>
                  <a:cxn ang="0">
                    <a:pos x="455" y="334"/>
                  </a:cxn>
                  <a:cxn ang="0">
                    <a:pos x="432" y="602"/>
                  </a:cxn>
                  <a:cxn ang="0">
                    <a:pos x="333" y="691"/>
                  </a:cxn>
                  <a:cxn ang="0">
                    <a:pos x="222" y="702"/>
                  </a:cxn>
                  <a:cxn ang="0">
                    <a:pos x="133" y="613"/>
                  </a:cxn>
                  <a:cxn ang="0">
                    <a:pos x="133" y="513"/>
                  </a:cxn>
                  <a:cxn ang="0">
                    <a:pos x="222" y="401"/>
                  </a:cxn>
                  <a:cxn ang="0">
                    <a:pos x="455" y="334"/>
                  </a:cxn>
                </a:cxnLst>
                <a:rect l="0" t="0" r="r" b="b"/>
                <a:pathLst>
                  <a:path w="721" h="747">
                    <a:moveTo>
                      <a:pt x="466" y="602"/>
                    </a:moveTo>
                    <a:lnTo>
                      <a:pt x="488" y="669"/>
                    </a:lnTo>
                    <a:lnTo>
                      <a:pt x="499" y="691"/>
                    </a:lnTo>
                    <a:lnTo>
                      <a:pt x="532" y="713"/>
                    </a:lnTo>
                    <a:lnTo>
                      <a:pt x="554" y="724"/>
                    </a:lnTo>
                    <a:lnTo>
                      <a:pt x="588" y="736"/>
                    </a:lnTo>
                    <a:lnTo>
                      <a:pt x="599" y="736"/>
                    </a:lnTo>
                    <a:lnTo>
                      <a:pt x="621" y="724"/>
                    </a:lnTo>
                    <a:lnTo>
                      <a:pt x="643" y="724"/>
                    </a:lnTo>
                    <a:lnTo>
                      <a:pt x="665" y="702"/>
                    </a:lnTo>
                    <a:lnTo>
                      <a:pt x="688" y="691"/>
                    </a:lnTo>
                    <a:lnTo>
                      <a:pt x="710" y="658"/>
                    </a:lnTo>
                    <a:lnTo>
                      <a:pt x="721" y="624"/>
                    </a:lnTo>
                    <a:lnTo>
                      <a:pt x="721" y="490"/>
                    </a:lnTo>
                    <a:lnTo>
                      <a:pt x="688" y="490"/>
                    </a:lnTo>
                    <a:lnTo>
                      <a:pt x="688" y="624"/>
                    </a:lnTo>
                    <a:lnTo>
                      <a:pt x="665" y="669"/>
                    </a:lnTo>
                    <a:lnTo>
                      <a:pt x="643" y="680"/>
                    </a:lnTo>
                    <a:lnTo>
                      <a:pt x="599" y="680"/>
                    </a:lnTo>
                    <a:lnTo>
                      <a:pt x="588" y="669"/>
                    </a:lnTo>
                    <a:lnTo>
                      <a:pt x="566" y="624"/>
                    </a:lnTo>
                    <a:lnTo>
                      <a:pt x="566" y="212"/>
                    </a:lnTo>
                    <a:lnTo>
                      <a:pt x="554" y="156"/>
                    </a:lnTo>
                    <a:lnTo>
                      <a:pt x="510" y="89"/>
                    </a:lnTo>
                    <a:lnTo>
                      <a:pt x="399" y="22"/>
                    </a:lnTo>
                    <a:lnTo>
                      <a:pt x="288" y="0"/>
                    </a:lnTo>
                    <a:lnTo>
                      <a:pt x="200" y="11"/>
                    </a:lnTo>
                    <a:lnTo>
                      <a:pt x="122" y="56"/>
                    </a:lnTo>
                    <a:lnTo>
                      <a:pt x="66" y="112"/>
                    </a:lnTo>
                    <a:lnTo>
                      <a:pt x="44" y="190"/>
                    </a:lnTo>
                    <a:lnTo>
                      <a:pt x="55" y="223"/>
                    </a:lnTo>
                    <a:lnTo>
                      <a:pt x="66" y="245"/>
                    </a:lnTo>
                    <a:lnTo>
                      <a:pt x="89" y="256"/>
                    </a:lnTo>
                    <a:lnTo>
                      <a:pt x="155" y="256"/>
                    </a:lnTo>
                    <a:lnTo>
                      <a:pt x="177" y="245"/>
                    </a:lnTo>
                    <a:lnTo>
                      <a:pt x="188" y="212"/>
                    </a:lnTo>
                    <a:lnTo>
                      <a:pt x="200" y="190"/>
                    </a:lnTo>
                    <a:lnTo>
                      <a:pt x="200" y="178"/>
                    </a:lnTo>
                    <a:lnTo>
                      <a:pt x="188" y="156"/>
                    </a:lnTo>
                    <a:lnTo>
                      <a:pt x="166" y="134"/>
                    </a:lnTo>
                    <a:lnTo>
                      <a:pt x="144" y="123"/>
                    </a:lnTo>
                    <a:lnTo>
                      <a:pt x="111" y="112"/>
                    </a:lnTo>
                    <a:lnTo>
                      <a:pt x="144" y="78"/>
                    </a:lnTo>
                    <a:lnTo>
                      <a:pt x="177" y="67"/>
                    </a:lnTo>
                    <a:lnTo>
                      <a:pt x="211" y="45"/>
                    </a:lnTo>
                    <a:lnTo>
                      <a:pt x="288" y="45"/>
                    </a:lnTo>
                    <a:lnTo>
                      <a:pt x="344" y="56"/>
                    </a:lnTo>
                    <a:lnTo>
                      <a:pt x="399" y="89"/>
                    </a:lnTo>
                    <a:lnTo>
                      <a:pt x="444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10" y="312"/>
                    </a:lnTo>
                    <a:lnTo>
                      <a:pt x="166" y="368"/>
                    </a:lnTo>
                    <a:lnTo>
                      <a:pt x="66" y="424"/>
                    </a:lnTo>
                    <a:lnTo>
                      <a:pt x="11" y="502"/>
                    </a:lnTo>
                    <a:lnTo>
                      <a:pt x="0" y="568"/>
                    </a:lnTo>
                    <a:lnTo>
                      <a:pt x="22" y="635"/>
                    </a:lnTo>
                    <a:lnTo>
                      <a:pt x="66" y="691"/>
                    </a:lnTo>
                    <a:lnTo>
                      <a:pt x="122" y="724"/>
                    </a:lnTo>
                    <a:lnTo>
                      <a:pt x="255" y="747"/>
                    </a:lnTo>
                    <a:lnTo>
                      <a:pt x="355" y="724"/>
                    </a:lnTo>
                    <a:lnTo>
                      <a:pt x="421" y="669"/>
                    </a:lnTo>
                    <a:lnTo>
                      <a:pt x="466" y="602"/>
                    </a:lnTo>
                    <a:close/>
                    <a:moveTo>
                      <a:pt x="455" y="334"/>
                    </a:moveTo>
                    <a:lnTo>
                      <a:pt x="455" y="502"/>
                    </a:lnTo>
                    <a:lnTo>
                      <a:pt x="432" y="602"/>
                    </a:lnTo>
                    <a:lnTo>
                      <a:pt x="388" y="658"/>
                    </a:lnTo>
                    <a:lnTo>
                      <a:pt x="333" y="691"/>
                    </a:lnTo>
                    <a:lnTo>
                      <a:pt x="266" y="702"/>
                    </a:lnTo>
                    <a:lnTo>
                      <a:pt x="222" y="702"/>
                    </a:lnTo>
                    <a:lnTo>
                      <a:pt x="155" y="658"/>
                    </a:lnTo>
                    <a:lnTo>
                      <a:pt x="133" y="613"/>
                    </a:lnTo>
                    <a:lnTo>
                      <a:pt x="122" y="568"/>
                    </a:lnTo>
                    <a:lnTo>
                      <a:pt x="133" y="513"/>
                    </a:lnTo>
                    <a:lnTo>
                      <a:pt x="166" y="457"/>
                    </a:lnTo>
                    <a:lnTo>
                      <a:pt x="222" y="401"/>
                    </a:lnTo>
                    <a:lnTo>
                      <a:pt x="322" y="357"/>
                    </a:lnTo>
                    <a:lnTo>
                      <a:pt x="455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8" name="Freeform 22"/>
              <p:cNvSpPr>
                <a:spLocks/>
              </p:cNvSpPr>
              <p:nvPr/>
            </p:nvSpPr>
            <p:spPr bwMode="auto">
              <a:xfrm>
                <a:off x="14821" y="5041"/>
                <a:ext cx="799" cy="713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24"/>
                  </a:cxn>
                  <a:cxn ang="0">
                    <a:pos x="111" y="647"/>
                  </a:cxn>
                  <a:cxn ang="0">
                    <a:pos x="89" y="658"/>
                  </a:cxn>
                  <a:cxn ang="0">
                    <a:pos x="56" y="658"/>
                  </a:cxn>
                  <a:cxn ang="0">
                    <a:pos x="0" y="669"/>
                  </a:cxn>
                  <a:cxn ang="0">
                    <a:pos x="0" y="713"/>
                  </a:cxn>
                  <a:cxn ang="0">
                    <a:pos x="355" y="713"/>
                  </a:cxn>
                  <a:cxn ang="0">
                    <a:pos x="355" y="669"/>
                  </a:cxn>
                  <a:cxn ang="0">
                    <a:pos x="300" y="669"/>
                  </a:cxn>
                  <a:cxn ang="0">
                    <a:pos x="267" y="658"/>
                  </a:cxn>
                  <a:cxn ang="0">
                    <a:pos x="244" y="647"/>
                  </a:cxn>
                  <a:cxn ang="0">
                    <a:pos x="233" y="624"/>
                  </a:cxn>
                  <a:cxn ang="0">
                    <a:pos x="233" y="301"/>
                  </a:cxn>
                  <a:cxn ang="0">
                    <a:pos x="256" y="190"/>
                  </a:cxn>
                  <a:cxn ang="0">
                    <a:pos x="300" y="101"/>
                  </a:cxn>
                  <a:cxn ang="0">
                    <a:pos x="378" y="56"/>
                  </a:cxn>
                  <a:cxn ang="0">
                    <a:pos x="444" y="34"/>
                  </a:cxn>
                  <a:cxn ang="0">
                    <a:pos x="511" y="56"/>
                  </a:cxn>
                  <a:cxn ang="0">
                    <a:pos x="544" y="89"/>
                  </a:cxn>
                  <a:cxn ang="0">
                    <a:pos x="566" y="145"/>
                  </a:cxn>
                  <a:cxn ang="0">
                    <a:pos x="566" y="624"/>
                  </a:cxn>
                  <a:cxn ang="0">
                    <a:pos x="555" y="647"/>
                  </a:cxn>
                  <a:cxn ang="0">
                    <a:pos x="533" y="658"/>
                  </a:cxn>
                  <a:cxn ang="0">
                    <a:pos x="500" y="658"/>
                  </a:cxn>
                  <a:cxn ang="0">
                    <a:pos x="444" y="669"/>
                  </a:cxn>
                  <a:cxn ang="0">
                    <a:pos x="444" y="713"/>
                  </a:cxn>
                  <a:cxn ang="0">
                    <a:pos x="799" y="713"/>
                  </a:cxn>
                  <a:cxn ang="0">
                    <a:pos x="799" y="669"/>
                  </a:cxn>
                  <a:cxn ang="0">
                    <a:pos x="755" y="669"/>
                  </a:cxn>
                  <a:cxn ang="0">
                    <a:pos x="721" y="658"/>
                  </a:cxn>
                  <a:cxn ang="0">
                    <a:pos x="699" y="658"/>
                  </a:cxn>
                  <a:cxn ang="0">
                    <a:pos x="677" y="613"/>
                  </a:cxn>
                  <a:cxn ang="0">
                    <a:pos x="677" y="201"/>
                  </a:cxn>
                  <a:cxn ang="0">
                    <a:pos x="666" y="123"/>
                  </a:cxn>
                  <a:cxn ang="0">
                    <a:pos x="633" y="67"/>
                  </a:cxn>
                  <a:cxn ang="0">
                    <a:pos x="610" y="45"/>
                  </a:cxn>
                  <a:cxn ang="0">
                    <a:pos x="588" y="34"/>
                  </a:cxn>
                  <a:cxn ang="0">
                    <a:pos x="555" y="11"/>
                  </a:cxn>
                  <a:cxn ang="0">
                    <a:pos x="511" y="11"/>
                  </a:cxn>
                  <a:cxn ang="0">
                    <a:pos x="455" y="0"/>
                  </a:cxn>
                  <a:cxn ang="0">
                    <a:pos x="355" y="23"/>
                  </a:cxn>
                  <a:cxn ang="0">
                    <a:pos x="278" y="78"/>
                  </a:cxn>
                  <a:cxn ang="0">
                    <a:pos x="222" y="167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89"/>
                  </a:cxn>
                  <a:cxn ang="0">
                    <a:pos x="111" y="101"/>
                  </a:cxn>
                  <a:cxn ang="0">
                    <a:pos x="122" y="123"/>
                  </a:cxn>
                  <a:cxn ang="0">
                    <a:pos x="122" y="156"/>
                  </a:cxn>
                </a:cxnLst>
                <a:rect l="0" t="0" r="r" b="b"/>
                <a:pathLst>
                  <a:path w="799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7"/>
                    </a:lnTo>
                    <a:lnTo>
                      <a:pt x="89" y="658"/>
                    </a:lnTo>
                    <a:lnTo>
                      <a:pt x="56" y="658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55" y="713"/>
                    </a:lnTo>
                    <a:lnTo>
                      <a:pt x="355" y="669"/>
                    </a:lnTo>
                    <a:lnTo>
                      <a:pt x="300" y="669"/>
                    </a:lnTo>
                    <a:lnTo>
                      <a:pt x="267" y="658"/>
                    </a:lnTo>
                    <a:lnTo>
                      <a:pt x="244" y="647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6" y="190"/>
                    </a:lnTo>
                    <a:lnTo>
                      <a:pt x="300" y="101"/>
                    </a:lnTo>
                    <a:lnTo>
                      <a:pt x="378" y="56"/>
                    </a:lnTo>
                    <a:lnTo>
                      <a:pt x="444" y="34"/>
                    </a:lnTo>
                    <a:lnTo>
                      <a:pt x="511" y="56"/>
                    </a:lnTo>
                    <a:lnTo>
                      <a:pt x="544" y="89"/>
                    </a:lnTo>
                    <a:lnTo>
                      <a:pt x="566" y="145"/>
                    </a:lnTo>
                    <a:lnTo>
                      <a:pt x="566" y="624"/>
                    </a:lnTo>
                    <a:lnTo>
                      <a:pt x="555" y="647"/>
                    </a:lnTo>
                    <a:lnTo>
                      <a:pt x="533" y="658"/>
                    </a:lnTo>
                    <a:lnTo>
                      <a:pt x="500" y="658"/>
                    </a:lnTo>
                    <a:lnTo>
                      <a:pt x="444" y="669"/>
                    </a:lnTo>
                    <a:lnTo>
                      <a:pt x="444" y="713"/>
                    </a:lnTo>
                    <a:lnTo>
                      <a:pt x="799" y="713"/>
                    </a:lnTo>
                    <a:lnTo>
                      <a:pt x="799" y="669"/>
                    </a:lnTo>
                    <a:lnTo>
                      <a:pt x="755" y="669"/>
                    </a:lnTo>
                    <a:lnTo>
                      <a:pt x="721" y="658"/>
                    </a:lnTo>
                    <a:lnTo>
                      <a:pt x="699" y="658"/>
                    </a:lnTo>
                    <a:lnTo>
                      <a:pt x="677" y="613"/>
                    </a:lnTo>
                    <a:lnTo>
                      <a:pt x="677" y="201"/>
                    </a:lnTo>
                    <a:lnTo>
                      <a:pt x="666" y="123"/>
                    </a:lnTo>
                    <a:lnTo>
                      <a:pt x="633" y="67"/>
                    </a:lnTo>
                    <a:lnTo>
                      <a:pt x="610" y="45"/>
                    </a:lnTo>
                    <a:lnTo>
                      <a:pt x="588" y="34"/>
                    </a:lnTo>
                    <a:lnTo>
                      <a:pt x="555" y="11"/>
                    </a:lnTo>
                    <a:lnTo>
                      <a:pt x="511" y="11"/>
                    </a:lnTo>
                    <a:lnTo>
                      <a:pt x="455" y="0"/>
                    </a:lnTo>
                    <a:lnTo>
                      <a:pt x="355" y="23"/>
                    </a:lnTo>
                    <a:lnTo>
                      <a:pt x="278" y="78"/>
                    </a:lnTo>
                    <a:lnTo>
                      <a:pt x="222" y="167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89"/>
                    </a:lnTo>
                    <a:lnTo>
                      <a:pt x="111" y="101"/>
                    </a:lnTo>
                    <a:lnTo>
                      <a:pt x="122" y="123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199" name="Freeform 23"/>
              <p:cNvSpPr>
                <a:spLocks noEditPoints="1"/>
              </p:cNvSpPr>
              <p:nvPr/>
            </p:nvSpPr>
            <p:spPr bwMode="auto">
              <a:xfrm>
                <a:off x="16230" y="4640"/>
                <a:ext cx="788" cy="1137"/>
              </a:xfrm>
              <a:custGeom>
                <a:avLst/>
                <a:gdLst/>
                <a:ahLst/>
                <a:cxnLst>
                  <a:cxn ang="0">
                    <a:pos x="233" y="513"/>
                  </a:cxn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00"/>
                  </a:cxn>
                  <a:cxn ang="0">
                    <a:pos x="122" y="1114"/>
                  </a:cxn>
                  <a:cxn ang="0">
                    <a:pos x="167" y="1114"/>
                  </a:cxn>
                  <a:cxn ang="0">
                    <a:pos x="178" y="1103"/>
                  </a:cxn>
                  <a:cxn ang="0">
                    <a:pos x="222" y="1014"/>
                  </a:cxn>
                  <a:cxn ang="0">
                    <a:pos x="266" y="1059"/>
                  </a:cxn>
                  <a:cxn ang="0">
                    <a:pos x="333" y="1114"/>
                  </a:cxn>
                  <a:cxn ang="0">
                    <a:pos x="433" y="1137"/>
                  </a:cxn>
                  <a:cxn ang="0">
                    <a:pos x="566" y="1103"/>
                  </a:cxn>
                  <a:cxn ang="0">
                    <a:pos x="677" y="1025"/>
                  </a:cxn>
                  <a:cxn ang="0">
                    <a:pos x="766" y="914"/>
                  </a:cxn>
                  <a:cxn ang="0">
                    <a:pos x="788" y="769"/>
                  </a:cxn>
                  <a:cxn ang="0">
                    <a:pos x="766" y="624"/>
                  </a:cxn>
                  <a:cxn ang="0">
                    <a:pos x="688" y="513"/>
                  </a:cxn>
                  <a:cxn ang="0">
                    <a:pos x="577" y="435"/>
                  </a:cxn>
                  <a:cxn ang="0">
                    <a:pos x="455" y="401"/>
                  </a:cxn>
                  <a:cxn ang="0">
                    <a:pos x="366" y="412"/>
                  </a:cxn>
                  <a:cxn ang="0">
                    <a:pos x="300" y="446"/>
                  </a:cxn>
                  <a:cxn ang="0">
                    <a:pos x="255" y="479"/>
                  </a:cxn>
                  <a:cxn ang="0">
                    <a:pos x="233" y="513"/>
                  </a:cxn>
                  <a:cxn ang="0">
                    <a:pos x="233" y="936"/>
                  </a:cxn>
                  <a:cxn ang="0">
                    <a:pos x="233" y="568"/>
                  </a:cxn>
                  <a:cxn ang="0">
                    <a:pos x="322" y="479"/>
                  </a:cxn>
                  <a:cxn ang="0">
                    <a:pos x="388" y="446"/>
                  </a:cxn>
                  <a:cxn ang="0">
                    <a:pos x="444" y="435"/>
                  </a:cxn>
                  <a:cxn ang="0">
                    <a:pos x="499" y="446"/>
                  </a:cxn>
                  <a:cxn ang="0">
                    <a:pos x="544" y="468"/>
                  </a:cxn>
                  <a:cxn ang="0">
                    <a:pos x="577" y="502"/>
                  </a:cxn>
                  <a:cxn ang="0">
                    <a:pos x="610" y="546"/>
                  </a:cxn>
                  <a:cxn ang="0">
                    <a:pos x="644" y="613"/>
                  </a:cxn>
                  <a:cxn ang="0">
                    <a:pos x="655" y="691"/>
                  </a:cxn>
                  <a:cxn ang="0">
                    <a:pos x="655" y="836"/>
                  </a:cxn>
                  <a:cxn ang="0">
                    <a:pos x="644" y="914"/>
                  </a:cxn>
                  <a:cxn ang="0">
                    <a:pos x="610" y="992"/>
                  </a:cxn>
                  <a:cxn ang="0">
                    <a:pos x="566" y="1048"/>
                  </a:cxn>
                  <a:cxn ang="0">
                    <a:pos x="499" y="1081"/>
                  </a:cxn>
                  <a:cxn ang="0">
                    <a:pos x="422" y="1092"/>
                  </a:cxn>
                  <a:cxn ang="0">
                    <a:pos x="377" y="1092"/>
                  </a:cxn>
                  <a:cxn ang="0">
                    <a:pos x="333" y="1070"/>
                  </a:cxn>
                  <a:cxn ang="0">
                    <a:pos x="289" y="1036"/>
                  </a:cxn>
                  <a:cxn ang="0">
                    <a:pos x="255" y="1003"/>
                  </a:cxn>
                  <a:cxn ang="0">
                    <a:pos x="233" y="958"/>
                  </a:cxn>
                  <a:cxn ang="0">
                    <a:pos x="233" y="936"/>
                  </a:cxn>
                </a:cxnLst>
                <a:rect l="0" t="0" r="r" b="b"/>
                <a:pathLst>
                  <a:path w="788" h="1137">
                    <a:moveTo>
                      <a:pt x="233" y="513"/>
                    </a:moveTo>
                    <a:lnTo>
                      <a:pt x="233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00"/>
                    </a:lnTo>
                    <a:lnTo>
                      <a:pt x="122" y="1114"/>
                    </a:lnTo>
                    <a:lnTo>
                      <a:pt x="167" y="1114"/>
                    </a:lnTo>
                    <a:lnTo>
                      <a:pt x="178" y="1103"/>
                    </a:lnTo>
                    <a:lnTo>
                      <a:pt x="222" y="1014"/>
                    </a:lnTo>
                    <a:lnTo>
                      <a:pt x="266" y="1059"/>
                    </a:lnTo>
                    <a:lnTo>
                      <a:pt x="333" y="1114"/>
                    </a:lnTo>
                    <a:lnTo>
                      <a:pt x="433" y="1137"/>
                    </a:lnTo>
                    <a:lnTo>
                      <a:pt x="566" y="1103"/>
                    </a:lnTo>
                    <a:lnTo>
                      <a:pt x="677" y="1025"/>
                    </a:lnTo>
                    <a:lnTo>
                      <a:pt x="766" y="914"/>
                    </a:lnTo>
                    <a:lnTo>
                      <a:pt x="788" y="769"/>
                    </a:lnTo>
                    <a:lnTo>
                      <a:pt x="766" y="624"/>
                    </a:lnTo>
                    <a:lnTo>
                      <a:pt x="688" y="513"/>
                    </a:lnTo>
                    <a:lnTo>
                      <a:pt x="577" y="435"/>
                    </a:lnTo>
                    <a:lnTo>
                      <a:pt x="455" y="401"/>
                    </a:lnTo>
                    <a:lnTo>
                      <a:pt x="366" y="412"/>
                    </a:lnTo>
                    <a:lnTo>
                      <a:pt x="300" y="446"/>
                    </a:lnTo>
                    <a:lnTo>
                      <a:pt x="255" y="479"/>
                    </a:lnTo>
                    <a:lnTo>
                      <a:pt x="233" y="513"/>
                    </a:lnTo>
                    <a:close/>
                    <a:moveTo>
                      <a:pt x="233" y="936"/>
                    </a:moveTo>
                    <a:lnTo>
                      <a:pt x="233" y="568"/>
                    </a:lnTo>
                    <a:lnTo>
                      <a:pt x="322" y="479"/>
                    </a:lnTo>
                    <a:lnTo>
                      <a:pt x="388" y="446"/>
                    </a:lnTo>
                    <a:lnTo>
                      <a:pt x="444" y="435"/>
                    </a:lnTo>
                    <a:lnTo>
                      <a:pt x="499" y="446"/>
                    </a:lnTo>
                    <a:lnTo>
                      <a:pt x="544" y="468"/>
                    </a:lnTo>
                    <a:lnTo>
                      <a:pt x="577" y="502"/>
                    </a:lnTo>
                    <a:lnTo>
                      <a:pt x="610" y="546"/>
                    </a:lnTo>
                    <a:lnTo>
                      <a:pt x="644" y="613"/>
                    </a:lnTo>
                    <a:lnTo>
                      <a:pt x="655" y="691"/>
                    </a:lnTo>
                    <a:lnTo>
                      <a:pt x="655" y="836"/>
                    </a:lnTo>
                    <a:lnTo>
                      <a:pt x="644" y="914"/>
                    </a:lnTo>
                    <a:lnTo>
                      <a:pt x="610" y="992"/>
                    </a:lnTo>
                    <a:lnTo>
                      <a:pt x="566" y="1048"/>
                    </a:lnTo>
                    <a:lnTo>
                      <a:pt x="499" y="1081"/>
                    </a:lnTo>
                    <a:lnTo>
                      <a:pt x="422" y="1092"/>
                    </a:lnTo>
                    <a:lnTo>
                      <a:pt x="377" y="1092"/>
                    </a:lnTo>
                    <a:lnTo>
                      <a:pt x="333" y="1070"/>
                    </a:lnTo>
                    <a:lnTo>
                      <a:pt x="289" y="1036"/>
                    </a:lnTo>
                    <a:lnTo>
                      <a:pt x="255" y="1003"/>
                    </a:lnTo>
                    <a:lnTo>
                      <a:pt x="233" y="958"/>
                    </a:lnTo>
                    <a:lnTo>
                      <a:pt x="233" y="9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0" name="Freeform 24"/>
              <p:cNvSpPr>
                <a:spLocks noEditPoints="1"/>
              </p:cNvSpPr>
              <p:nvPr/>
            </p:nvSpPr>
            <p:spPr bwMode="auto">
              <a:xfrm>
                <a:off x="17162" y="5030"/>
                <a:ext cx="621" cy="747"/>
              </a:xfrm>
              <a:custGeom>
                <a:avLst/>
                <a:gdLst/>
                <a:ahLst/>
                <a:cxnLst>
                  <a:cxn ang="0">
                    <a:pos x="577" y="357"/>
                  </a:cxn>
                  <a:cxn ang="0">
                    <a:pos x="599" y="357"/>
                  </a:cxn>
                  <a:cxn ang="0">
                    <a:pos x="621" y="334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1" y="67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4"/>
                  </a:cxn>
                  <a:cxn ang="0">
                    <a:pos x="100" y="112"/>
                  </a:cxn>
                  <a:cxn ang="0">
                    <a:pos x="22" y="234"/>
                  </a:cxn>
                  <a:cxn ang="0">
                    <a:pos x="0" y="368"/>
                  </a:cxn>
                  <a:cxn ang="0">
                    <a:pos x="33" y="524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7"/>
                  </a:cxn>
                  <a:cxn ang="0">
                    <a:pos x="455" y="724"/>
                  </a:cxn>
                  <a:cxn ang="0">
                    <a:pos x="532" y="680"/>
                  </a:cxn>
                  <a:cxn ang="0">
                    <a:pos x="577" y="624"/>
                  </a:cxn>
                  <a:cxn ang="0">
                    <a:pos x="610" y="568"/>
                  </a:cxn>
                  <a:cxn ang="0">
                    <a:pos x="621" y="535"/>
                  </a:cxn>
                  <a:cxn ang="0">
                    <a:pos x="621" y="524"/>
                  </a:cxn>
                  <a:cxn ang="0">
                    <a:pos x="610" y="513"/>
                  </a:cxn>
                  <a:cxn ang="0">
                    <a:pos x="588" y="513"/>
                  </a:cxn>
                  <a:cxn ang="0">
                    <a:pos x="577" y="524"/>
                  </a:cxn>
                  <a:cxn ang="0">
                    <a:pos x="577" y="535"/>
                  </a:cxn>
                  <a:cxn ang="0">
                    <a:pos x="532" y="613"/>
                  </a:cxn>
                  <a:cxn ang="0">
                    <a:pos x="477" y="669"/>
                  </a:cxn>
                  <a:cxn ang="0">
                    <a:pos x="433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22" y="646"/>
                  </a:cxn>
                  <a:cxn ang="0">
                    <a:pos x="177" y="591"/>
                  </a:cxn>
                  <a:cxn ang="0">
                    <a:pos x="144" y="513"/>
                  </a:cxn>
                  <a:cxn ang="0">
                    <a:pos x="133" y="424"/>
                  </a:cxn>
                  <a:cxn ang="0">
                    <a:pos x="133" y="357"/>
                  </a:cxn>
                  <a:cxn ang="0">
                    <a:pos x="577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188" y="123"/>
                  </a:cxn>
                  <a:cxn ang="0">
                    <a:pos x="244" y="67"/>
                  </a:cxn>
                  <a:cxn ang="0">
                    <a:pos x="288" y="45"/>
                  </a:cxn>
                  <a:cxn ang="0">
                    <a:pos x="333" y="45"/>
                  </a:cxn>
                  <a:cxn ang="0">
                    <a:pos x="399" y="56"/>
                  </a:cxn>
                  <a:cxn ang="0">
                    <a:pos x="455" y="100"/>
                  </a:cxn>
                  <a:cxn ang="0">
                    <a:pos x="488" y="156"/>
                  </a:cxn>
                  <a:cxn ang="0">
                    <a:pos x="499" y="223"/>
                  </a:cxn>
                  <a:cxn ang="0">
                    <a:pos x="510" y="279"/>
                  </a:cxn>
                  <a:cxn ang="0">
                    <a:pos x="510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7">
                    <a:moveTo>
                      <a:pt x="577" y="357"/>
                    </a:moveTo>
                    <a:lnTo>
                      <a:pt x="599" y="357"/>
                    </a:lnTo>
                    <a:lnTo>
                      <a:pt x="621" y="334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1" y="67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4"/>
                    </a:lnTo>
                    <a:lnTo>
                      <a:pt x="100" y="112"/>
                    </a:lnTo>
                    <a:lnTo>
                      <a:pt x="22" y="234"/>
                    </a:lnTo>
                    <a:lnTo>
                      <a:pt x="0" y="368"/>
                    </a:lnTo>
                    <a:lnTo>
                      <a:pt x="33" y="524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7"/>
                    </a:lnTo>
                    <a:lnTo>
                      <a:pt x="455" y="724"/>
                    </a:lnTo>
                    <a:lnTo>
                      <a:pt x="532" y="680"/>
                    </a:lnTo>
                    <a:lnTo>
                      <a:pt x="577" y="624"/>
                    </a:lnTo>
                    <a:lnTo>
                      <a:pt x="610" y="568"/>
                    </a:lnTo>
                    <a:lnTo>
                      <a:pt x="621" y="535"/>
                    </a:lnTo>
                    <a:lnTo>
                      <a:pt x="621" y="524"/>
                    </a:lnTo>
                    <a:lnTo>
                      <a:pt x="610" y="513"/>
                    </a:lnTo>
                    <a:lnTo>
                      <a:pt x="588" y="513"/>
                    </a:lnTo>
                    <a:lnTo>
                      <a:pt x="577" y="524"/>
                    </a:lnTo>
                    <a:lnTo>
                      <a:pt x="577" y="535"/>
                    </a:lnTo>
                    <a:lnTo>
                      <a:pt x="532" y="613"/>
                    </a:lnTo>
                    <a:lnTo>
                      <a:pt x="477" y="669"/>
                    </a:lnTo>
                    <a:lnTo>
                      <a:pt x="433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22" y="646"/>
                    </a:lnTo>
                    <a:lnTo>
                      <a:pt x="177" y="591"/>
                    </a:lnTo>
                    <a:lnTo>
                      <a:pt x="144" y="513"/>
                    </a:lnTo>
                    <a:lnTo>
                      <a:pt x="133" y="424"/>
                    </a:lnTo>
                    <a:lnTo>
                      <a:pt x="133" y="357"/>
                    </a:lnTo>
                    <a:lnTo>
                      <a:pt x="577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188" y="123"/>
                    </a:lnTo>
                    <a:lnTo>
                      <a:pt x="244" y="67"/>
                    </a:lnTo>
                    <a:lnTo>
                      <a:pt x="288" y="45"/>
                    </a:lnTo>
                    <a:lnTo>
                      <a:pt x="333" y="45"/>
                    </a:lnTo>
                    <a:lnTo>
                      <a:pt x="399" y="56"/>
                    </a:lnTo>
                    <a:lnTo>
                      <a:pt x="455" y="100"/>
                    </a:lnTo>
                    <a:lnTo>
                      <a:pt x="488" y="156"/>
                    </a:lnTo>
                    <a:lnTo>
                      <a:pt x="499" y="223"/>
                    </a:lnTo>
                    <a:lnTo>
                      <a:pt x="510" y="279"/>
                    </a:lnTo>
                    <a:lnTo>
                      <a:pt x="510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1" name="Freeform 25"/>
              <p:cNvSpPr>
                <a:spLocks noEditPoints="1"/>
              </p:cNvSpPr>
              <p:nvPr/>
            </p:nvSpPr>
            <p:spPr bwMode="auto">
              <a:xfrm>
                <a:off x="18415" y="4640"/>
                <a:ext cx="788" cy="1137"/>
              </a:xfrm>
              <a:custGeom>
                <a:avLst/>
                <a:gdLst/>
                <a:ahLst/>
                <a:cxnLst>
                  <a:cxn ang="0">
                    <a:pos x="555" y="1025"/>
                  </a:cxn>
                  <a:cxn ang="0">
                    <a:pos x="555" y="1137"/>
                  </a:cxn>
                  <a:cxn ang="0">
                    <a:pos x="788" y="1114"/>
                  </a:cxn>
                  <a:cxn ang="0">
                    <a:pos x="788" y="1070"/>
                  </a:cxn>
                  <a:cxn ang="0">
                    <a:pos x="743" y="1070"/>
                  </a:cxn>
                  <a:cxn ang="0">
                    <a:pos x="710" y="1059"/>
                  </a:cxn>
                  <a:cxn ang="0">
                    <a:pos x="666" y="1036"/>
                  </a:cxn>
                  <a:cxn ang="0">
                    <a:pos x="666" y="0"/>
                  </a:cxn>
                  <a:cxn ang="0">
                    <a:pos x="433" y="22"/>
                  </a:cxn>
                  <a:cxn ang="0">
                    <a:pos x="433" y="67"/>
                  </a:cxn>
                  <a:cxn ang="0">
                    <a:pos x="477" y="67"/>
                  </a:cxn>
                  <a:cxn ang="0">
                    <a:pos x="511" y="78"/>
                  </a:cxn>
                  <a:cxn ang="0">
                    <a:pos x="533" y="78"/>
                  </a:cxn>
                  <a:cxn ang="0">
                    <a:pos x="555" y="100"/>
                  </a:cxn>
                  <a:cxn ang="0">
                    <a:pos x="555" y="502"/>
                  </a:cxn>
                  <a:cxn ang="0">
                    <a:pos x="500" y="457"/>
                  </a:cxn>
                  <a:cxn ang="0">
                    <a:pos x="433" y="412"/>
                  </a:cxn>
                  <a:cxn ang="0">
                    <a:pos x="355" y="401"/>
                  </a:cxn>
                  <a:cxn ang="0">
                    <a:pos x="222" y="435"/>
                  </a:cxn>
                  <a:cxn ang="0">
                    <a:pos x="111" y="513"/>
                  </a:cxn>
                  <a:cxn ang="0">
                    <a:pos x="34" y="624"/>
                  </a:cxn>
                  <a:cxn ang="0">
                    <a:pos x="0" y="769"/>
                  </a:cxn>
                  <a:cxn ang="0">
                    <a:pos x="23" y="914"/>
                  </a:cxn>
                  <a:cxn ang="0">
                    <a:pos x="100" y="1025"/>
                  </a:cxn>
                  <a:cxn ang="0">
                    <a:pos x="211" y="1103"/>
                  </a:cxn>
                  <a:cxn ang="0">
                    <a:pos x="333" y="1137"/>
                  </a:cxn>
                  <a:cxn ang="0">
                    <a:pos x="433" y="1114"/>
                  </a:cxn>
                  <a:cxn ang="0">
                    <a:pos x="500" y="1081"/>
                  </a:cxn>
                  <a:cxn ang="0">
                    <a:pos x="555" y="1025"/>
                  </a:cxn>
                  <a:cxn ang="0">
                    <a:pos x="555" y="591"/>
                  </a:cxn>
                  <a:cxn ang="0">
                    <a:pos x="555" y="958"/>
                  </a:cxn>
                  <a:cxn ang="0">
                    <a:pos x="533" y="981"/>
                  </a:cxn>
                  <a:cxn ang="0">
                    <a:pos x="477" y="1048"/>
                  </a:cxn>
                  <a:cxn ang="0">
                    <a:pos x="411" y="1081"/>
                  </a:cxn>
                  <a:cxn ang="0">
                    <a:pos x="344" y="1092"/>
                  </a:cxn>
                  <a:cxn ang="0">
                    <a:pos x="289" y="1092"/>
                  </a:cxn>
                  <a:cxn ang="0">
                    <a:pos x="244" y="1070"/>
                  </a:cxn>
                  <a:cxn ang="0">
                    <a:pos x="211" y="1036"/>
                  </a:cxn>
                  <a:cxn ang="0">
                    <a:pos x="178" y="992"/>
                  </a:cxn>
                  <a:cxn ang="0">
                    <a:pos x="145" y="925"/>
                  </a:cxn>
                  <a:cxn ang="0">
                    <a:pos x="133" y="847"/>
                  </a:cxn>
                  <a:cxn ang="0">
                    <a:pos x="133" y="702"/>
                  </a:cxn>
                  <a:cxn ang="0">
                    <a:pos x="145" y="624"/>
                  </a:cxn>
                  <a:cxn ang="0">
                    <a:pos x="178" y="546"/>
                  </a:cxn>
                  <a:cxn ang="0">
                    <a:pos x="222" y="490"/>
                  </a:cxn>
                  <a:cxn ang="0">
                    <a:pos x="289" y="457"/>
                  </a:cxn>
                  <a:cxn ang="0">
                    <a:pos x="366" y="435"/>
                  </a:cxn>
                  <a:cxn ang="0">
                    <a:pos x="400" y="435"/>
                  </a:cxn>
                  <a:cxn ang="0">
                    <a:pos x="433" y="457"/>
                  </a:cxn>
                  <a:cxn ang="0">
                    <a:pos x="466" y="468"/>
                  </a:cxn>
                  <a:cxn ang="0">
                    <a:pos x="533" y="535"/>
                  </a:cxn>
                  <a:cxn ang="0">
                    <a:pos x="544" y="557"/>
                  </a:cxn>
                  <a:cxn ang="0">
                    <a:pos x="555" y="568"/>
                  </a:cxn>
                  <a:cxn ang="0">
                    <a:pos x="555" y="591"/>
                  </a:cxn>
                </a:cxnLst>
                <a:rect l="0" t="0" r="r" b="b"/>
                <a:pathLst>
                  <a:path w="788" h="1137">
                    <a:moveTo>
                      <a:pt x="555" y="1025"/>
                    </a:moveTo>
                    <a:lnTo>
                      <a:pt x="555" y="1137"/>
                    </a:lnTo>
                    <a:lnTo>
                      <a:pt x="788" y="1114"/>
                    </a:lnTo>
                    <a:lnTo>
                      <a:pt x="788" y="1070"/>
                    </a:lnTo>
                    <a:lnTo>
                      <a:pt x="743" y="1070"/>
                    </a:lnTo>
                    <a:lnTo>
                      <a:pt x="710" y="1059"/>
                    </a:lnTo>
                    <a:lnTo>
                      <a:pt x="666" y="1036"/>
                    </a:lnTo>
                    <a:lnTo>
                      <a:pt x="666" y="0"/>
                    </a:lnTo>
                    <a:lnTo>
                      <a:pt x="433" y="22"/>
                    </a:lnTo>
                    <a:lnTo>
                      <a:pt x="433" y="67"/>
                    </a:lnTo>
                    <a:lnTo>
                      <a:pt x="477" y="67"/>
                    </a:lnTo>
                    <a:lnTo>
                      <a:pt x="511" y="78"/>
                    </a:lnTo>
                    <a:lnTo>
                      <a:pt x="533" y="78"/>
                    </a:lnTo>
                    <a:lnTo>
                      <a:pt x="555" y="100"/>
                    </a:lnTo>
                    <a:lnTo>
                      <a:pt x="555" y="502"/>
                    </a:lnTo>
                    <a:lnTo>
                      <a:pt x="500" y="457"/>
                    </a:lnTo>
                    <a:lnTo>
                      <a:pt x="433" y="412"/>
                    </a:lnTo>
                    <a:lnTo>
                      <a:pt x="355" y="401"/>
                    </a:lnTo>
                    <a:lnTo>
                      <a:pt x="222" y="435"/>
                    </a:lnTo>
                    <a:lnTo>
                      <a:pt x="111" y="513"/>
                    </a:lnTo>
                    <a:lnTo>
                      <a:pt x="34" y="624"/>
                    </a:lnTo>
                    <a:lnTo>
                      <a:pt x="0" y="769"/>
                    </a:lnTo>
                    <a:lnTo>
                      <a:pt x="23" y="914"/>
                    </a:lnTo>
                    <a:lnTo>
                      <a:pt x="100" y="1025"/>
                    </a:lnTo>
                    <a:lnTo>
                      <a:pt x="211" y="1103"/>
                    </a:lnTo>
                    <a:lnTo>
                      <a:pt x="333" y="1137"/>
                    </a:lnTo>
                    <a:lnTo>
                      <a:pt x="433" y="1114"/>
                    </a:lnTo>
                    <a:lnTo>
                      <a:pt x="500" y="1081"/>
                    </a:lnTo>
                    <a:lnTo>
                      <a:pt x="555" y="1025"/>
                    </a:lnTo>
                    <a:close/>
                    <a:moveTo>
                      <a:pt x="555" y="591"/>
                    </a:moveTo>
                    <a:lnTo>
                      <a:pt x="555" y="958"/>
                    </a:lnTo>
                    <a:lnTo>
                      <a:pt x="533" y="981"/>
                    </a:lnTo>
                    <a:lnTo>
                      <a:pt x="477" y="1048"/>
                    </a:lnTo>
                    <a:lnTo>
                      <a:pt x="411" y="1081"/>
                    </a:lnTo>
                    <a:lnTo>
                      <a:pt x="344" y="1092"/>
                    </a:lnTo>
                    <a:lnTo>
                      <a:pt x="289" y="1092"/>
                    </a:lnTo>
                    <a:lnTo>
                      <a:pt x="244" y="1070"/>
                    </a:lnTo>
                    <a:lnTo>
                      <a:pt x="211" y="1036"/>
                    </a:lnTo>
                    <a:lnTo>
                      <a:pt x="178" y="992"/>
                    </a:lnTo>
                    <a:lnTo>
                      <a:pt x="145" y="925"/>
                    </a:lnTo>
                    <a:lnTo>
                      <a:pt x="133" y="847"/>
                    </a:lnTo>
                    <a:lnTo>
                      <a:pt x="133" y="702"/>
                    </a:lnTo>
                    <a:lnTo>
                      <a:pt x="145" y="624"/>
                    </a:lnTo>
                    <a:lnTo>
                      <a:pt x="178" y="546"/>
                    </a:lnTo>
                    <a:lnTo>
                      <a:pt x="222" y="490"/>
                    </a:lnTo>
                    <a:lnTo>
                      <a:pt x="289" y="457"/>
                    </a:lnTo>
                    <a:lnTo>
                      <a:pt x="366" y="435"/>
                    </a:lnTo>
                    <a:lnTo>
                      <a:pt x="400" y="435"/>
                    </a:lnTo>
                    <a:lnTo>
                      <a:pt x="433" y="457"/>
                    </a:lnTo>
                    <a:lnTo>
                      <a:pt x="466" y="468"/>
                    </a:lnTo>
                    <a:lnTo>
                      <a:pt x="533" y="535"/>
                    </a:lnTo>
                    <a:lnTo>
                      <a:pt x="544" y="557"/>
                    </a:lnTo>
                    <a:lnTo>
                      <a:pt x="555" y="568"/>
                    </a:lnTo>
                    <a:lnTo>
                      <a:pt x="555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2" name="Freeform 26"/>
              <p:cNvSpPr>
                <a:spLocks noEditPoints="1"/>
              </p:cNvSpPr>
              <p:nvPr/>
            </p:nvSpPr>
            <p:spPr bwMode="auto">
              <a:xfrm>
                <a:off x="19292" y="5030"/>
                <a:ext cx="710" cy="747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76" y="234"/>
                  </a:cxn>
                  <a:cxn ang="0">
                    <a:pos x="610" y="112"/>
                  </a:cxn>
                  <a:cxn ang="0">
                    <a:pos x="488" y="34"/>
                  </a:cxn>
                  <a:cxn ang="0">
                    <a:pos x="355" y="0"/>
                  </a:cxn>
                  <a:cxn ang="0">
                    <a:pos x="210" y="34"/>
                  </a:cxn>
                  <a:cxn ang="0">
                    <a:pos x="99" y="112"/>
                  </a:cxn>
                  <a:cxn ang="0">
                    <a:pos x="33" y="234"/>
                  </a:cxn>
                  <a:cxn ang="0">
                    <a:pos x="0" y="379"/>
                  </a:cxn>
                  <a:cxn ang="0">
                    <a:pos x="33" y="524"/>
                  </a:cxn>
                  <a:cxn ang="0">
                    <a:pos x="111" y="635"/>
                  </a:cxn>
                  <a:cxn ang="0">
                    <a:pos x="221" y="713"/>
                  </a:cxn>
                  <a:cxn ang="0">
                    <a:pos x="355" y="747"/>
                  </a:cxn>
                  <a:cxn ang="0">
                    <a:pos x="488" y="713"/>
                  </a:cxn>
                  <a:cxn ang="0">
                    <a:pos x="610" y="635"/>
                  </a:cxn>
                  <a:cxn ang="0">
                    <a:pos x="676" y="524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8" y="691"/>
                  </a:cxn>
                  <a:cxn ang="0">
                    <a:pos x="221" y="658"/>
                  </a:cxn>
                  <a:cxn ang="0">
                    <a:pos x="177" y="591"/>
                  </a:cxn>
                  <a:cxn ang="0">
                    <a:pos x="144" y="513"/>
                  </a:cxn>
                  <a:cxn ang="0">
                    <a:pos x="133" y="435"/>
                  </a:cxn>
                  <a:cxn ang="0">
                    <a:pos x="133" y="368"/>
                  </a:cxn>
                  <a:cxn ang="0">
                    <a:pos x="144" y="256"/>
                  </a:cxn>
                  <a:cxn ang="0">
                    <a:pos x="177" y="145"/>
                  </a:cxn>
                  <a:cxn ang="0">
                    <a:pos x="221" y="89"/>
                  </a:cxn>
                  <a:cxn ang="0">
                    <a:pos x="288" y="56"/>
                  </a:cxn>
                  <a:cxn ang="0">
                    <a:pos x="355" y="45"/>
                  </a:cxn>
                  <a:cxn ang="0">
                    <a:pos x="421" y="56"/>
                  </a:cxn>
                  <a:cxn ang="0">
                    <a:pos x="488" y="89"/>
                  </a:cxn>
                  <a:cxn ang="0">
                    <a:pos x="532" y="145"/>
                  </a:cxn>
                  <a:cxn ang="0">
                    <a:pos x="565" y="223"/>
                  </a:cxn>
                  <a:cxn ang="0">
                    <a:pos x="576" y="301"/>
                  </a:cxn>
                  <a:cxn ang="0">
                    <a:pos x="576" y="468"/>
                  </a:cxn>
                  <a:cxn ang="0">
                    <a:pos x="543" y="580"/>
                  </a:cxn>
                  <a:cxn ang="0">
                    <a:pos x="499" y="646"/>
                  </a:cxn>
                  <a:cxn ang="0">
                    <a:pos x="432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7">
                    <a:moveTo>
                      <a:pt x="710" y="379"/>
                    </a:moveTo>
                    <a:lnTo>
                      <a:pt x="676" y="234"/>
                    </a:lnTo>
                    <a:lnTo>
                      <a:pt x="610" y="112"/>
                    </a:lnTo>
                    <a:lnTo>
                      <a:pt x="488" y="34"/>
                    </a:lnTo>
                    <a:lnTo>
                      <a:pt x="355" y="0"/>
                    </a:lnTo>
                    <a:lnTo>
                      <a:pt x="210" y="34"/>
                    </a:lnTo>
                    <a:lnTo>
                      <a:pt x="99" y="112"/>
                    </a:lnTo>
                    <a:lnTo>
                      <a:pt x="33" y="234"/>
                    </a:lnTo>
                    <a:lnTo>
                      <a:pt x="0" y="379"/>
                    </a:lnTo>
                    <a:lnTo>
                      <a:pt x="33" y="524"/>
                    </a:lnTo>
                    <a:lnTo>
                      <a:pt x="111" y="635"/>
                    </a:lnTo>
                    <a:lnTo>
                      <a:pt x="221" y="713"/>
                    </a:lnTo>
                    <a:lnTo>
                      <a:pt x="355" y="747"/>
                    </a:lnTo>
                    <a:lnTo>
                      <a:pt x="488" y="713"/>
                    </a:lnTo>
                    <a:lnTo>
                      <a:pt x="610" y="635"/>
                    </a:lnTo>
                    <a:lnTo>
                      <a:pt x="676" y="524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8" y="691"/>
                    </a:lnTo>
                    <a:lnTo>
                      <a:pt x="221" y="658"/>
                    </a:lnTo>
                    <a:lnTo>
                      <a:pt x="177" y="591"/>
                    </a:lnTo>
                    <a:lnTo>
                      <a:pt x="144" y="513"/>
                    </a:lnTo>
                    <a:lnTo>
                      <a:pt x="133" y="435"/>
                    </a:lnTo>
                    <a:lnTo>
                      <a:pt x="133" y="368"/>
                    </a:lnTo>
                    <a:lnTo>
                      <a:pt x="144" y="256"/>
                    </a:lnTo>
                    <a:lnTo>
                      <a:pt x="177" y="145"/>
                    </a:lnTo>
                    <a:lnTo>
                      <a:pt x="221" y="89"/>
                    </a:lnTo>
                    <a:lnTo>
                      <a:pt x="288" y="56"/>
                    </a:lnTo>
                    <a:lnTo>
                      <a:pt x="355" y="45"/>
                    </a:lnTo>
                    <a:lnTo>
                      <a:pt x="421" y="56"/>
                    </a:lnTo>
                    <a:lnTo>
                      <a:pt x="488" y="89"/>
                    </a:lnTo>
                    <a:lnTo>
                      <a:pt x="532" y="145"/>
                    </a:lnTo>
                    <a:lnTo>
                      <a:pt x="565" y="223"/>
                    </a:lnTo>
                    <a:lnTo>
                      <a:pt x="576" y="301"/>
                    </a:lnTo>
                    <a:lnTo>
                      <a:pt x="576" y="468"/>
                    </a:lnTo>
                    <a:lnTo>
                      <a:pt x="543" y="580"/>
                    </a:lnTo>
                    <a:lnTo>
                      <a:pt x="499" y="646"/>
                    </a:lnTo>
                    <a:lnTo>
                      <a:pt x="432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3" name="Freeform 27"/>
              <p:cNvSpPr>
                <a:spLocks/>
              </p:cNvSpPr>
              <p:nvPr/>
            </p:nvSpPr>
            <p:spPr bwMode="auto">
              <a:xfrm>
                <a:off x="20101" y="5041"/>
                <a:ext cx="799" cy="713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24"/>
                  </a:cxn>
                  <a:cxn ang="0">
                    <a:pos x="111" y="647"/>
                  </a:cxn>
                  <a:cxn ang="0">
                    <a:pos x="89" y="658"/>
                  </a:cxn>
                  <a:cxn ang="0">
                    <a:pos x="56" y="658"/>
                  </a:cxn>
                  <a:cxn ang="0">
                    <a:pos x="0" y="669"/>
                  </a:cxn>
                  <a:cxn ang="0">
                    <a:pos x="0" y="713"/>
                  </a:cxn>
                  <a:cxn ang="0">
                    <a:pos x="355" y="713"/>
                  </a:cxn>
                  <a:cxn ang="0">
                    <a:pos x="355" y="669"/>
                  </a:cxn>
                  <a:cxn ang="0">
                    <a:pos x="300" y="669"/>
                  </a:cxn>
                  <a:cxn ang="0">
                    <a:pos x="267" y="658"/>
                  </a:cxn>
                  <a:cxn ang="0">
                    <a:pos x="244" y="647"/>
                  </a:cxn>
                  <a:cxn ang="0">
                    <a:pos x="233" y="624"/>
                  </a:cxn>
                  <a:cxn ang="0">
                    <a:pos x="233" y="301"/>
                  </a:cxn>
                  <a:cxn ang="0">
                    <a:pos x="255" y="190"/>
                  </a:cxn>
                  <a:cxn ang="0">
                    <a:pos x="300" y="101"/>
                  </a:cxn>
                  <a:cxn ang="0">
                    <a:pos x="377" y="56"/>
                  </a:cxn>
                  <a:cxn ang="0">
                    <a:pos x="444" y="34"/>
                  </a:cxn>
                  <a:cxn ang="0">
                    <a:pos x="511" y="56"/>
                  </a:cxn>
                  <a:cxn ang="0">
                    <a:pos x="544" y="89"/>
                  </a:cxn>
                  <a:cxn ang="0">
                    <a:pos x="566" y="145"/>
                  </a:cxn>
                  <a:cxn ang="0">
                    <a:pos x="566" y="624"/>
                  </a:cxn>
                  <a:cxn ang="0">
                    <a:pos x="555" y="647"/>
                  </a:cxn>
                  <a:cxn ang="0">
                    <a:pos x="533" y="658"/>
                  </a:cxn>
                  <a:cxn ang="0">
                    <a:pos x="499" y="658"/>
                  </a:cxn>
                  <a:cxn ang="0">
                    <a:pos x="444" y="669"/>
                  </a:cxn>
                  <a:cxn ang="0">
                    <a:pos x="444" y="713"/>
                  </a:cxn>
                  <a:cxn ang="0">
                    <a:pos x="799" y="713"/>
                  </a:cxn>
                  <a:cxn ang="0">
                    <a:pos x="799" y="669"/>
                  </a:cxn>
                  <a:cxn ang="0">
                    <a:pos x="755" y="669"/>
                  </a:cxn>
                  <a:cxn ang="0">
                    <a:pos x="721" y="658"/>
                  </a:cxn>
                  <a:cxn ang="0">
                    <a:pos x="699" y="658"/>
                  </a:cxn>
                  <a:cxn ang="0">
                    <a:pos x="677" y="613"/>
                  </a:cxn>
                  <a:cxn ang="0">
                    <a:pos x="677" y="201"/>
                  </a:cxn>
                  <a:cxn ang="0">
                    <a:pos x="666" y="123"/>
                  </a:cxn>
                  <a:cxn ang="0">
                    <a:pos x="633" y="67"/>
                  </a:cxn>
                  <a:cxn ang="0">
                    <a:pos x="610" y="45"/>
                  </a:cxn>
                  <a:cxn ang="0">
                    <a:pos x="588" y="34"/>
                  </a:cxn>
                  <a:cxn ang="0">
                    <a:pos x="555" y="11"/>
                  </a:cxn>
                  <a:cxn ang="0">
                    <a:pos x="511" y="11"/>
                  </a:cxn>
                  <a:cxn ang="0">
                    <a:pos x="455" y="0"/>
                  </a:cxn>
                  <a:cxn ang="0">
                    <a:pos x="355" y="23"/>
                  </a:cxn>
                  <a:cxn ang="0">
                    <a:pos x="278" y="78"/>
                  </a:cxn>
                  <a:cxn ang="0">
                    <a:pos x="222" y="167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89"/>
                  </a:cxn>
                  <a:cxn ang="0">
                    <a:pos x="111" y="101"/>
                  </a:cxn>
                  <a:cxn ang="0">
                    <a:pos x="122" y="123"/>
                  </a:cxn>
                  <a:cxn ang="0">
                    <a:pos x="122" y="156"/>
                  </a:cxn>
                </a:cxnLst>
                <a:rect l="0" t="0" r="r" b="b"/>
                <a:pathLst>
                  <a:path w="799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7"/>
                    </a:lnTo>
                    <a:lnTo>
                      <a:pt x="89" y="658"/>
                    </a:lnTo>
                    <a:lnTo>
                      <a:pt x="56" y="658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55" y="713"/>
                    </a:lnTo>
                    <a:lnTo>
                      <a:pt x="355" y="669"/>
                    </a:lnTo>
                    <a:lnTo>
                      <a:pt x="300" y="669"/>
                    </a:lnTo>
                    <a:lnTo>
                      <a:pt x="267" y="658"/>
                    </a:lnTo>
                    <a:lnTo>
                      <a:pt x="244" y="647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5" y="190"/>
                    </a:lnTo>
                    <a:lnTo>
                      <a:pt x="300" y="101"/>
                    </a:lnTo>
                    <a:lnTo>
                      <a:pt x="377" y="56"/>
                    </a:lnTo>
                    <a:lnTo>
                      <a:pt x="444" y="34"/>
                    </a:lnTo>
                    <a:lnTo>
                      <a:pt x="511" y="56"/>
                    </a:lnTo>
                    <a:lnTo>
                      <a:pt x="544" y="89"/>
                    </a:lnTo>
                    <a:lnTo>
                      <a:pt x="566" y="145"/>
                    </a:lnTo>
                    <a:lnTo>
                      <a:pt x="566" y="624"/>
                    </a:lnTo>
                    <a:lnTo>
                      <a:pt x="555" y="647"/>
                    </a:lnTo>
                    <a:lnTo>
                      <a:pt x="533" y="658"/>
                    </a:lnTo>
                    <a:lnTo>
                      <a:pt x="499" y="658"/>
                    </a:lnTo>
                    <a:lnTo>
                      <a:pt x="444" y="669"/>
                    </a:lnTo>
                    <a:lnTo>
                      <a:pt x="444" y="713"/>
                    </a:lnTo>
                    <a:lnTo>
                      <a:pt x="799" y="713"/>
                    </a:lnTo>
                    <a:lnTo>
                      <a:pt x="799" y="669"/>
                    </a:lnTo>
                    <a:lnTo>
                      <a:pt x="755" y="669"/>
                    </a:lnTo>
                    <a:lnTo>
                      <a:pt x="721" y="658"/>
                    </a:lnTo>
                    <a:lnTo>
                      <a:pt x="699" y="658"/>
                    </a:lnTo>
                    <a:lnTo>
                      <a:pt x="677" y="613"/>
                    </a:lnTo>
                    <a:lnTo>
                      <a:pt x="677" y="201"/>
                    </a:lnTo>
                    <a:lnTo>
                      <a:pt x="666" y="123"/>
                    </a:lnTo>
                    <a:lnTo>
                      <a:pt x="633" y="67"/>
                    </a:lnTo>
                    <a:lnTo>
                      <a:pt x="610" y="45"/>
                    </a:lnTo>
                    <a:lnTo>
                      <a:pt x="588" y="34"/>
                    </a:lnTo>
                    <a:lnTo>
                      <a:pt x="555" y="11"/>
                    </a:lnTo>
                    <a:lnTo>
                      <a:pt x="511" y="11"/>
                    </a:lnTo>
                    <a:lnTo>
                      <a:pt x="455" y="0"/>
                    </a:lnTo>
                    <a:lnTo>
                      <a:pt x="355" y="23"/>
                    </a:lnTo>
                    <a:lnTo>
                      <a:pt x="278" y="78"/>
                    </a:lnTo>
                    <a:lnTo>
                      <a:pt x="222" y="167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89"/>
                    </a:lnTo>
                    <a:lnTo>
                      <a:pt x="111" y="101"/>
                    </a:lnTo>
                    <a:lnTo>
                      <a:pt x="122" y="123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4" name="Freeform 28"/>
              <p:cNvSpPr>
                <a:spLocks noEditPoints="1"/>
              </p:cNvSpPr>
              <p:nvPr/>
            </p:nvSpPr>
            <p:spPr bwMode="auto">
              <a:xfrm>
                <a:off x="20978" y="5030"/>
                <a:ext cx="621" cy="747"/>
              </a:xfrm>
              <a:custGeom>
                <a:avLst/>
                <a:gdLst/>
                <a:ahLst/>
                <a:cxnLst>
                  <a:cxn ang="0">
                    <a:pos x="588" y="357"/>
                  </a:cxn>
                  <a:cxn ang="0">
                    <a:pos x="610" y="357"/>
                  </a:cxn>
                  <a:cxn ang="0">
                    <a:pos x="621" y="346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6" y="145"/>
                  </a:cxn>
                  <a:cxn ang="0">
                    <a:pos x="521" y="67"/>
                  </a:cxn>
                  <a:cxn ang="0">
                    <a:pos x="443" y="22"/>
                  </a:cxn>
                  <a:cxn ang="0">
                    <a:pos x="332" y="0"/>
                  </a:cxn>
                  <a:cxn ang="0">
                    <a:pos x="199" y="34"/>
                  </a:cxn>
                  <a:cxn ang="0">
                    <a:pos x="99" y="112"/>
                  </a:cxn>
                  <a:cxn ang="0">
                    <a:pos x="33" y="234"/>
                  </a:cxn>
                  <a:cxn ang="0">
                    <a:pos x="0" y="368"/>
                  </a:cxn>
                  <a:cxn ang="0">
                    <a:pos x="33" y="524"/>
                  </a:cxn>
                  <a:cxn ang="0">
                    <a:pos x="111" y="635"/>
                  </a:cxn>
                  <a:cxn ang="0">
                    <a:pos x="221" y="713"/>
                  </a:cxn>
                  <a:cxn ang="0">
                    <a:pos x="355" y="747"/>
                  </a:cxn>
                  <a:cxn ang="0">
                    <a:pos x="454" y="724"/>
                  </a:cxn>
                  <a:cxn ang="0">
                    <a:pos x="532" y="680"/>
                  </a:cxn>
                  <a:cxn ang="0">
                    <a:pos x="588" y="624"/>
                  </a:cxn>
                  <a:cxn ang="0">
                    <a:pos x="610" y="568"/>
                  </a:cxn>
                  <a:cxn ang="0">
                    <a:pos x="621" y="535"/>
                  </a:cxn>
                  <a:cxn ang="0">
                    <a:pos x="621" y="524"/>
                  </a:cxn>
                  <a:cxn ang="0">
                    <a:pos x="610" y="513"/>
                  </a:cxn>
                  <a:cxn ang="0">
                    <a:pos x="588" y="513"/>
                  </a:cxn>
                  <a:cxn ang="0">
                    <a:pos x="588" y="524"/>
                  </a:cxn>
                  <a:cxn ang="0">
                    <a:pos x="576" y="535"/>
                  </a:cxn>
                  <a:cxn ang="0">
                    <a:pos x="532" y="613"/>
                  </a:cxn>
                  <a:cxn ang="0">
                    <a:pos x="488" y="669"/>
                  </a:cxn>
                  <a:cxn ang="0">
                    <a:pos x="432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33" y="646"/>
                  </a:cxn>
                  <a:cxn ang="0">
                    <a:pos x="188" y="591"/>
                  </a:cxn>
                  <a:cxn ang="0">
                    <a:pos x="155" y="513"/>
                  </a:cxn>
                  <a:cxn ang="0">
                    <a:pos x="133" y="424"/>
                  </a:cxn>
                  <a:cxn ang="0">
                    <a:pos x="133" y="357"/>
                  </a:cxn>
                  <a:cxn ang="0">
                    <a:pos x="588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199" y="123"/>
                  </a:cxn>
                  <a:cxn ang="0">
                    <a:pos x="244" y="67"/>
                  </a:cxn>
                  <a:cxn ang="0">
                    <a:pos x="299" y="45"/>
                  </a:cxn>
                  <a:cxn ang="0">
                    <a:pos x="332" y="45"/>
                  </a:cxn>
                  <a:cxn ang="0">
                    <a:pos x="410" y="56"/>
                  </a:cxn>
                  <a:cxn ang="0">
                    <a:pos x="454" y="100"/>
                  </a:cxn>
                  <a:cxn ang="0">
                    <a:pos x="488" y="156"/>
                  </a:cxn>
                  <a:cxn ang="0">
                    <a:pos x="510" y="223"/>
                  </a:cxn>
                  <a:cxn ang="0">
                    <a:pos x="510" y="279"/>
                  </a:cxn>
                  <a:cxn ang="0">
                    <a:pos x="52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7">
                    <a:moveTo>
                      <a:pt x="588" y="357"/>
                    </a:moveTo>
                    <a:lnTo>
                      <a:pt x="610" y="357"/>
                    </a:lnTo>
                    <a:lnTo>
                      <a:pt x="621" y="346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6" y="145"/>
                    </a:lnTo>
                    <a:lnTo>
                      <a:pt x="521" y="67"/>
                    </a:lnTo>
                    <a:lnTo>
                      <a:pt x="443" y="22"/>
                    </a:lnTo>
                    <a:lnTo>
                      <a:pt x="332" y="0"/>
                    </a:lnTo>
                    <a:lnTo>
                      <a:pt x="199" y="34"/>
                    </a:lnTo>
                    <a:lnTo>
                      <a:pt x="99" y="112"/>
                    </a:lnTo>
                    <a:lnTo>
                      <a:pt x="33" y="234"/>
                    </a:lnTo>
                    <a:lnTo>
                      <a:pt x="0" y="368"/>
                    </a:lnTo>
                    <a:lnTo>
                      <a:pt x="33" y="524"/>
                    </a:lnTo>
                    <a:lnTo>
                      <a:pt x="111" y="635"/>
                    </a:lnTo>
                    <a:lnTo>
                      <a:pt x="221" y="713"/>
                    </a:lnTo>
                    <a:lnTo>
                      <a:pt x="355" y="747"/>
                    </a:lnTo>
                    <a:lnTo>
                      <a:pt x="454" y="724"/>
                    </a:lnTo>
                    <a:lnTo>
                      <a:pt x="532" y="680"/>
                    </a:lnTo>
                    <a:lnTo>
                      <a:pt x="588" y="624"/>
                    </a:lnTo>
                    <a:lnTo>
                      <a:pt x="610" y="568"/>
                    </a:lnTo>
                    <a:lnTo>
                      <a:pt x="621" y="535"/>
                    </a:lnTo>
                    <a:lnTo>
                      <a:pt x="621" y="524"/>
                    </a:lnTo>
                    <a:lnTo>
                      <a:pt x="610" y="513"/>
                    </a:lnTo>
                    <a:lnTo>
                      <a:pt x="588" y="513"/>
                    </a:lnTo>
                    <a:lnTo>
                      <a:pt x="588" y="524"/>
                    </a:lnTo>
                    <a:lnTo>
                      <a:pt x="576" y="535"/>
                    </a:lnTo>
                    <a:lnTo>
                      <a:pt x="532" y="613"/>
                    </a:lnTo>
                    <a:lnTo>
                      <a:pt x="488" y="669"/>
                    </a:lnTo>
                    <a:lnTo>
                      <a:pt x="432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33" y="646"/>
                    </a:lnTo>
                    <a:lnTo>
                      <a:pt x="188" y="591"/>
                    </a:lnTo>
                    <a:lnTo>
                      <a:pt x="155" y="513"/>
                    </a:lnTo>
                    <a:lnTo>
                      <a:pt x="133" y="424"/>
                    </a:lnTo>
                    <a:lnTo>
                      <a:pt x="133" y="357"/>
                    </a:lnTo>
                    <a:lnTo>
                      <a:pt x="588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199" y="123"/>
                    </a:lnTo>
                    <a:lnTo>
                      <a:pt x="244" y="67"/>
                    </a:lnTo>
                    <a:lnTo>
                      <a:pt x="299" y="45"/>
                    </a:lnTo>
                    <a:lnTo>
                      <a:pt x="332" y="45"/>
                    </a:lnTo>
                    <a:lnTo>
                      <a:pt x="410" y="56"/>
                    </a:lnTo>
                    <a:lnTo>
                      <a:pt x="454" y="100"/>
                    </a:lnTo>
                    <a:lnTo>
                      <a:pt x="488" y="156"/>
                    </a:lnTo>
                    <a:lnTo>
                      <a:pt x="510" y="223"/>
                    </a:lnTo>
                    <a:lnTo>
                      <a:pt x="510" y="279"/>
                    </a:lnTo>
                    <a:lnTo>
                      <a:pt x="52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5" name="Freeform 29"/>
              <p:cNvSpPr>
                <a:spLocks noEditPoints="1"/>
              </p:cNvSpPr>
              <p:nvPr/>
            </p:nvSpPr>
            <p:spPr bwMode="auto">
              <a:xfrm>
                <a:off x="22231" y="4685"/>
                <a:ext cx="344" cy="1069"/>
              </a:xfrm>
              <a:custGeom>
                <a:avLst/>
                <a:gdLst/>
                <a:ahLst/>
                <a:cxnLst>
                  <a:cxn ang="0">
                    <a:pos x="233" y="356"/>
                  </a:cxn>
                  <a:cxn ang="0">
                    <a:pos x="0" y="379"/>
                  </a:cxn>
                  <a:cxn ang="0">
                    <a:pos x="0" y="423"/>
                  </a:cxn>
                  <a:cxn ang="0">
                    <a:pos x="44" y="423"/>
                  </a:cxn>
                  <a:cxn ang="0">
                    <a:pos x="78" y="434"/>
                  </a:cxn>
                  <a:cxn ang="0">
                    <a:pos x="100" y="445"/>
                  </a:cxn>
                  <a:cxn ang="0">
                    <a:pos x="111" y="457"/>
                  </a:cxn>
                  <a:cxn ang="0">
                    <a:pos x="122" y="479"/>
                  </a:cxn>
                  <a:cxn ang="0">
                    <a:pos x="122" y="980"/>
                  </a:cxn>
                  <a:cxn ang="0">
                    <a:pos x="111" y="1003"/>
                  </a:cxn>
                  <a:cxn ang="0">
                    <a:pos x="89" y="1014"/>
                  </a:cxn>
                  <a:cxn ang="0">
                    <a:pos x="56" y="1014"/>
                  </a:cxn>
                  <a:cxn ang="0">
                    <a:pos x="0" y="1025"/>
                  </a:cxn>
                  <a:cxn ang="0">
                    <a:pos x="0" y="1069"/>
                  </a:cxn>
                  <a:cxn ang="0">
                    <a:pos x="344" y="1069"/>
                  </a:cxn>
                  <a:cxn ang="0">
                    <a:pos x="344" y="1025"/>
                  </a:cxn>
                  <a:cxn ang="0">
                    <a:pos x="300" y="1025"/>
                  </a:cxn>
                  <a:cxn ang="0">
                    <a:pos x="266" y="1014"/>
                  </a:cxn>
                  <a:cxn ang="0">
                    <a:pos x="244" y="1014"/>
                  </a:cxn>
                  <a:cxn ang="0">
                    <a:pos x="233" y="991"/>
                  </a:cxn>
                  <a:cxn ang="0">
                    <a:pos x="233" y="947"/>
                  </a:cxn>
                  <a:cxn ang="0">
                    <a:pos x="233" y="356"/>
                  </a:cxn>
                  <a:cxn ang="0">
                    <a:pos x="233" y="78"/>
                  </a:cxn>
                  <a:cxn ang="0">
                    <a:pos x="222" y="44"/>
                  </a:cxn>
                  <a:cxn ang="0">
                    <a:pos x="211" y="22"/>
                  </a:cxn>
                  <a:cxn ang="0">
                    <a:pos x="178" y="0"/>
                  </a:cxn>
                  <a:cxn ang="0">
                    <a:pos x="111" y="0"/>
                  </a:cxn>
                  <a:cxn ang="0">
                    <a:pos x="67" y="44"/>
                  </a:cxn>
                  <a:cxn ang="0">
                    <a:pos x="67" y="111"/>
                  </a:cxn>
                  <a:cxn ang="0">
                    <a:pos x="111" y="156"/>
                  </a:cxn>
                  <a:cxn ang="0">
                    <a:pos x="144" y="167"/>
                  </a:cxn>
                  <a:cxn ang="0">
                    <a:pos x="211" y="145"/>
                  </a:cxn>
                  <a:cxn ang="0">
                    <a:pos x="233" y="78"/>
                  </a:cxn>
                </a:cxnLst>
                <a:rect l="0" t="0" r="r" b="b"/>
                <a:pathLst>
                  <a:path w="344" h="1069">
                    <a:moveTo>
                      <a:pt x="233" y="356"/>
                    </a:moveTo>
                    <a:lnTo>
                      <a:pt x="0" y="379"/>
                    </a:lnTo>
                    <a:lnTo>
                      <a:pt x="0" y="423"/>
                    </a:lnTo>
                    <a:lnTo>
                      <a:pt x="44" y="423"/>
                    </a:lnTo>
                    <a:lnTo>
                      <a:pt x="78" y="434"/>
                    </a:lnTo>
                    <a:lnTo>
                      <a:pt x="100" y="445"/>
                    </a:lnTo>
                    <a:lnTo>
                      <a:pt x="111" y="457"/>
                    </a:lnTo>
                    <a:lnTo>
                      <a:pt x="122" y="479"/>
                    </a:lnTo>
                    <a:lnTo>
                      <a:pt x="122" y="980"/>
                    </a:lnTo>
                    <a:lnTo>
                      <a:pt x="111" y="1003"/>
                    </a:lnTo>
                    <a:lnTo>
                      <a:pt x="89" y="1014"/>
                    </a:lnTo>
                    <a:lnTo>
                      <a:pt x="56" y="1014"/>
                    </a:lnTo>
                    <a:lnTo>
                      <a:pt x="0" y="1025"/>
                    </a:lnTo>
                    <a:lnTo>
                      <a:pt x="0" y="1069"/>
                    </a:lnTo>
                    <a:lnTo>
                      <a:pt x="344" y="1069"/>
                    </a:lnTo>
                    <a:lnTo>
                      <a:pt x="344" y="1025"/>
                    </a:lnTo>
                    <a:lnTo>
                      <a:pt x="300" y="1025"/>
                    </a:lnTo>
                    <a:lnTo>
                      <a:pt x="266" y="1014"/>
                    </a:lnTo>
                    <a:lnTo>
                      <a:pt x="244" y="1014"/>
                    </a:lnTo>
                    <a:lnTo>
                      <a:pt x="233" y="991"/>
                    </a:lnTo>
                    <a:lnTo>
                      <a:pt x="233" y="947"/>
                    </a:lnTo>
                    <a:lnTo>
                      <a:pt x="233" y="356"/>
                    </a:lnTo>
                    <a:close/>
                    <a:moveTo>
                      <a:pt x="233" y="78"/>
                    </a:moveTo>
                    <a:lnTo>
                      <a:pt x="222" y="44"/>
                    </a:lnTo>
                    <a:lnTo>
                      <a:pt x="211" y="22"/>
                    </a:lnTo>
                    <a:lnTo>
                      <a:pt x="178" y="0"/>
                    </a:lnTo>
                    <a:lnTo>
                      <a:pt x="111" y="0"/>
                    </a:lnTo>
                    <a:lnTo>
                      <a:pt x="67" y="44"/>
                    </a:lnTo>
                    <a:lnTo>
                      <a:pt x="67" y="111"/>
                    </a:lnTo>
                    <a:lnTo>
                      <a:pt x="111" y="156"/>
                    </a:lnTo>
                    <a:lnTo>
                      <a:pt x="144" y="167"/>
                    </a:lnTo>
                    <a:lnTo>
                      <a:pt x="211" y="145"/>
                    </a:lnTo>
                    <a:lnTo>
                      <a:pt x="233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6" name="Freeform 30"/>
              <p:cNvSpPr>
                <a:spLocks/>
              </p:cNvSpPr>
              <p:nvPr/>
            </p:nvSpPr>
            <p:spPr bwMode="auto">
              <a:xfrm>
                <a:off x="22675" y="5041"/>
                <a:ext cx="798" cy="713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24"/>
                  </a:cxn>
                  <a:cxn ang="0">
                    <a:pos x="111" y="647"/>
                  </a:cxn>
                  <a:cxn ang="0">
                    <a:pos x="89" y="658"/>
                  </a:cxn>
                  <a:cxn ang="0">
                    <a:pos x="55" y="658"/>
                  </a:cxn>
                  <a:cxn ang="0">
                    <a:pos x="0" y="669"/>
                  </a:cxn>
                  <a:cxn ang="0">
                    <a:pos x="0" y="713"/>
                  </a:cxn>
                  <a:cxn ang="0">
                    <a:pos x="355" y="713"/>
                  </a:cxn>
                  <a:cxn ang="0">
                    <a:pos x="355" y="669"/>
                  </a:cxn>
                  <a:cxn ang="0">
                    <a:pos x="310" y="669"/>
                  </a:cxn>
                  <a:cxn ang="0">
                    <a:pos x="277" y="658"/>
                  </a:cxn>
                  <a:cxn ang="0">
                    <a:pos x="255" y="658"/>
                  </a:cxn>
                  <a:cxn ang="0">
                    <a:pos x="244" y="647"/>
                  </a:cxn>
                  <a:cxn ang="0">
                    <a:pos x="233" y="624"/>
                  </a:cxn>
                  <a:cxn ang="0">
                    <a:pos x="233" y="301"/>
                  </a:cxn>
                  <a:cxn ang="0">
                    <a:pos x="255" y="190"/>
                  </a:cxn>
                  <a:cxn ang="0">
                    <a:pos x="299" y="101"/>
                  </a:cxn>
                  <a:cxn ang="0">
                    <a:pos x="366" y="56"/>
                  </a:cxn>
                  <a:cxn ang="0">
                    <a:pos x="443" y="34"/>
                  </a:cxn>
                  <a:cxn ang="0">
                    <a:pos x="510" y="56"/>
                  </a:cxn>
                  <a:cxn ang="0">
                    <a:pos x="543" y="89"/>
                  </a:cxn>
                  <a:cxn ang="0">
                    <a:pos x="565" y="145"/>
                  </a:cxn>
                  <a:cxn ang="0">
                    <a:pos x="565" y="624"/>
                  </a:cxn>
                  <a:cxn ang="0">
                    <a:pos x="554" y="647"/>
                  </a:cxn>
                  <a:cxn ang="0">
                    <a:pos x="532" y="658"/>
                  </a:cxn>
                  <a:cxn ang="0">
                    <a:pos x="499" y="658"/>
                  </a:cxn>
                  <a:cxn ang="0">
                    <a:pos x="443" y="669"/>
                  </a:cxn>
                  <a:cxn ang="0">
                    <a:pos x="443" y="713"/>
                  </a:cxn>
                  <a:cxn ang="0">
                    <a:pos x="798" y="713"/>
                  </a:cxn>
                  <a:cxn ang="0">
                    <a:pos x="798" y="669"/>
                  </a:cxn>
                  <a:cxn ang="0">
                    <a:pos x="754" y="669"/>
                  </a:cxn>
                  <a:cxn ang="0">
                    <a:pos x="721" y="658"/>
                  </a:cxn>
                  <a:cxn ang="0">
                    <a:pos x="699" y="658"/>
                  </a:cxn>
                  <a:cxn ang="0">
                    <a:pos x="676" y="635"/>
                  </a:cxn>
                  <a:cxn ang="0">
                    <a:pos x="676" y="201"/>
                  </a:cxn>
                  <a:cxn ang="0">
                    <a:pos x="665" y="123"/>
                  </a:cxn>
                  <a:cxn ang="0">
                    <a:pos x="621" y="67"/>
                  </a:cxn>
                  <a:cxn ang="0">
                    <a:pos x="610" y="45"/>
                  </a:cxn>
                  <a:cxn ang="0">
                    <a:pos x="588" y="34"/>
                  </a:cxn>
                  <a:cxn ang="0">
                    <a:pos x="554" y="11"/>
                  </a:cxn>
                  <a:cxn ang="0">
                    <a:pos x="510" y="11"/>
                  </a:cxn>
                  <a:cxn ang="0">
                    <a:pos x="455" y="0"/>
                  </a:cxn>
                  <a:cxn ang="0">
                    <a:pos x="355" y="23"/>
                  </a:cxn>
                  <a:cxn ang="0">
                    <a:pos x="277" y="78"/>
                  </a:cxn>
                  <a:cxn ang="0">
                    <a:pos x="222" y="167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100" y="89"/>
                  </a:cxn>
                  <a:cxn ang="0">
                    <a:pos x="111" y="101"/>
                  </a:cxn>
                  <a:cxn ang="0">
                    <a:pos x="122" y="123"/>
                  </a:cxn>
                  <a:cxn ang="0">
                    <a:pos x="122" y="156"/>
                  </a:cxn>
                </a:cxnLst>
                <a:rect l="0" t="0" r="r" b="b"/>
                <a:pathLst>
                  <a:path w="798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7"/>
                    </a:lnTo>
                    <a:lnTo>
                      <a:pt x="89" y="658"/>
                    </a:lnTo>
                    <a:lnTo>
                      <a:pt x="55" y="658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55" y="713"/>
                    </a:lnTo>
                    <a:lnTo>
                      <a:pt x="355" y="669"/>
                    </a:lnTo>
                    <a:lnTo>
                      <a:pt x="310" y="669"/>
                    </a:lnTo>
                    <a:lnTo>
                      <a:pt x="277" y="658"/>
                    </a:lnTo>
                    <a:lnTo>
                      <a:pt x="255" y="658"/>
                    </a:lnTo>
                    <a:lnTo>
                      <a:pt x="244" y="647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5" y="190"/>
                    </a:lnTo>
                    <a:lnTo>
                      <a:pt x="299" y="101"/>
                    </a:lnTo>
                    <a:lnTo>
                      <a:pt x="366" y="56"/>
                    </a:lnTo>
                    <a:lnTo>
                      <a:pt x="443" y="34"/>
                    </a:lnTo>
                    <a:lnTo>
                      <a:pt x="510" y="56"/>
                    </a:lnTo>
                    <a:lnTo>
                      <a:pt x="543" y="89"/>
                    </a:lnTo>
                    <a:lnTo>
                      <a:pt x="565" y="145"/>
                    </a:lnTo>
                    <a:lnTo>
                      <a:pt x="565" y="624"/>
                    </a:lnTo>
                    <a:lnTo>
                      <a:pt x="554" y="647"/>
                    </a:lnTo>
                    <a:lnTo>
                      <a:pt x="532" y="658"/>
                    </a:lnTo>
                    <a:lnTo>
                      <a:pt x="499" y="658"/>
                    </a:lnTo>
                    <a:lnTo>
                      <a:pt x="443" y="669"/>
                    </a:lnTo>
                    <a:lnTo>
                      <a:pt x="443" y="713"/>
                    </a:lnTo>
                    <a:lnTo>
                      <a:pt x="798" y="713"/>
                    </a:lnTo>
                    <a:lnTo>
                      <a:pt x="798" y="669"/>
                    </a:lnTo>
                    <a:lnTo>
                      <a:pt x="754" y="669"/>
                    </a:lnTo>
                    <a:lnTo>
                      <a:pt x="721" y="658"/>
                    </a:lnTo>
                    <a:lnTo>
                      <a:pt x="699" y="658"/>
                    </a:lnTo>
                    <a:lnTo>
                      <a:pt x="676" y="635"/>
                    </a:lnTo>
                    <a:lnTo>
                      <a:pt x="676" y="201"/>
                    </a:lnTo>
                    <a:lnTo>
                      <a:pt x="665" y="123"/>
                    </a:lnTo>
                    <a:lnTo>
                      <a:pt x="621" y="67"/>
                    </a:lnTo>
                    <a:lnTo>
                      <a:pt x="610" y="45"/>
                    </a:lnTo>
                    <a:lnTo>
                      <a:pt x="588" y="34"/>
                    </a:lnTo>
                    <a:lnTo>
                      <a:pt x="554" y="11"/>
                    </a:lnTo>
                    <a:lnTo>
                      <a:pt x="510" y="11"/>
                    </a:lnTo>
                    <a:lnTo>
                      <a:pt x="455" y="0"/>
                    </a:lnTo>
                    <a:lnTo>
                      <a:pt x="355" y="23"/>
                    </a:lnTo>
                    <a:lnTo>
                      <a:pt x="277" y="78"/>
                    </a:lnTo>
                    <a:lnTo>
                      <a:pt x="222" y="167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100" y="89"/>
                    </a:lnTo>
                    <a:lnTo>
                      <a:pt x="111" y="101"/>
                    </a:lnTo>
                    <a:lnTo>
                      <a:pt x="122" y="123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7" name="Freeform 31"/>
              <p:cNvSpPr>
                <a:spLocks noEditPoints="1"/>
              </p:cNvSpPr>
              <p:nvPr/>
            </p:nvSpPr>
            <p:spPr bwMode="auto">
              <a:xfrm>
                <a:off x="24117" y="4618"/>
                <a:ext cx="1109" cy="1170"/>
              </a:xfrm>
              <a:custGeom>
                <a:avLst/>
                <a:gdLst/>
                <a:ahLst/>
                <a:cxnLst>
                  <a:cxn ang="0">
                    <a:pos x="1109" y="434"/>
                  </a:cxn>
                  <a:cxn ang="0">
                    <a:pos x="1087" y="290"/>
                  </a:cxn>
                  <a:cxn ang="0">
                    <a:pos x="1031" y="167"/>
                  </a:cxn>
                  <a:cxn ang="0">
                    <a:pos x="943" y="78"/>
                  </a:cxn>
                  <a:cxn ang="0">
                    <a:pos x="832" y="22"/>
                  </a:cxn>
                  <a:cxn ang="0">
                    <a:pos x="699" y="0"/>
                  </a:cxn>
                  <a:cxn ang="0">
                    <a:pos x="488" y="44"/>
                  </a:cxn>
                  <a:cxn ang="0">
                    <a:pos x="299" y="156"/>
                  </a:cxn>
                  <a:cxn ang="0">
                    <a:pos x="144" y="323"/>
                  </a:cxn>
                  <a:cxn ang="0">
                    <a:pos x="44" y="524"/>
                  </a:cxn>
                  <a:cxn ang="0">
                    <a:pos x="0" y="746"/>
                  </a:cxn>
                  <a:cxn ang="0">
                    <a:pos x="22" y="891"/>
                  </a:cxn>
                  <a:cxn ang="0">
                    <a:pos x="77" y="1014"/>
                  </a:cxn>
                  <a:cxn ang="0">
                    <a:pos x="166" y="1103"/>
                  </a:cxn>
                  <a:cxn ang="0">
                    <a:pos x="277" y="1148"/>
                  </a:cxn>
                  <a:cxn ang="0">
                    <a:pos x="410" y="1170"/>
                  </a:cxn>
                  <a:cxn ang="0">
                    <a:pos x="577" y="1148"/>
                  </a:cxn>
                  <a:cxn ang="0">
                    <a:pos x="743" y="1070"/>
                  </a:cxn>
                  <a:cxn ang="0">
                    <a:pos x="887" y="947"/>
                  </a:cxn>
                  <a:cxn ang="0">
                    <a:pos x="998" y="802"/>
                  </a:cxn>
                  <a:cxn ang="0">
                    <a:pos x="1076" y="624"/>
                  </a:cxn>
                  <a:cxn ang="0">
                    <a:pos x="1109" y="434"/>
                  </a:cxn>
                  <a:cxn ang="0">
                    <a:pos x="421" y="1125"/>
                  </a:cxn>
                  <a:cxn ang="0">
                    <a:pos x="310" y="1103"/>
                  </a:cxn>
                  <a:cxn ang="0">
                    <a:pos x="222" y="1036"/>
                  </a:cxn>
                  <a:cxn ang="0">
                    <a:pos x="166" y="936"/>
                  </a:cxn>
                  <a:cxn ang="0">
                    <a:pos x="144" y="791"/>
                  </a:cxn>
                  <a:cxn ang="0">
                    <a:pos x="155" y="713"/>
                  </a:cxn>
                  <a:cxn ang="0">
                    <a:pos x="177" y="590"/>
                  </a:cxn>
                  <a:cxn ang="0">
                    <a:pos x="222" y="446"/>
                  </a:cxn>
                  <a:cxn ang="0">
                    <a:pos x="299" y="290"/>
                  </a:cxn>
                  <a:cxn ang="0">
                    <a:pos x="421" y="156"/>
                  </a:cxn>
                  <a:cxn ang="0">
                    <a:pos x="554" y="67"/>
                  </a:cxn>
                  <a:cxn ang="0">
                    <a:pos x="688" y="44"/>
                  </a:cxn>
                  <a:cxn ang="0">
                    <a:pos x="765" y="56"/>
                  </a:cxn>
                  <a:cxn ang="0">
                    <a:pos x="843" y="89"/>
                  </a:cxn>
                  <a:cxn ang="0">
                    <a:pos x="909" y="156"/>
                  </a:cxn>
                  <a:cxn ang="0">
                    <a:pos x="943" y="245"/>
                  </a:cxn>
                  <a:cxn ang="0">
                    <a:pos x="965" y="379"/>
                  </a:cxn>
                  <a:cxn ang="0">
                    <a:pos x="954" y="490"/>
                  </a:cxn>
                  <a:cxn ang="0">
                    <a:pos x="920" y="624"/>
                  </a:cxn>
                  <a:cxn ang="0">
                    <a:pos x="865" y="780"/>
                  </a:cxn>
                  <a:cxn ang="0">
                    <a:pos x="765" y="936"/>
                  </a:cxn>
                  <a:cxn ang="0">
                    <a:pos x="665" y="1025"/>
                  </a:cxn>
                  <a:cxn ang="0">
                    <a:pos x="554" y="1103"/>
                  </a:cxn>
                  <a:cxn ang="0">
                    <a:pos x="421" y="1125"/>
                  </a:cxn>
                </a:cxnLst>
                <a:rect l="0" t="0" r="r" b="b"/>
                <a:pathLst>
                  <a:path w="1109" h="1170">
                    <a:moveTo>
                      <a:pt x="1109" y="434"/>
                    </a:moveTo>
                    <a:lnTo>
                      <a:pt x="1087" y="290"/>
                    </a:lnTo>
                    <a:lnTo>
                      <a:pt x="1031" y="167"/>
                    </a:lnTo>
                    <a:lnTo>
                      <a:pt x="943" y="78"/>
                    </a:lnTo>
                    <a:lnTo>
                      <a:pt x="832" y="22"/>
                    </a:lnTo>
                    <a:lnTo>
                      <a:pt x="699" y="0"/>
                    </a:lnTo>
                    <a:lnTo>
                      <a:pt x="488" y="44"/>
                    </a:lnTo>
                    <a:lnTo>
                      <a:pt x="299" y="156"/>
                    </a:lnTo>
                    <a:lnTo>
                      <a:pt x="144" y="323"/>
                    </a:lnTo>
                    <a:lnTo>
                      <a:pt x="44" y="524"/>
                    </a:lnTo>
                    <a:lnTo>
                      <a:pt x="0" y="746"/>
                    </a:lnTo>
                    <a:lnTo>
                      <a:pt x="22" y="891"/>
                    </a:lnTo>
                    <a:lnTo>
                      <a:pt x="77" y="1014"/>
                    </a:lnTo>
                    <a:lnTo>
                      <a:pt x="166" y="1103"/>
                    </a:lnTo>
                    <a:lnTo>
                      <a:pt x="277" y="1148"/>
                    </a:lnTo>
                    <a:lnTo>
                      <a:pt x="410" y="1170"/>
                    </a:lnTo>
                    <a:lnTo>
                      <a:pt x="577" y="1148"/>
                    </a:lnTo>
                    <a:lnTo>
                      <a:pt x="743" y="1070"/>
                    </a:lnTo>
                    <a:lnTo>
                      <a:pt x="887" y="947"/>
                    </a:lnTo>
                    <a:lnTo>
                      <a:pt x="998" y="802"/>
                    </a:lnTo>
                    <a:lnTo>
                      <a:pt x="1076" y="624"/>
                    </a:lnTo>
                    <a:lnTo>
                      <a:pt x="1109" y="434"/>
                    </a:lnTo>
                    <a:close/>
                    <a:moveTo>
                      <a:pt x="421" y="1125"/>
                    </a:moveTo>
                    <a:lnTo>
                      <a:pt x="310" y="1103"/>
                    </a:lnTo>
                    <a:lnTo>
                      <a:pt x="222" y="1036"/>
                    </a:lnTo>
                    <a:lnTo>
                      <a:pt x="166" y="936"/>
                    </a:lnTo>
                    <a:lnTo>
                      <a:pt x="144" y="791"/>
                    </a:lnTo>
                    <a:lnTo>
                      <a:pt x="155" y="713"/>
                    </a:lnTo>
                    <a:lnTo>
                      <a:pt x="177" y="590"/>
                    </a:lnTo>
                    <a:lnTo>
                      <a:pt x="222" y="446"/>
                    </a:lnTo>
                    <a:lnTo>
                      <a:pt x="299" y="290"/>
                    </a:lnTo>
                    <a:lnTo>
                      <a:pt x="421" y="156"/>
                    </a:lnTo>
                    <a:lnTo>
                      <a:pt x="554" y="67"/>
                    </a:lnTo>
                    <a:lnTo>
                      <a:pt x="688" y="44"/>
                    </a:lnTo>
                    <a:lnTo>
                      <a:pt x="765" y="56"/>
                    </a:lnTo>
                    <a:lnTo>
                      <a:pt x="843" y="89"/>
                    </a:lnTo>
                    <a:lnTo>
                      <a:pt x="909" y="156"/>
                    </a:lnTo>
                    <a:lnTo>
                      <a:pt x="943" y="245"/>
                    </a:lnTo>
                    <a:lnTo>
                      <a:pt x="965" y="379"/>
                    </a:lnTo>
                    <a:lnTo>
                      <a:pt x="954" y="490"/>
                    </a:lnTo>
                    <a:lnTo>
                      <a:pt x="920" y="624"/>
                    </a:lnTo>
                    <a:lnTo>
                      <a:pt x="865" y="780"/>
                    </a:lnTo>
                    <a:lnTo>
                      <a:pt x="765" y="936"/>
                    </a:lnTo>
                    <a:lnTo>
                      <a:pt x="665" y="1025"/>
                    </a:lnTo>
                    <a:lnTo>
                      <a:pt x="554" y="1103"/>
                    </a:lnTo>
                    <a:lnTo>
                      <a:pt x="421" y="11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8" name="Freeform 32"/>
              <p:cNvSpPr>
                <a:spLocks/>
              </p:cNvSpPr>
              <p:nvPr/>
            </p:nvSpPr>
            <p:spPr bwMode="auto">
              <a:xfrm>
                <a:off x="25459" y="4551"/>
                <a:ext cx="377" cy="1605"/>
              </a:xfrm>
              <a:custGeom>
                <a:avLst/>
                <a:gdLst/>
                <a:ahLst/>
                <a:cxnLst>
                  <a:cxn ang="0">
                    <a:pos x="377" y="1594"/>
                  </a:cxn>
                  <a:cxn ang="0">
                    <a:pos x="377" y="1582"/>
                  </a:cxn>
                  <a:cxn ang="0">
                    <a:pos x="366" y="1582"/>
                  </a:cxn>
                  <a:cxn ang="0">
                    <a:pos x="366" y="1571"/>
                  </a:cxn>
                  <a:cxn ang="0">
                    <a:pos x="344" y="1549"/>
                  </a:cxn>
                  <a:cxn ang="0">
                    <a:pos x="244" y="1415"/>
                  </a:cxn>
                  <a:cxn ang="0">
                    <a:pos x="166" y="1270"/>
                  </a:cxn>
                  <a:cxn ang="0">
                    <a:pos x="122" y="1114"/>
                  </a:cxn>
                  <a:cxn ang="0">
                    <a:pos x="100" y="958"/>
                  </a:cxn>
                  <a:cxn ang="0">
                    <a:pos x="100" y="802"/>
                  </a:cxn>
                  <a:cxn ang="0">
                    <a:pos x="111" y="591"/>
                  </a:cxn>
                  <a:cxn ang="0">
                    <a:pos x="155" y="390"/>
                  </a:cxn>
                  <a:cxn ang="0">
                    <a:pos x="233" y="201"/>
                  </a:cxn>
                  <a:cxn ang="0">
                    <a:pos x="355" y="45"/>
                  </a:cxn>
                  <a:cxn ang="0">
                    <a:pos x="377" y="22"/>
                  </a:cxn>
                  <a:cxn ang="0">
                    <a:pos x="377" y="11"/>
                  </a:cxn>
                  <a:cxn ang="0">
                    <a:pos x="366" y="0"/>
                  </a:cxn>
                  <a:cxn ang="0">
                    <a:pos x="355" y="0"/>
                  </a:cxn>
                  <a:cxn ang="0">
                    <a:pos x="333" y="11"/>
                  </a:cxn>
                  <a:cxn ang="0">
                    <a:pos x="233" y="111"/>
                  </a:cxn>
                  <a:cxn ang="0">
                    <a:pos x="166" y="201"/>
                  </a:cxn>
                  <a:cxn ang="0">
                    <a:pos x="100" y="312"/>
                  </a:cxn>
                  <a:cxn ang="0">
                    <a:pos x="44" y="490"/>
                  </a:cxn>
                  <a:cxn ang="0">
                    <a:pos x="11" y="657"/>
                  </a:cxn>
                  <a:cxn ang="0">
                    <a:pos x="0" y="802"/>
                  </a:cxn>
                  <a:cxn ang="0">
                    <a:pos x="11" y="947"/>
                  </a:cxn>
                  <a:cxn ang="0">
                    <a:pos x="44" y="1125"/>
                  </a:cxn>
                  <a:cxn ang="0">
                    <a:pos x="111" y="1304"/>
                  </a:cxn>
                  <a:cxn ang="0">
                    <a:pos x="189" y="1438"/>
                  </a:cxn>
                  <a:cxn ang="0">
                    <a:pos x="266" y="1527"/>
                  </a:cxn>
                  <a:cxn ang="0">
                    <a:pos x="322" y="1582"/>
                  </a:cxn>
                  <a:cxn ang="0">
                    <a:pos x="355" y="1605"/>
                  </a:cxn>
                  <a:cxn ang="0">
                    <a:pos x="366" y="1605"/>
                  </a:cxn>
                  <a:cxn ang="0">
                    <a:pos x="377" y="1594"/>
                  </a:cxn>
                </a:cxnLst>
                <a:rect l="0" t="0" r="r" b="b"/>
                <a:pathLst>
                  <a:path w="377" h="1605">
                    <a:moveTo>
                      <a:pt x="377" y="1594"/>
                    </a:moveTo>
                    <a:lnTo>
                      <a:pt x="377" y="1582"/>
                    </a:lnTo>
                    <a:lnTo>
                      <a:pt x="366" y="1582"/>
                    </a:lnTo>
                    <a:lnTo>
                      <a:pt x="366" y="1571"/>
                    </a:lnTo>
                    <a:lnTo>
                      <a:pt x="344" y="1549"/>
                    </a:lnTo>
                    <a:lnTo>
                      <a:pt x="244" y="1415"/>
                    </a:lnTo>
                    <a:lnTo>
                      <a:pt x="166" y="1270"/>
                    </a:lnTo>
                    <a:lnTo>
                      <a:pt x="122" y="1114"/>
                    </a:lnTo>
                    <a:lnTo>
                      <a:pt x="100" y="958"/>
                    </a:lnTo>
                    <a:lnTo>
                      <a:pt x="100" y="802"/>
                    </a:lnTo>
                    <a:lnTo>
                      <a:pt x="111" y="591"/>
                    </a:lnTo>
                    <a:lnTo>
                      <a:pt x="155" y="390"/>
                    </a:lnTo>
                    <a:lnTo>
                      <a:pt x="233" y="201"/>
                    </a:lnTo>
                    <a:lnTo>
                      <a:pt x="355" y="45"/>
                    </a:lnTo>
                    <a:lnTo>
                      <a:pt x="377" y="22"/>
                    </a:lnTo>
                    <a:lnTo>
                      <a:pt x="377" y="11"/>
                    </a:lnTo>
                    <a:lnTo>
                      <a:pt x="366" y="0"/>
                    </a:lnTo>
                    <a:lnTo>
                      <a:pt x="355" y="0"/>
                    </a:lnTo>
                    <a:lnTo>
                      <a:pt x="333" y="11"/>
                    </a:lnTo>
                    <a:lnTo>
                      <a:pt x="233" y="111"/>
                    </a:lnTo>
                    <a:lnTo>
                      <a:pt x="166" y="201"/>
                    </a:lnTo>
                    <a:lnTo>
                      <a:pt x="100" y="312"/>
                    </a:lnTo>
                    <a:lnTo>
                      <a:pt x="44" y="490"/>
                    </a:lnTo>
                    <a:lnTo>
                      <a:pt x="11" y="657"/>
                    </a:lnTo>
                    <a:lnTo>
                      <a:pt x="0" y="802"/>
                    </a:lnTo>
                    <a:lnTo>
                      <a:pt x="11" y="947"/>
                    </a:lnTo>
                    <a:lnTo>
                      <a:pt x="44" y="1125"/>
                    </a:lnTo>
                    <a:lnTo>
                      <a:pt x="111" y="1304"/>
                    </a:lnTo>
                    <a:lnTo>
                      <a:pt x="189" y="1438"/>
                    </a:lnTo>
                    <a:lnTo>
                      <a:pt x="266" y="1527"/>
                    </a:lnTo>
                    <a:lnTo>
                      <a:pt x="322" y="1582"/>
                    </a:lnTo>
                    <a:lnTo>
                      <a:pt x="355" y="1605"/>
                    </a:lnTo>
                    <a:lnTo>
                      <a:pt x="366" y="1605"/>
                    </a:lnTo>
                    <a:lnTo>
                      <a:pt x="377" y="159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09" name="Freeform 33"/>
              <p:cNvSpPr>
                <a:spLocks/>
              </p:cNvSpPr>
              <p:nvPr/>
            </p:nvSpPr>
            <p:spPr bwMode="auto">
              <a:xfrm>
                <a:off x="25969" y="5041"/>
                <a:ext cx="1309" cy="736"/>
              </a:xfrm>
              <a:custGeom>
                <a:avLst/>
                <a:gdLst/>
                <a:ahLst/>
                <a:cxnLst>
                  <a:cxn ang="0">
                    <a:pos x="89" y="680"/>
                  </a:cxn>
                  <a:cxn ang="0">
                    <a:pos x="133" y="736"/>
                  </a:cxn>
                  <a:cxn ang="0">
                    <a:pos x="178" y="702"/>
                  </a:cxn>
                  <a:cxn ang="0">
                    <a:pos x="200" y="658"/>
                  </a:cxn>
                  <a:cxn ang="0">
                    <a:pos x="222" y="569"/>
                  </a:cxn>
                  <a:cxn ang="0">
                    <a:pos x="278" y="312"/>
                  </a:cxn>
                  <a:cxn ang="0">
                    <a:pos x="300" y="245"/>
                  </a:cxn>
                  <a:cxn ang="0">
                    <a:pos x="388" y="123"/>
                  </a:cxn>
                  <a:cxn ang="0">
                    <a:pos x="599" y="45"/>
                  </a:cxn>
                  <a:cxn ang="0">
                    <a:pos x="644" y="190"/>
                  </a:cxn>
                  <a:cxn ang="0">
                    <a:pos x="599" y="413"/>
                  </a:cxn>
                  <a:cxn ang="0">
                    <a:pos x="566" y="524"/>
                  </a:cxn>
                  <a:cxn ang="0">
                    <a:pos x="544" y="591"/>
                  </a:cxn>
                  <a:cxn ang="0">
                    <a:pos x="533" y="680"/>
                  </a:cxn>
                  <a:cxn ang="0">
                    <a:pos x="577" y="736"/>
                  </a:cxn>
                  <a:cxn ang="0">
                    <a:pos x="632" y="669"/>
                  </a:cxn>
                  <a:cxn ang="0">
                    <a:pos x="699" y="435"/>
                  </a:cxn>
                  <a:cxn ang="0">
                    <a:pos x="788" y="167"/>
                  </a:cxn>
                  <a:cxn ang="0">
                    <a:pos x="1010" y="34"/>
                  </a:cxn>
                  <a:cxn ang="0">
                    <a:pos x="1076" y="67"/>
                  </a:cxn>
                  <a:cxn ang="0">
                    <a:pos x="1076" y="234"/>
                  </a:cxn>
                  <a:cxn ang="0">
                    <a:pos x="987" y="513"/>
                  </a:cxn>
                  <a:cxn ang="0">
                    <a:pos x="999" y="680"/>
                  </a:cxn>
                  <a:cxn ang="0">
                    <a:pos x="1098" y="736"/>
                  </a:cxn>
                  <a:cxn ang="0">
                    <a:pos x="1287" y="580"/>
                  </a:cxn>
                  <a:cxn ang="0">
                    <a:pos x="1287" y="468"/>
                  </a:cxn>
                  <a:cxn ang="0">
                    <a:pos x="1243" y="569"/>
                  </a:cxn>
                  <a:cxn ang="0">
                    <a:pos x="1109" y="691"/>
                  </a:cxn>
                  <a:cxn ang="0">
                    <a:pos x="1065" y="647"/>
                  </a:cxn>
                  <a:cxn ang="0">
                    <a:pos x="1098" y="524"/>
                  </a:cxn>
                  <a:cxn ang="0">
                    <a:pos x="1187" y="257"/>
                  </a:cxn>
                  <a:cxn ang="0">
                    <a:pos x="1109" y="23"/>
                  </a:cxn>
                  <a:cxn ang="0">
                    <a:pos x="821" y="78"/>
                  </a:cxn>
                  <a:cxn ang="0">
                    <a:pos x="743" y="112"/>
                  </a:cxn>
                  <a:cxn ang="0">
                    <a:pos x="599" y="0"/>
                  </a:cxn>
                  <a:cxn ang="0">
                    <a:pos x="400" y="56"/>
                  </a:cxn>
                  <a:cxn ang="0">
                    <a:pos x="311" y="101"/>
                  </a:cxn>
                  <a:cxn ang="0">
                    <a:pos x="211" y="11"/>
                  </a:cxn>
                  <a:cxn ang="0">
                    <a:pos x="89" y="34"/>
                  </a:cxn>
                  <a:cxn ang="0">
                    <a:pos x="56" y="89"/>
                  </a:cxn>
                  <a:cxn ang="0">
                    <a:pos x="11" y="190"/>
                  </a:cxn>
                  <a:cxn ang="0">
                    <a:pos x="0" y="257"/>
                  </a:cxn>
                  <a:cxn ang="0">
                    <a:pos x="33" y="257"/>
                  </a:cxn>
                  <a:cxn ang="0">
                    <a:pos x="78" y="134"/>
                  </a:cxn>
                  <a:cxn ang="0">
                    <a:pos x="178" y="34"/>
                  </a:cxn>
                  <a:cxn ang="0">
                    <a:pos x="211" y="179"/>
                  </a:cxn>
                  <a:cxn ang="0">
                    <a:pos x="100" y="613"/>
                  </a:cxn>
                </a:cxnLst>
                <a:rect l="0" t="0" r="r" b="b"/>
                <a:pathLst>
                  <a:path w="1309" h="736">
                    <a:moveTo>
                      <a:pt x="100" y="613"/>
                    </a:moveTo>
                    <a:lnTo>
                      <a:pt x="89" y="635"/>
                    </a:lnTo>
                    <a:lnTo>
                      <a:pt x="89" y="680"/>
                    </a:lnTo>
                    <a:lnTo>
                      <a:pt x="78" y="691"/>
                    </a:lnTo>
                    <a:lnTo>
                      <a:pt x="89" y="713"/>
                    </a:lnTo>
                    <a:lnTo>
                      <a:pt x="133" y="736"/>
                    </a:lnTo>
                    <a:lnTo>
                      <a:pt x="144" y="736"/>
                    </a:lnTo>
                    <a:lnTo>
                      <a:pt x="167" y="725"/>
                    </a:lnTo>
                    <a:lnTo>
                      <a:pt x="178" y="702"/>
                    </a:lnTo>
                    <a:lnTo>
                      <a:pt x="189" y="691"/>
                    </a:lnTo>
                    <a:lnTo>
                      <a:pt x="189" y="680"/>
                    </a:lnTo>
                    <a:lnTo>
                      <a:pt x="200" y="658"/>
                    </a:lnTo>
                    <a:lnTo>
                      <a:pt x="200" y="624"/>
                    </a:lnTo>
                    <a:lnTo>
                      <a:pt x="211" y="591"/>
                    </a:lnTo>
                    <a:lnTo>
                      <a:pt x="222" y="569"/>
                    </a:lnTo>
                    <a:lnTo>
                      <a:pt x="233" y="491"/>
                    </a:lnTo>
                    <a:lnTo>
                      <a:pt x="255" y="424"/>
                    </a:lnTo>
                    <a:lnTo>
                      <a:pt x="278" y="312"/>
                    </a:lnTo>
                    <a:lnTo>
                      <a:pt x="289" y="290"/>
                    </a:lnTo>
                    <a:lnTo>
                      <a:pt x="289" y="268"/>
                    </a:lnTo>
                    <a:lnTo>
                      <a:pt x="300" y="245"/>
                    </a:lnTo>
                    <a:lnTo>
                      <a:pt x="300" y="234"/>
                    </a:lnTo>
                    <a:lnTo>
                      <a:pt x="333" y="179"/>
                    </a:lnTo>
                    <a:lnTo>
                      <a:pt x="388" y="123"/>
                    </a:lnTo>
                    <a:lnTo>
                      <a:pt x="466" y="67"/>
                    </a:lnTo>
                    <a:lnTo>
                      <a:pt x="566" y="34"/>
                    </a:lnTo>
                    <a:lnTo>
                      <a:pt x="599" y="45"/>
                    </a:lnTo>
                    <a:lnTo>
                      <a:pt x="621" y="56"/>
                    </a:lnTo>
                    <a:lnTo>
                      <a:pt x="644" y="101"/>
                    </a:lnTo>
                    <a:lnTo>
                      <a:pt x="644" y="190"/>
                    </a:lnTo>
                    <a:lnTo>
                      <a:pt x="621" y="279"/>
                    </a:lnTo>
                    <a:lnTo>
                      <a:pt x="610" y="357"/>
                    </a:lnTo>
                    <a:lnTo>
                      <a:pt x="599" y="413"/>
                    </a:lnTo>
                    <a:lnTo>
                      <a:pt x="577" y="468"/>
                    </a:lnTo>
                    <a:lnTo>
                      <a:pt x="566" y="502"/>
                    </a:lnTo>
                    <a:lnTo>
                      <a:pt x="566" y="524"/>
                    </a:lnTo>
                    <a:lnTo>
                      <a:pt x="555" y="546"/>
                    </a:lnTo>
                    <a:lnTo>
                      <a:pt x="555" y="569"/>
                    </a:lnTo>
                    <a:lnTo>
                      <a:pt x="544" y="591"/>
                    </a:lnTo>
                    <a:lnTo>
                      <a:pt x="544" y="613"/>
                    </a:lnTo>
                    <a:lnTo>
                      <a:pt x="533" y="635"/>
                    </a:lnTo>
                    <a:lnTo>
                      <a:pt x="533" y="680"/>
                    </a:lnTo>
                    <a:lnTo>
                      <a:pt x="522" y="691"/>
                    </a:lnTo>
                    <a:lnTo>
                      <a:pt x="533" y="713"/>
                    </a:lnTo>
                    <a:lnTo>
                      <a:pt x="577" y="736"/>
                    </a:lnTo>
                    <a:lnTo>
                      <a:pt x="621" y="713"/>
                    </a:lnTo>
                    <a:lnTo>
                      <a:pt x="632" y="691"/>
                    </a:lnTo>
                    <a:lnTo>
                      <a:pt x="632" y="669"/>
                    </a:lnTo>
                    <a:lnTo>
                      <a:pt x="644" y="635"/>
                    </a:lnTo>
                    <a:lnTo>
                      <a:pt x="666" y="546"/>
                    </a:lnTo>
                    <a:lnTo>
                      <a:pt x="699" y="435"/>
                    </a:lnTo>
                    <a:lnTo>
                      <a:pt x="721" y="323"/>
                    </a:lnTo>
                    <a:lnTo>
                      <a:pt x="755" y="223"/>
                    </a:lnTo>
                    <a:lnTo>
                      <a:pt x="788" y="167"/>
                    </a:lnTo>
                    <a:lnTo>
                      <a:pt x="843" y="112"/>
                    </a:lnTo>
                    <a:lnTo>
                      <a:pt x="910" y="56"/>
                    </a:lnTo>
                    <a:lnTo>
                      <a:pt x="1010" y="34"/>
                    </a:lnTo>
                    <a:lnTo>
                      <a:pt x="1043" y="45"/>
                    </a:lnTo>
                    <a:lnTo>
                      <a:pt x="1054" y="56"/>
                    </a:lnTo>
                    <a:lnTo>
                      <a:pt x="1076" y="67"/>
                    </a:lnTo>
                    <a:lnTo>
                      <a:pt x="1087" y="101"/>
                    </a:lnTo>
                    <a:lnTo>
                      <a:pt x="1087" y="156"/>
                    </a:lnTo>
                    <a:lnTo>
                      <a:pt x="1076" y="234"/>
                    </a:lnTo>
                    <a:lnTo>
                      <a:pt x="1054" y="335"/>
                    </a:lnTo>
                    <a:lnTo>
                      <a:pt x="1021" y="435"/>
                    </a:lnTo>
                    <a:lnTo>
                      <a:pt x="987" y="513"/>
                    </a:lnTo>
                    <a:lnTo>
                      <a:pt x="976" y="546"/>
                    </a:lnTo>
                    <a:lnTo>
                      <a:pt x="976" y="647"/>
                    </a:lnTo>
                    <a:lnTo>
                      <a:pt x="999" y="680"/>
                    </a:lnTo>
                    <a:lnTo>
                      <a:pt x="1021" y="702"/>
                    </a:lnTo>
                    <a:lnTo>
                      <a:pt x="1065" y="725"/>
                    </a:lnTo>
                    <a:lnTo>
                      <a:pt x="1098" y="736"/>
                    </a:lnTo>
                    <a:lnTo>
                      <a:pt x="1176" y="713"/>
                    </a:lnTo>
                    <a:lnTo>
                      <a:pt x="1243" y="647"/>
                    </a:lnTo>
                    <a:lnTo>
                      <a:pt x="1287" y="580"/>
                    </a:lnTo>
                    <a:lnTo>
                      <a:pt x="1309" y="513"/>
                    </a:lnTo>
                    <a:lnTo>
                      <a:pt x="1309" y="468"/>
                    </a:lnTo>
                    <a:lnTo>
                      <a:pt x="1287" y="468"/>
                    </a:lnTo>
                    <a:lnTo>
                      <a:pt x="1276" y="479"/>
                    </a:lnTo>
                    <a:lnTo>
                      <a:pt x="1265" y="502"/>
                    </a:lnTo>
                    <a:lnTo>
                      <a:pt x="1243" y="569"/>
                    </a:lnTo>
                    <a:lnTo>
                      <a:pt x="1209" y="624"/>
                    </a:lnTo>
                    <a:lnTo>
                      <a:pt x="1165" y="680"/>
                    </a:lnTo>
                    <a:lnTo>
                      <a:pt x="1109" y="691"/>
                    </a:lnTo>
                    <a:lnTo>
                      <a:pt x="1087" y="691"/>
                    </a:lnTo>
                    <a:lnTo>
                      <a:pt x="1065" y="669"/>
                    </a:lnTo>
                    <a:lnTo>
                      <a:pt x="1065" y="647"/>
                    </a:lnTo>
                    <a:lnTo>
                      <a:pt x="1076" y="602"/>
                    </a:lnTo>
                    <a:lnTo>
                      <a:pt x="1087" y="569"/>
                    </a:lnTo>
                    <a:lnTo>
                      <a:pt x="1098" y="524"/>
                    </a:lnTo>
                    <a:lnTo>
                      <a:pt x="1121" y="446"/>
                    </a:lnTo>
                    <a:lnTo>
                      <a:pt x="1154" y="357"/>
                    </a:lnTo>
                    <a:lnTo>
                      <a:pt x="1187" y="257"/>
                    </a:lnTo>
                    <a:lnTo>
                      <a:pt x="1198" y="179"/>
                    </a:lnTo>
                    <a:lnTo>
                      <a:pt x="1176" y="89"/>
                    </a:lnTo>
                    <a:lnTo>
                      <a:pt x="1109" y="23"/>
                    </a:lnTo>
                    <a:lnTo>
                      <a:pt x="1010" y="0"/>
                    </a:lnTo>
                    <a:lnTo>
                      <a:pt x="899" y="23"/>
                    </a:lnTo>
                    <a:lnTo>
                      <a:pt x="821" y="78"/>
                    </a:lnTo>
                    <a:lnTo>
                      <a:pt x="755" y="156"/>
                    </a:lnTo>
                    <a:lnTo>
                      <a:pt x="755" y="134"/>
                    </a:lnTo>
                    <a:lnTo>
                      <a:pt x="743" y="112"/>
                    </a:lnTo>
                    <a:lnTo>
                      <a:pt x="699" y="45"/>
                    </a:lnTo>
                    <a:lnTo>
                      <a:pt x="666" y="23"/>
                    </a:lnTo>
                    <a:lnTo>
                      <a:pt x="599" y="0"/>
                    </a:lnTo>
                    <a:lnTo>
                      <a:pt x="566" y="0"/>
                    </a:lnTo>
                    <a:lnTo>
                      <a:pt x="466" y="23"/>
                    </a:lnTo>
                    <a:lnTo>
                      <a:pt x="400" y="56"/>
                    </a:lnTo>
                    <a:lnTo>
                      <a:pt x="344" y="101"/>
                    </a:lnTo>
                    <a:lnTo>
                      <a:pt x="322" y="145"/>
                    </a:lnTo>
                    <a:lnTo>
                      <a:pt x="311" y="101"/>
                    </a:lnTo>
                    <a:lnTo>
                      <a:pt x="266" y="34"/>
                    </a:lnTo>
                    <a:lnTo>
                      <a:pt x="244" y="23"/>
                    </a:lnTo>
                    <a:lnTo>
                      <a:pt x="211" y="11"/>
                    </a:lnTo>
                    <a:lnTo>
                      <a:pt x="167" y="0"/>
                    </a:lnTo>
                    <a:lnTo>
                      <a:pt x="133" y="11"/>
                    </a:lnTo>
                    <a:lnTo>
                      <a:pt x="89" y="34"/>
                    </a:lnTo>
                    <a:lnTo>
                      <a:pt x="78" y="56"/>
                    </a:lnTo>
                    <a:lnTo>
                      <a:pt x="56" y="78"/>
                    </a:lnTo>
                    <a:lnTo>
                      <a:pt x="56" y="89"/>
                    </a:lnTo>
                    <a:lnTo>
                      <a:pt x="45" y="123"/>
                    </a:lnTo>
                    <a:lnTo>
                      <a:pt x="22" y="156"/>
                    </a:lnTo>
                    <a:lnTo>
                      <a:pt x="11" y="190"/>
                    </a:lnTo>
                    <a:lnTo>
                      <a:pt x="11" y="223"/>
                    </a:lnTo>
                    <a:lnTo>
                      <a:pt x="0" y="245"/>
                    </a:lnTo>
                    <a:lnTo>
                      <a:pt x="0" y="257"/>
                    </a:lnTo>
                    <a:lnTo>
                      <a:pt x="11" y="268"/>
                    </a:lnTo>
                    <a:lnTo>
                      <a:pt x="33" y="268"/>
                    </a:lnTo>
                    <a:lnTo>
                      <a:pt x="33" y="257"/>
                    </a:lnTo>
                    <a:lnTo>
                      <a:pt x="45" y="245"/>
                    </a:lnTo>
                    <a:lnTo>
                      <a:pt x="45" y="234"/>
                    </a:lnTo>
                    <a:lnTo>
                      <a:pt x="78" y="134"/>
                    </a:lnTo>
                    <a:lnTo>
                      <a:pt x="111" y="67"/>
                    </a:lnTo>
                    <a:lnTo>
                      <a:pt x="167" y="34"/>
                    </a:lnTo>
                    <a:lnTo>
                      <a:pt x="178" y="34"/>
                    </a:lnTo>
                    <a:lnTo>
                      <a:pt x="200" y="56"/>
                    </a:lnTo>
                    <a:lnTo>
                      <a:pt x="211" y="78"/>
                    </a:lnTo>
                    <a:lnTo>
                      <a:pt x="211" y="179"/>
                    </a:lnTo>
                    <a:lnTo>
                      <a:pt x="200" y="201"/>
                    </a:lnTo>
                    <a:lnTo>
                      <a:pt x="189" y="245"/>
                    </a:lnTo>
                    <a:lnTo>
                      <a:pt x="100" y="6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0" name="Freeform 34"/>
              <p:cNvSpPr>
                <a:spLocks/>
              </p:cNvSpPr>
              <p:nvPr/>
            </p:nvSpPr>
            <p:spPr bwMode="auto">
              <a:xfrm>
                <a:off x="27422" y="4551"/>
                <a:ext cx="377" cy="1605"/>
              </a:xfrm>
              <a:custGeom>
                <a:avLst/>
                <a:gdLst/>
                <a:ahLst/>
                <a:cxnLst>
                  <a:cxn ang="0">
                    <a:pos x="377" y="802"/>
                  </a:cxn>
                  <a:cxn ang="0">
                    <a:pos x="366" y="657"/>
                  </a:cxn>
                  <a:cxn ang="0">
                    <a:pos x="333" y="479"/>
                  </a:cxn>
                  <a:cxn ang="0">
                    <a:pos x="267" y="301"/>
                  </a:cxn>
                  <a:cxn ang="0">
                    <a:pos x="189" y="167"/>
                  </a:cxn>
                  <a:cxn ang="0">
                    <a:pos x="111" y="78"/>
                  </a:cxn>
                  <a:cxn ang="0">
                    <a:pos x="56" y="22"/>
                  </a:cxn>
                  <a:cxn ang="0">
                    <a:pos x="23" y="0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22"/>
                  </a:cxn>
                  <a:cxn ang="0">
                    <a:pos x="11" y="22"/>
                  </a:cxn>
                  <a:cxn ang="0">
                    <a:pos x="11" y="33"/>
                  </a:cxn>
                  <a:cxn ang="0">
                    <a:pos x="34" y="56"/>
                  </a:cxn>
                  <a:cxn ang="0">
                    <a:pos x="133" y="189"/>
                  </a:cxn>
                  <a:cxn ang="0">
                    <a:pos x="211" y="357"/>
                  </a:cxn>
                  <a:cxn ang="0">
                    <a:pos x="267" y="568"/>
                  </a:cxn>
                  <a:cxn ang="0">
                    <a:pos x="278" y="802"/>
                  </a:cxn>
                  <a:cxn ang="0">
                    <a:pos x="267" y="1003"/>
                  </a:cxn>
                  <a:cxn ang="0">
                    <a:pos x="222" y="1203"/>
                  </a:cxn>
                  <a:cxn ang="0">
                    <a:pos x="145" y="1393"/>
                  </a:cxn>
                  <a:cxn ang="0">
                    <a:pos x="23" y="1560"/>
                  </a:cxn>
                  <a:cxn ang="0">
                    <a:pos x="0" y="1582"/>
                  </a:cxn>
                  <a:cxn ang="0">
                    <a:pos x="0" y="1594"/>
                  </a:cxn>
                  <a:cxn ang="0">
                    <a:pos x="11" y="1605"/>
                  </a:cxn>
                  <a:cxn ang="0">
                    <a:pos x="23" y="1605"/>
                  </a:cxn>
                  <a:cxn ang="0">
                    <a:pos x="45" y="1594"/>
                  </a:cxn>
                  <a:cxn ang="0">
                    <a:pos x="145" y="1493"/>
                  </a:cxn>
                  <a:cxn ang="0">
                    <a:pos x="211" y="1404"/>
                  </a:cxn>
                  <a:cxn ang="0">
                    <a:pos x="278" y="1293"/>
                  </a:cxn>
                  <a:cxn ang="0">
                    <a:pos x="333" y="1114"/>
                  </a:cxn>
                  <a:cxn ang="0">
                    <a:pos x="366" y="947"/>
                  </a:cxn>
                  <a:cxn ang="0">
                    <a:pos x="377" y="802"/>
                  </a:cxn>
                </a:cxnLst>
                <a:rect l="0" t="0" r="r" b="b"/>
                <a:pathLst>
                  <a:path w="377" h="1605">
                    <a:moveTo>
                      <a:pt x="377" y="802"/>
                    </a:moveTo>
                    <a:lnTo>
                      <a:pt x="366" y="657"/>
                    </a:lnTo>
                    <a:lnTo>
                      <a:pt x="333" y="479"/>
                    </a:lnTo>
                    <a:lnTo>
                      <a:pt x="267" y="301"/>
                    </a:lnTo>
                    <a:lnTo>
                      <a:pt x="189" y="167"/>
                    </a:lnTo>
                    <a:lnTo>
                      <a:pt x="111" y="78"/>
                    </a:lnTo>
                    <a:lnTo>
                      <a:pt x="56" y="22"/>
                    </a:lnTo>
                    <a:lnTo>
                      <a:pt x="23" y="0"/>
                    </a:lnTo>
                    <a:lnTo>
                      <a:pt x="11" y="0"/>
                    </a:lnTo>
                    <a:lnTo>
                      <a:pt x="0" y="11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1" y="33"/>
                    </a:lnTo>
                    <a:lnTo>
                      <a:pt x="34" y="56"/>
                    </a:lnTo>
                    <a:lnTo>
                      <a:pt x="133" y="189"/>
                    </a:lnTo>
                    <a:lnTo>
                      <a:pt x="211" y="357"/>
                    </a:lnTo>
                    <a:lnTo>
                      <a:pt x="267" y="568"/>
                    </a:lnTo>
                    <a:lnTo>
                      <a:pt x="278" y="802"/>
                    </a:lnTo>
                    <a:lnTo>
                      <a:pt x="267" y="1003"/>
                    </a:lnTo>
                    <a:lnTo>
                      <a:pt x="222" y="1203"/>
                    </a:lnTo>
                    <a:lnTo>
                      <a:pt x="145" y="1393"/>
                    </a:lnTo>
                    <a:lnTo>
                      <a:pt x="23" y="1560"/>
                    </a:lnTo>
                    <a:lnTo>
                      <a:pt x="0" y="1582"/>
                    </a:lnTo>
                    <a:lnTo>
                      <a:pt x="0" y="1594"/>
                    </a:lnTo>
                    <a:lnTo>
                      <a:pt x="11" y="1605"/>
                    </a:lnTo>
                    <a:lnTo>
                      <a:pt x="23" y="1605"/>
                    </a:lnTo>
                    <a:lnTo>
                      <a:pt x="45" y="1594"/>
                    </a:lnTo>
                    <a:lnTo>
                      <a:pt x="145" y="1493"/>
                    </a:lnTo>
                    <a:lnTo>
                      <a:pt x="211" y="1404"/>
                    </a:lnTo>
                    <a:lnTo>
                      <a:pt x="278" y="1293"/>
                    </a:lnTo>
                    <a:lnTo>
                      <a:pt x="333" y="1114"/>
                    </a:lnTo>
                    <a:lnTo>
                      <a:pt x="366" y="947"/>
                    </a:lnTo>
                    <a:lnTo>
                      <a:pt x="377" y="8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1" name="Freeform 35"/>
              <p:cNvSpPr>
                <a:spLocks/>
              </p:cNvSpPr>
              <p:nvPr/>
            </p:nvSpPr>
            <p:spPr bwMode="auto">
              <a:xfrm>
                <a:off x="28520" y="4763"/>
                <a:ext cx="500" cy="1014"/>
              </a:xfrm>
              <a:custGeom>
                <a:avLst/>
                <a:gdLst/>
                <a:ahLst/>
                <a:cxnLst>
                  <a:cxn ang="0">
                    <a:pos x="245" y="345"/>
                  </a:cxn>
                  <a:cxn ang="0">
                    <a:pos x="477" y="345"/>
                  </a:cxn>
                  <a:cxn ang="0">
                    <a:pos x="477" y="301"/>
                  </a:cxn>
                  <a:cxn ang="0">
                    <a:pos x="245" y="301"/>
                  </a:cxn>
                  <a:cxn ang="0">
                    <a:pos x="245" y="0"/>
                  </a:cxn>
                  <a:cxn ang="0">
                    <a:pos x="200" y="0"/>
                  </a:cxn>
                  <a:cxn ang="0">
                    <a:pos x="200" y="89"/>
                  </a:cxn>
                  <a:cxn ang="0">
                    <a:pos x="178" y="167"/>
                  </a:cxn>
                  <a:cxn ang="0">
                    <a:pos x="134" y="234"/>
                  </a:cxn>
                  <a:cxn ang="0">
                    <a:pos x="78" y="289"/>
                  </a:cxn>
                  <a:cxn ang="0">
                    <a:pos x="0" y="312"/>
                  </a:cxn>
                  <a:cxn ang="0">
                    <a:pos x="0" y="345"/>
                  </a:cxn>
                  <a:cxn ang="0">
                    <a:pos x="134" y="345"/>
                  </a:cxn>
                  <a:cxn ang="0">
                    <a:pos x="134" y="791"/>
                  </a:cxn>
                  <a:cxn ang="0">
                    <a:pos x="145" y="891"/>
                  </a:cxn>
                  <a:cxn ang="0">
                    <a:pos x="189" y="958"/>
                  </a:cxn>
                  <a:cxn ang="0">
                    <a:pos x="245" y="991"/>
                  </a:cxn>
                  <a:cxn ang="0">
                    <a:pos x="300" y="1003"/>
                  </a:cxn>
                  <a:cxn ang="0">
                    <a:pos x="344" y="1014"/>
                  </a:cxn>
                  <a:cxn ang="0">
                    <a:pos x="411" y="991"/>
                  </a:cxn>
                  <a:cxn ang="0">
                    <a:pos x="466" y="936"/>
                  </a:cxn>
                  <a:cxn ang="0">
                    <a:pos x="489" y="869"/>
                  </a:cxn>
                  <a:cxn ang="0">
                    <a:pos x="500" y="791"/>
                  </a:cxn>
                  <a:cxn ang="0">
                    <a:pos x="500" y="702"/>
                  </a:cxn>
                  <a:cxn ang="0">
                    <a:pos x="455" y="702"/>
                  </a:cxn>
                  <a:cxn ang="0">
                    <a:pos x="455" y="847"/>
                  </a:cxn>
                  <a:cxn ang="0">
                    <a:pos x="444" y="891"/>
                  </a:cxn>
                  <a:cxn ang="0">
                    <a:pos x="422" y="925"/>
                  </a:cxn>
                  <a:cxn ang="0">
                    <a:pos x="378" y="969"/>
                  </a:cxn>
                  <a:cxn ang="0">
                    <a:pos x="322" y="969"/>
                  </a:cxn>
                  <a:cxn ang="0">
                    <a:pos x="278" y="925"/>
                  </a:cxn>
                  <a:cxn ang="0">
                    <a:pos x="245" y="858"/>
                  </a:cxn>
                  <a:cxn ang="0">
                    <a:pos x="245" y="791"/>
                  </a:cxn>
                  <a:cxn ang="0">
                    <a:pos x="245" y="345"/>
                  </a:cxn>
                </a:cxnLst>
                <a:rect l="0" t="0" r="r" b="b"/>
                <a:pathLst>
                  <a:path w="500" h="1014">
                    <a:moveTo>
                      <a:pt x="245" y="345"/>
                    </a:moveTo>
                    <a:lnTo>
                      <a:pt x="477" y="345"/>
                    </a:lnTo>
                    <a:lnTo>
                      <a:pt x="477" y="301"/>
                    </a:lnTo>
                    <a:lnTo>
                      <a:pt x="245" y="301"/>
                    </a:lnTo>
                    <a:lnTo>
                      <a:pt x="245" y="0"/>
                    </a:lnTo>
                    <a:lnTo>
                      <a:pt x="200" y="0"/>
                    </a:lnTo>
                    <a:lnTo>
                      <a:pt x="200" y="89"/>
                    </a:lnTo>
                    <a:lnTo>
                      <a:pt x="178" y="167"/>
                    </a:lnTo>
                    <a:lnTo>
                      <a:pt x="134" y="234"/>
                    </a:lnTo>
                    <a:lnTo>
                      <a:pt x="78" y="289"/>
                    </a:lnTo>
                    <a:lnTo>
                      <a:pt x="0" y="312"/>
                    </a:lnTo>
                    <a:lnTo>
                      <a:pt x="0" y="345"/>
                    </a:lnTo>
                    <a:lnTo>
                      <a:pt x="134" y="345"/>
                    </a:lnTo>
                    <a:lnTo>
                      <a:pt x="134" y="791"/>
                    </a:lnTo>
                    <a:lnTo>
                      <a:pt x="145" y="891"/>
                    </a:lnTo>
                    <a:lnTo>
                      <a:pt x="189" y="958"/>
                    </a:lnTo>
                    <a:lnTo>
                      <a:pt x="245" y="991"/>
                    </a:lnTo>
                    <a:lnTo>
                      <a:pt x="300" y="1003"/>
                    </a:lnTo>
                    <a:lnTo>
                      <a:pt x="344" y="1014"/>
                    </a:lnTo>
                    <a:lnTo>
                      <a:pt x="411" y="991"/>
                    </a:lnTo>
                    <a:lnTo>
                      <a:pt x="466" y="936"/>
                    </a:lnTo>
                    <a:lnTo>
                      <a:pt x="489" y="869"/>
                    </a:lnTo>
                    <a:lnTo>
                      <a:pt x="500" y="791"/>
                    </a:lnTo>
                    <a:lnTo>
                      <a:pt x="500" y="702"/>
                    </a:lnTo>
                    <a:lnTo>
                      <a:pt x="455" y="702"/>
                    </a:lnTo>
                    <a:lnTo>
                      <a:pt x="455" y="847"/>
                    </a:lnTo>
                    <a:lnTo>
                      <a:pt x="444" y="891"/>
                    </a:lnTo>
                    <a:lnTo>
                      <a:pt x="422" y="925"/>
                    </a:lnTo>
                    <a:lnTo>
                      <a:pt x="378" y="969"/>
                    </a:lnTo>
                    <a:lnTo>
                      <a:pt x="322" y="969"/>
                    </a:lnTo>
                    <a:lnTo>
                      <a:pt x="278" y="925"/>
                    </a:lnTo>
                    <a:lnTo>
                      <a:pt x="245" y="858"/>
                    </a:lnTo>
                    <a:lnTo>
                      <a:pt x="245" y="791"/>
                    </a:lnTo>
                    <a:lnTo>
                      <a:pt x="245" y="3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2" name="Freeform 36"/>
              <p:cNvSpPr>
                <a:spLocks noEditPoints="1"/>
              </p:cNvSpPr>
              <p:nvPr/>
            </p:nvSpPr>
            <p:spPr bwMode="auto">
              <a:xfrm>
                <a:off x="29164" y="4685"/>
                <a:ext cx="344" cy="1069"/>
              </a:xfrm>
              <a:custGeom>
                <a:avLst/>
                <a:gdLst/>
                <a:ahLst/>
                <a:cxnLst>
                  <a:cxn ang="0">
                    <a:pos x="233" y="356"/>
                  </a:cxn>
                  <a:cxn ang="0">
                    <a:pos x="0" y="379"/>
                  </a:cxn>
                  <a:cxn ang="0">
                    <a:pos x="0" y="423"/>
                  </a:cxn>
                  <a:cxn ang="0">
                    <a:pos x="44" y="423"/>
                  </a:cxn>
                  <a:cxn ang="0">
                    <a:pos x="77" y="434"/>
                  </a:cxn>
                  <a:cxn ang="0">
                    <a:pos x="100" y="445"/>
                  </a:cxn>
                  <a:cxn ang="0">
                    <a:pos x="111" y="457"/>
                  </a:cxn>
                  <a:cxn ang="0">
                    <a:pos x="122" y="479"/>
                  </a:cxn>
                  <a:cxn ang="0">
                    <a:pos x="122" y="980"/>
                  </a:cxn>
                  <a:cxn ang="0">
                    <a:pos x="111" y="1003"/>
                  </a:cxn>
                  <a:cxn ang="0">
                    <a:pos x="89" y="1014"/>
                  </a:cxn>
                  <a:cxn ang="0">
                    <a:pos x="55" y="1014"/>
                  </a:cxn>
                  <a:cxn ang="0">
                    <a:pos x="0" y="1025"/>
                  </a:cxn>
                  <a:cxn ang="0">
                    <a:pos x="0" y="1069"/>
                  </a:cxn>
                  <a:cxn ang="0">
                    <a:pos x="344" y="1069"/>
                  </a:cxn>
                  <a:cxn ang="0">
                    <a:pos x="344" y="1025"/>
                  </a:cxn>
                  <a:cxn ang="0">
                    <a:pos x="299" y="1025"/>
                  </a:cxn>
                  <a:cxn ang="0">
                    <a:pos x="266" y="1014"/>
                  </a:cxn>
                  <a:cxn ang="0">
                    <a:pos x="244" y="1014"/>
                  </a:cxn>
                  <a:cxn ang="0">
                    <a:pos x="233" y="991"/>
                  </a:cxn>
                  <a:cxn ang="0">
                    <a:pos x="233" y="947"/>
                  </a:cxn>
                  <a:cxn ang="0">
                    <a:pos x="233" y="356"/>
                  </a:cxn>
                  <a:cxn ang="0">
                    <a:pos x="233" y="78"/>
                  </a:cxn>
                  <a:cxn ang="0">
                    <a:pos x="222" y="44"/>
                  </a:cxn>
                  <a:cxn ang="0">
                    <a:pos x="211" y="22"/>
                  </a:cxn>
                  <a:cxn ang="0">
                    <a:pos x="177" y="0"/>
                  </a:cxn>
                  <a:cxn ang="0">
                    <a:pos x="122" y="0"/>
                  </a:cxn>
                  <a:cxn ang="0">
                    <a:pos x="100" y="11"/>
                  </a:cxn>
                  <a:cxn ang="0">
                    <a:pos x="77" y="33"/>
                  </a:cxn>
                  <a:cxn ang="0">
                    <a:pos x="66" y="55"/>
                  </a:cxn>
                  <a:cxn ang="0">
                    <a:pos x="66" y="78"/>
                  </a:cxn>
                  <a:cxn ang="0">
                    <a:pos x="77" y="111"/>
                  </a:cxn>
                  <a:cxn ang="0">
                    <a:pos x="89" y="133"/>
                  </a:cxn>
                  <a:cxn ang="0">
                    <a:pos x="111" y="156"/>
                  </a:cxn>
                  <a:cxn ang="0">
                    <a:pos x="155" y="167"/>
                  </a:cxn>
                  <a:cxn ang="0">
                    <a:pos x="188" y="156"/>
                  </a:cxn>
                  <a:cxn ang="0">
                    <a:pos x="211" y="145"/>
                  </a:cxn>
                  <a:cxn ang="0">
                    <a:pos x="233" y="111"/>
                  </a:cxn>
                  <a:cxn ang="0">
                    <a:pos x="233" y="78"/>
                  </a:cxn>
                </a:cxnLst>
                <a:rect l="0" t="0" r="r" b="b"/>
                <a:pathLst>
                  <a:path w="344" h="1069">
                    <a:moveTo>
                      <a:pt x="233" y="356"/>
                    </a:moveTo>
                    <a:lnTo>
                      <a:pt x="0" y="379"/>
                    </a:lnTo>
                    <a:lnTo>
                      <a:pt x="0" y="423"/>
                    </a:lnTo>
                    <a:lnTo>
                      <a:pt x="44" y="423"/>
                    </a:lnTo>
                    <a:lnTo>
                      <a:pt x="77" y="434"/>
                    </a:lnTo>
                    <a:lnTo>
                      <a:pt x="100" y="445"/>
                    </a:lnTo>
                    <a:lnTo>
                      <a:pt x="111" y="457"/>
                    </a:lnTo>
                    <a:lnTo>
                      <a:pt x="122" y="479"/>
                    </a:lnTo>
                    <a:lnTo>
                      <a:pt x="122" y="980"/>
                    </a:lnTo>
                    <a:lnTo>
                      <a:pt x="111" y="1003"/>
                    </a:lnTo>
                    <a:lnTo>
                      <a:pt x="89" y="1014"/>
                    </a:lnTo>
                    <a:lnTo>
                      <a:pt x="55" y="1014"/>
                    </a:lnTo>
                    <a:lnTo>
                      <a:pt x="0" y="1025"/>
                    </a:lnTo>
                    <a:lnTo>
                      <a:pt x="0" y="1069"/>
                    </a:lnTo>
                    <a:lnTo>
                      <a:pt x="344" y="1069"/>
                    </a:lnTo>
                    <a:lnTo>
                      <a:pt x="344" y="1025"/>
                    </a:lnTo>
                    <a:lnTo>
                      <a:pt x="299" y="1025"/>
                    </a:lnTo>
                    <a:lnTo>
                      <a:pt x="266" y="1014"/>
                    </a:lnTo>
                    <a:lnTo>
                      <a:pt x="244" y="1014"/>
                    </a:lnTo>
                    <a:lnTo>
                      <a:pt x="233" y="991"/>
                    </a:lnTo>
                    <a:lnTo>
                      <a:pt x="233" y="947"/>
                    </a:lnTo>
                    <a:lnTo>
                      <a:pt x="233" y="356"/>
                    </a:lnTo>
                    <a:close/>
                    <a:moveTo>
                      <a:pt x="233" y="78"/>
                    </a:moveTo>
                    <a:lnTo>
                      <a:pt x="222" y="44"/>
                    </a:lnTo>
                    <a:lnTo>
                      <a:pt x="211" y="22"/>
                    </a:lnTo>
                    <a:lnTo>
                      <a:pt x="177" y="0"/>
                    </a:lnTo>
                    <a:lnTo>
                      <a:pt x="122" y="0"/>
                    </a:lnTo>
                    <a:lnTo>
                      <a:pt x="100" y="11"/>
                    </a:lnTo>
                    <a:lnTo>
                      <a:pt x="77" y="33"/>
                    </a:lnTo>
                    <a:lnTo>
                      <a:pt x="66" y="55"/>
                    </a:lnTo>
                    <a:lnTo>
                      <a:pt x="66" y="78"/>
                    </a:lnTo>
                    <a:lnTo>
                      <a:pt x="77" y="111"/>
                    </a:lnTo>
                    <a:lnTo>
                      <a:pt x="89" y="133"/>
                    </a:lnTo>
                    <a:lnTo>
                      <a:pt x="111" y="156"/>
                    </a:lnTo>
                    <a:lnTo>
                      <a:pt x="155" y="167"/>
                    </a:lnTo>
                    <a:lnTo>
                      <a:pt x="188" y="156"/>
                    </a:lnTo>
                    <a:lnTo>
                      <a:pt x="211" y="145"/>
                    </a:lnTo>
                    <a:lnTo>
                      <a:pt x="233" y="111"/>
                    </a:lnTo>
                    <a:lnTo>
                      <a:pt x="233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3" name="Freeform 37"/>
              <p:cNvSpPr>
                <a:spLocks/>
              </p:cNvSpPr>
              <p:nvPr/>
            </p:nvSpPr>
            <p:spPr bwMode="auto">
              <a:xfrm>
                <a:off x="29608" y="5041"/>
                <a:ext cx="1242" cy="713"/>
              </a:xfrm>
              <a:custGeom>
                <a:avLst/>
                <a:gdLst/>
                <a:ahLst/>
                <a:cxnLst>
                  <a:cxn ang="0">
                    <a:pos x="122" y="624"/>
                  </a:cxn>
                  <a:cxn ang="0">
                    <a:pos x="88" y="658"/>
                  </a:cxn>
                  <a:cxn ang="0">
                    <a:pos x="0" y="669"/>
                  </a:cxn>
                  <a:cxn ang="0">
                    <a:pos x="354" y="713"/>
                  </a:cxn>
                  <a:cxn ang="0">
                    <a:pos x="310" y="669"/>
                  </a:cxn>
                  <a:cxn ang="0">
                    <a:pos x="255" y="658"/>
                  </a:cxn>
                  <a:cxn ang="0">
                    <a:pos x="232" y="624"/>
                  </a:cxn>
                  <a:cxn ang="0">
                    <a:pos x="255" y="190"/>
                  </a:cxn>
                  <a:cxn ang="0">
                    <a:pos x="366" y="56"/>
                  </a:cxn>
                  <a:cxn ang="0">
                    <a:pos x="510" y="56"/>
                  </a:cxn>
                  <a:cxn ang="0">
                    <a:pos x="565" y="145"/>
                  </a:cxn>
                  <a:cxn ang="0">
                    <a:pos x="554" y="647"/>
                  </a:cxn>
                  <a:cxn ang="0">
                    <a:pos x="499" y="658"/>
                  </a:cxn>
                  <a:cxn ang="0">
                    <a:pos x="443" y="713"/>
                  </a:cxn>
                  <a:cxn ang="0">
                    <a:pos x="798" y="669"/>
                  </a:cxn>
                  <a:cxn ang="0">
                    <a:pos x="709" y="658"/>
                  </a:cxn>
                  <a:cxn ang="0">
                    <a:pos x="676" y="624"/>
                  </a:cxn>
                  <a:cxn ang="0">
                    <a:pos x="698" y="190"/>
                  </a:cxn>
                  <a:cxn ang="0">
                    <a:pos x="820" y="56"/>
                  </a:cxn>
                  <a:cxn ang="0">
                    <a:pos x="953" y="56"/>
                  </a:cxn>
                  <a:cxn ang="0">
                    <a:pos x="1009" y="145"/>
                  </a:cxn>
                  <a:cxn ang="0">
                    <a:pos x="998" y="647"/>
                  </a:cxn>
                  <a:cxn ang="0">
                    <a:pos x="942" y="658"/>
                  </a:cxn>
                  <a:cxn ang="0">
                    <a:pos x="887" y="713"/>
                  </a:cxn>
                  <a:cxn ang="0">
                    <a:pos x="1242" y="669"/>
                  </a:cxn>
                  <a:cxn ang="0">
                    <a:pos x="1164" y="658"/>
                  </a:cxn>
                  <a:cxn ang="0">
                    <a:pos x="1120" y="613"/>
                  </a:cxn>
                  <a:cxn ang="0">
                    <a:pos x="1109" y="123"/>
                  </a:cxn>
                  <a:cxn ang="0">
                    <a:pos x="1053" y="45"/>
                  </a:cxn>
                  <a:cxn ang="0">
                    <a:pos x="998" y="11"/>
                  </a:cxn>
                  <a:cxn ang="0">
                    <a:pos x="909" y="0"/>
                  </a:cxn>
                  <a:cxn ang="0">
                    <a:pos x="743" y="56"/>
                  </a:cxn>
                  <a:cxn ang="0">
                    <a:pos x="676" y="156"/>
                  </a:cxn>
                  <a:cxn ang="0">
                    <a:pos x="587" y="34"/>
                  </a:cxn>
                  <a:cxn ang="0">
                    <a:pos x="454" y="0"/>
                  </a:cxn>
                  <a:cxn ang="0">
                    <a:pos x="277" y="78"/>
                  </a:cxn>
                  <a:cxn ang="0">
                    <a:pos x="221" y="0"/>
                  </a:cxn>
                  <a:cxn ang="0">
                    <a:pos x="0" y="67"/>
                  </a:cxn>
                  <a:cxn ang="0">
                    <a:pos x="77" y="78"/>
                  </a:cxn>
                  <a:cxn ang="0">
                    <a:pos x="110" y="101"/>
                  </a:cxn>
                  <a:cxn ang="0">
                    <a:pos x="122" y="156"/>
                  </a:cxn>
                </a:cxnLst>
                <a:rect l="0" t="0" r="r" b="b"/>
                <a:pathLst>
                  <a:path w="1242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0" y="647"/>
                    </a:lnTo>
                    <a:lnTo>
                      <a:pt x="88" y="658"/>
                    </a:lnTo>
                    <a:lnTo>
                      <a:pt x="55" y="658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54" y="713"/>
                    </a:lnTo>
                    <a:lnTo>
                      <a:pt x="354" y="669"/>
                    </a:lnTo>
                    <a:lnTo>
                      <a:pt x="310" y="669"/>
                    </a:lnTo>
                    <a:lnTo>
                      <a:pt x="277" y="658"/>
                    </a:lnTo>
                    <a:lnTo>
                      <a:pt x="255" y="658"/>
                    </a:lnTo>
                    <a:lnTo>
                      <a:pt x="244" y="647"/>
                    </a:lnTo>
                    <a:lnTo>
                      <a:pt x="232" y="624"/>
                    </a:lnTo>
                    <a:lnTo>
                      <a:pt x="232" y="301"/>
                    </a:lnTo>
                    <a:lnTo>
                      <a:pt x="255" y="190"/>
                    </a:lnTo>
                    <a:lnTo>
                      <a:pt x="299" y="101"/>
                    </a:lnTo>
                    <a:lnTo>
                      <a:pt x="366" y="56"/>
                    </a:lnTo>
                    <a:lnTo>
                      <a:pt x="443" y="34"/>
                    </a:lnTo>
                    <a:lnTo>
                      <a:pt x="510" y="56"/>
                    </a:lnTo>
                    <a:lnTo>
                      <a:pt x="543" y="89"/>
                    </a:lnTo>
                    <a:lnTo>
                      <a:pt x="565" y="145"/>
                    </a:lnTo>
                    <a:lnTo>
                      <a:pt x="565" y="624"/>
                    </a:lnTo>
                    <a:lnTo>
                      <a:pt x="554" y="647"/>
                    </a:lnTo>
                    <a:lnTo>
                      <a:pt x="532" y="658"/>
                    </a:lnTo>
                    <a:lnTo>
                      <a:pt x="499" y="658"/>
                    </a:lnTo>
                    <a:lnTo>
                      <a:pt x="443" y="669"/>
                    </a:lnTo>
                    <a:lnTo>
                      <a:pt x="443" y="713"/>
                    </a:lnTo>
                    <a:lnTo>
                      <a:pt x="798" y="713"/>
                    </a:lnTo>
                    <a:lnTo>
                      <a:pt x="798" y="669"/>
                    </a:lnTo>
                    <a:lnTo>
                      <a:pt x="743" y="669"/>
                    </a:lnTo>
                    <a:lnTo>
                      <a:pt x="709" y="658"/>
                    </a:lnTo>
                    <a:lnTo>
                      <a:pt x="687" y="647"/>
                    </a:lnTo>
                    <a:lnTo>
                      <a:pt x="676" y="624"/>
                    </a:lnTo>
                    <a:lnTo>
                      <a:pt x="676" y="301"/>
                    </a:lnTo>
                    <a:lnTo>
                      <a:pt x="698" y="190"/>
                    </a:lnTo>
                    <a:lnTo>
                      <a:pt x="743" y="101"/>
                    </a:lnTo>
                    <a:lnTo>
                      <a:pt x="820" y="56"/>
                    </a:lnTo>
                    <a:lnTo>
                      <a:pt x="887" y="34"/>
                    </a:lnTo>
                    <a:lnTo>
                      <a:pt x="953" y="56"/>
                    </a:lnTo>
                    <a:lnTo>
                      <a:pt x="987" y="89"/>
                    </a:lnTo>
                    <a:lnTo>
                      <a:pt x="1009" y="145"/>
                    </a:lnTo>
                    <a:lnTo>
                      <a:pt x="1009" y="624"/>
                    </a:lnTo>
                    <a:lnTo>
                      <a:pt x="998" y="647"/>
                    </a:lnTo>
                    <a:lnTo>
                      <a:pt x="976" y="658"/>
                    </a:lnTo>
                    <a:lnTo>
                      <a:pt x="942" y="658"/>
                    </a:lnTo>
                    <a:lnTo>
                      <a:pt x="887" y="669"/>
                    </a:lnTo>
                    <a:lnTo>
                      <a:pt x="887" y="713"/>
                    </a:lnTo>
                    <a:lnTo>
                      <a:pt x="1242" y="713"/>
                    </a:lnTo>
                    <a:lnTo>
                      <a:pt x="1242" y="669"/>
                    </a:lnTo>
                    <a:lnTo>
                      <a:pt x="1198" y="669"/>
                    </a:lnTo>
                    <a:lnTo>
                      <a:pt x="1164" y="658"/>
                    </a:lnTo>
                    <a:lnTo>
                      <a:pt x="1142" y="658"/>
                    </a:lnTo>
                    <a:lnTo>
                      <a:pt x="1120" y="613"/>
                    </a:lnTo>
                    <a:lnTo>
                      <a:pt x="1120" y="201"/>
                    </a:lnTo>
                    <a:lnTo>
                      <a:pt x="1109" y="123"/>
                    </a:lnTo>
                    <a:lnTo>
                      <a:pt x="1075" y="67"/>
                    </a:lnTo>
                    <a:lnTo>
                      <a:pt x="1053" y="45"/>
                    </a:lnTo>
                    <a:lnTo>
                      <a:pt x="1031" y="34"/>
                    </a:lnTo>
                    <a:lnTo>
                      <a:pt x="998" y="11"/>
                    </a:lnTo>
                    <a:lnTo>
                      <a:pt x="953" y="11"/>
                    </a:lnTo>
                    <a:lnTo>
                      <a:pt x="909" y="0"/>
                    </a:lnTo>
                    <a:lnTo>
                      <a:pt x="820" y="23"/>
                    </a:lnTo>
                    <a:lnTo>
                      <a:pt x="743" y="56"/>
                    </a:lnTo>
                    <a:lnTo>
                      <a:pt x="698" y="112"/>
                    </a:lnTo>
                    <a:lnTo>
                      <a:pt x="676" y="156"/>
                    </a:lnTo>
                    <a:lnTo>
                      <a:pt x="643" y="78"/>
                    </a:lnTo>
                    <a:lnTo>
                      <a:pt x="587" y="34"/>
                    </a:lnTo>
                    <a:lnTo>
                      <a:pt x="521" y="11"/>
                    </a:lnTo>
                    <a:lnTo>
                      <a:pt x="454" y="0"/>
                    </a:lnTo>
                    <a:lnTo>
                      <a:pt x="354" y="23"/>
                    </a:lnTo>
                    <a:lnTo>
                      <a:pt x="277" y="78"/>
                    </a:lnTo>
                    <a:lnTo>
                      <a:pt x="221" y="167"/>
                    </a:lnTo>
                    <a:lnTo>
                      <a:pt x="221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99" y="89"/>
                    </a:lnTo>
                    <a:lnTo>
                      <a:pt x="110" y="101"/>
                    </a:lnTo>
                    <a:lnTo>
                      <a:pt x="122" y="123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4" name="Freeform 38"/>
              <p:cNvSpPr>
                <a:spLocks noEditPoints="1"/>
              </p:cNvSpPr>
              <p:nvPr/>
            </p:nvSpPr>
            <p:spPr bwMode="auto">
              <a:xfrm>
                <a:off x="30928" y="5030"/>
                <a:ext cx="621" cy="747"/>
              </a:xfrm>
              <a:custGeom>
                <a:avLst/>
                <a:gdLst/>
                <a:ahLst/>
                <a:cxnLst>
                  <a:cxn ang="0">
                    <a:pos x="587" y="357"/>
                  </a:cxn>
                  <a:cxn ang="0">
                    <a:pos x="610" y="357"/>
                  </a:cxn>
                  <a:cxn ang="0">
                    <a:pos x="621" y="346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6" y="145"/>
                  </a:cxn>
                  <a:cxn ang="0">
                    <a:pos x="521" y="67"/>
                  </a:cxn>
                  <a:cxn ang="0">
                    <a:pos x="443" y="22"/>
                  </a:cxn>
                  <a:cxn ang="0">
                    <a:pos x="332" y="0"/>
                  </a:cxn>
                  <a:cxn ang="0">
                    <a:pos x="199" y="34"/>
                  </a:cxn>
                  <a:cxn ang="0">
                    <a:pos x="99" y="112"/>
                  </a:cxn>
                  <a:cxn ang="0">
                    <a:pos x="33" y="234"/>
                  </a:cxn>
                  <a:cxn ang="0">
                    <a:pos x="0" y="368"/>
                  </a:cxn>
                  <a:cxn ang="0">
                    <a:pos x="33" y="524"/>
                  </a:cxn>
                  <a:cxn ang="0">
                    <a:pos x="110" y="635"/>
                  </a:cxn>
                  <a:cxn ang="0">
                    <a:pos x="221" y="713"/>
                  </a:cxn>
                  <a:cxn ang="0">
                    <a:pos x="354" y="747"/>
                  </a:cxn>
                  <a:cxn ang="0">
                    <a:pos x="454" y="724"/>
                  </a:cxn>
                  <a:cxn ang="0">
                    <a:pos x="532" y="680"/>
                  </a:cxn>
                  <a:cxn ang="0">
                    <a:pos x="587" y="624"/>
                  </a:cxn>
                  <a:cxn ang="0">
                    <a:pos x="610" y="568"/>
                  </a:cxn>
                  <a:cxn ang="0">
                    <a:pos x="621" y="535"/>
                  </a:cxn>
                  <a:cxn ang="0">
                    <a:pos x="621" y="524"/>
                  </a:cxn>
                  <a:cxn ang="0">
                    <a:pos x="610" y="513"/>
                  </a:cxn>
                  <a:cxn ang="0">
                    <a:pos x="587" y="513"/>
                  </a:cxn>
                  <a:cxn ang="0">
                    <a:pos x="587" y="524"/>
                  </a:cxn>
                  <a:cxn ang="0">
                    <a:pos x="576" y="535"/>
                  </a:cxn>
                  <a:cxn ang="0">
                    <a:pos x="532" y="613"/>
                  </a:cxn>
                  <a:cxn ang="0">
                    <a:pos x="488" y="669"/>
                  </a:cxn>
                  <a:cxn ang="0">
                    <a:pos x="432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32" y="646"/>
                  </a:cxn>
                  <a:cxn ang="0">
                    <a:pos x="188" y="591"/>
                  </a:cxn>
                  <a:cxn ang="0">
                    <a:pos x="155" y="513"/>
                  </a:cxn>
                  <a:cxn ang="0">
                    <a:pos x="133" y="424"/>
                  </a:cxn>
                  <a:cxn ang="0">
                    <a:pos x="133" y="357"/>
                  </a:cxn>
                  <a:cxn ang="0">
                    <a:pos x="587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199" y="123"/>
                  </a:cxn>
                  <a:cxn ang="0">
                    <a:pos x="244" y="67"/>
                  </a:cxn>
                  <a:cxn ang="0">
                    <a:pos x="299" y="45"/>
                  </a:cxn>
                  <a:cxn ang="0">
                    <a:pos x="332" y="45"/>
                  </a:cxn>
                  <a:cxn ang="0">
                    <a:pos x="410" y="56"/>
                  </a:cxn>
                  <a:cxn ang="0">
                    <a:pos x="454" y="100"/>
                  </a:cxn>
                  <a:cxn ang="0">
                    <a:pos x="488" y="156"/>
                  </a:cxn>
                  <a:cxn ang="0">
                    <a:pos x="510" y="223"/>
                  </a:cxn>
                  <a:cxn ang="0">
                    <a:pos x="510" y="279"/>
                  </a:cxn>
                  <a:cxn ang="0">
                    <a:pos x="52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7">
                    <a:moveTo>
                      <a:pt x="587" y="357"/>
                    </a:moveTo>
                    <a:lnTo>
                      <a:pt x="610" y="357"/>
                    </a:lnTo>
                    <a:lnTo>
                      <a:pt x="621" y="346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6" y="145"/>
                    </a:lnTo>
                    <a:lnTo>
                      <a:pt x="521" y="67"/>
                    </a:lnTo>
                    <a:lnTo>
                      <a:pt x="443" y="22"/>
                    </a:lnTo>
                    <a:lnTo>
                      <a:pt x="332" y="0"/>
                    </a:lnTo>
                    <a:lnTo>
                      <a:pt x="199" y="34"/>
                    </a:lnTo>
                    <a:lnTo>
                      <a:pt x="99" y="112"/>
                    </a:lnTo>
                    <a:lnTo>
                      <a:pt x="33" y="234"/>
                    </a:lnTo>
                    <a:lnTo>
                      <a:pt x="0" y="368"/>
                    </a:lnTo>
                    <a:lnTo>
                      <a:pt x="33" y="524"/>
                    </a:lnTo>
                    <a:lnTo>
                      <a:pt x="110" y="635"/>
                    </a:lnTo>
                    <a:lnTo>
                      <a:pt x="221" y="713"/>
                    </a:lnTo>
                    <a:lnTo>
                      <a:pt x="354" y="747"/>
                    </a:lnTo>
                    <a:lnTo>
                      <a:pt x="454" y="724"/>
                    </a:lnTo>
                    <a:lnTo>
                      <a:pt x="532" y="680"/>
                    </a:lnTo>
                    <a:lnTo>
                      <a:pt x="587" y="624"/>
                    </a:lnTo>
                    <a:lnTo>
                      <a:pt x="610" y="568"/>
                    </a:lnTo>
                    <a:lnTo>
                      <a:pt x="621" y="535"/>
                    </a:lnTo>
                    <a:lnTo>
                      <a:pt x="621" y="524"/>
                    </a:lnTo>
                    <a:lnTo>
                      <a:pt x="610" y="513"/>
                    </a:lnTo>
                    <a:lnTo>
                      <a:pt x="587" y="513"/>
                    </a:lnTo>
                    <a:lnTo>
                      <a:pt x="587" y="524"/>
                    </a:lnTo>
                    <a:lnTo>
                      <a:pt x="576" y="535"/>
                    </a:lnTo>
                    <a:lnTo>
                      <a:pt x="532" y="613"/>
                    </a:lnTo>
                    <a:lnTo>
                      <a:pt x="488" y="669"/>
                    </a:lnTo>
                    <a:lnTo>
                      <a:pt x="432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32" y="646"/>
                    </a:lnTo>
                    <a:lnTo>
                      <a:pt x="188" y="591"/>
                    </a:lnTo>
                    <a:lnTo>
                      <a:pt x="155" y="513"/>
                    </a:lnTo>
                    <a:lnTo>
                      <a:pt x="133" y="424"/>
                    </a:lnTo>
                    <a:lnTo>
                      <a:pt x="133" y="357"/>
                    </a:lnTo>
                    <a:lnTo>
                      <a:pt x="587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199" y="123"/>
                    </a:lnTo>
                    <a:lnTo>
                      <a:pt x="244" y="67"/>
                    </a:lnTo>
                    <a:lnTo>
                      <a:pt x="299" y="45"/>
                    </a:lnTo>
                    <a:lnTo>
                      <a:pt x="332" y="45"/>
                    </a:lnTo>
                    <a:lnTo>
                      <a:pt x="410" y="56"/>
                    </a:lnTo>
                    <a:lnTo>
                      <a:pt x="454" y="100"/>
                    </a:lnTo>
                    <a:lnTo>
                      <a:pt x="488" y="156"/>
                    </a:lnTo>
                    <a:lnTo>
                      <a:pt x="510" y="223"/>
                    </a:lnTo>
                    <a:lnTo>
                      <a:pt x="510" y="279"/>
                    </a:lnTo>
                    <a:lnTo>
                      <a:pt x="52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5" name="Freeform 39"/>
              <p:cNvSpPr>
                <a:spLocks/>
              </p:cNvSpPr>
              <p:nvPr/>
            </p:nvSpPr>
            <p:spPr bwMode="auto">
              <a:xfrm>
                <a:off x="31737" y="5587"/>
                <a:ext cx="167" cy="167"/>
              </a:xfrm>
              <a:custGeom>
                <a:avLst/>
                <a:gdLst/>
                <a:ahLst/>
                <a:cxnLst>
                  <a:cxn ang="0">
                    <a:pos x="167" y="78"/>
                  </a:cxn>
                  <a:cxn ang="0">
                    <a:pos x="156" y="45"/>
                  </a:cxn>
                  <a:cxn ang="0">
                    <a:pos x="144" y="23"/>
                  </a:cxn>
                  <a:cxn ang="0">
                    <a:pos x="111" y="0"/>
                  </a:cxn>
                  <a:cxn ang="0">
                    <a:pos x="45" y="0"/>
                  </a:cxn>
                  <a:cxn ang="0">
                    <a:pos x="0" y="45"/>
                  </a:cxn>
                  <a:cxn ang="0">
                    <a:pos x="0" y="112"/>
                  </a:cxn>
                  <a:cxn ang="0">
                    <a:pos x="22" y="145"/>
                  </a:cxn>
                  <a:cxn ang="0">
                    <a:pos x="45" y="156"/>
                  </a:cxn>
                  <a:cxn ang="0">
                    <a:pos x="78" y="167"/>
                  </a:cxn>
                  <a:cxn ang="0">
                    <a:pos x="144" y="145"/>
                  </a:cxn>
                  <a:cxn ang="0">
                    <a:pos x="167" y="78"/>
                  </a:cxn>
                </a:cxnLst>
                <a:rect l="0" t="0" r="r" b="b"/>
                <a:pathLst>
                  <a:path w="167" h="167">
                    <a:moveTo>
                      <a:pt x="167" y="78"/>
                    </a:moveTo>
                    <a:lnTo>
                      <a:pt x="156" y="45"/>
                    </a:lnTo>
                    <a:lnTo>
                      <a:pt x="144" y="23"/>
                    </a:lnTo>
                    <a:lnTo>
                      <a:pt x="111" y="0"/>
                    </a:lnTo>
                    <a:lnTo>
                      <a:pt x="45" y="0"/>
                    </a:lnTo>
                    <a:lnTo>
                      <a:pt x="0" y="45"/>
                    </a:lnTo>
                    <a:lnTo>
                      <a:pt x="0" y="112"/>
                    </a:lnTo>
                    <a:lnTo>
                      <a:pt x="22" y="145"/>
                    </a:lnTo>
                    <a:lnTo>
                      <a:pt x="45" y="156"/>
                    </a:lnTo>
                    <a:lnTo>
                      <a:pt x="78" y="167"/>
                    </a:lnTo>
                    <a:lnTo>
                      <a:pt x="144" y="145"/>
                    </a:lnTo>
                    <a:lnTo>
                      <a:pt x="167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6" name="Freeform 40"/>
              <p:cNvSpPr>
                <a:spLocks/>
              </p:cNvSpPr>
              <p:nvPr/>
            </p:nvSpPr>
            <p:spPr bwMode="auto">
              <a:xfrm>
                <a:off x="3330" y="8262"/>
                <a:ext cx="621" cy="624"/>
              </a:xfrm>
              <a:custGeom>
                <a:avLst/>
                <a:gdLst/>
                <a:ahLst/>
                <a:cxnLst>
                  <a:cxn ang="0">
                    <a:pos x="621" y="312"/>
                  </a:cxn>
                  <a:cxn ang="0">
                    <a:pos x="599" y="189"/>
                  </a:cxn>
                  <a:cxn ang="0">
                    <a:pos x="532" y="89"/>
                  </a:cxn>
                  <a:cxn ang="0">
                    <a:pos x="432" y="22"/>
                  </a:cxn>
                  <a:cxn ang="0">
                    <a:pos x="310" y="0"/>
                  </a:cxn>
                  <a:cxn ang="0">
                    <a:pos x="188" y="22"/>
                  </a:cxn>
                  <a:cxn ang="0">
                    <a:pos x="88" y="89"/>
                  </a:cxn>
                  <a:cxn ang="0">
                    <a:pos x="22" y="189"/>
                  </a:cxn>
                  <a:cxn ang="0">
                    <a:pos x="0" y="312"/>
                  </a:cxn>
                  <a:cxn ang="0">
                    <a:pos x="22" y="434"/>
                  </a:cxn>
                  <a:cxn ang="0">
                    <a:pos x="88" y="535"/>
                  </a:cxn>
                  <a:cxn ang="0">
                    <a:pos x="188" y="602"/>
                  </a:cxn>
                  <a:cxn ang="0">
                    <a:pos x="310" y="624"/>
                  </a:cxn>
                  <a:cxn ang="0">
                    <a:pos x="432" y="602"/>
                  </a:cxn>
                  <a:cxn ang="0">
                    <a:pos x="532" y="535"/>
                  </a:cxn>
                  <a:cxn ang="0">
                    <a:pos x="599" y="434"/>
                  </a:cxn>
                  <a:cxn ang="0">
                    <a:pos x="621" y="312"/>
                  </a:cxn>
                </a:cxnLst>
                <a:rect l="0" t="0" r="r" b="b"/>
                <a:pathLst>
                  <a:path w="621" h="624">
                    <a:moveTo>
                      <a:pt x="621" y="312"/>
                    </a:moveTo>
                    <a:lnTo>
                      <a:pt x="599" y="189"/>
                    </a:lnTo>
                    <a:lnTo>
                      <a:pt x="532" y="89"/>
                    </a:lnTo>
                    <a:lnTo>
                      <a:pt x="432" y="22"/>
                    </a:lnTo>
                    <a:lnTo>
                      <a:pt x="310" y="0"/>
                    </a:lnTo>
                    <a:lnTo>
                      <a:pt x="188" y="22"/>
                    </a:lnTo>
                    <a:lnTo>
                      <a:pt x="88" y="89"/>
                    </a:lnTo>
                    <a:lnTo>
                      <a:pt x="22" y="189"/>
                    </a:lnTo>
                    <a:lnTo>
                      <a:pt x="0" y="312"/>
                    </a:lnTo>
                    <a:lnTo>
                      <a:pt x="22" y="434"/>
                    </a:lnTo>
                    <a:lnTo>
                      <a:pt x="88" y="535"/>
                    </a:lnTo>
                    <a:lnTo>
                      <a:pt x="188" y="602"/>
                    </a:lnTo>
                    <a:lnTo>
                      <a:pt x="310" y="624"/>
                    </a:lnTo>
                    <a:lnTo>
                      <a:pt x="432" y="602"/>
                    </a:lnTo>
                    <a:lnTo>
                      <a:pt x="532" y="535"/>
                    </a:lnTo>
                    <a:lnTo>
                      <a:pt x="599" y="434"/>
                    </a:lnTo>
                    <a:lnTo>
                      <a:pt x="621" y="3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7" name="Freeform 41"/>
              <p:cNvSpPr>
                <a:spLocks noEditPoints="1"/>
              </p:cNvSpPr>
              <p:nvPr/>
            </p:nvSpPr>
            <p:spPr bwMode="auto">
              <a:xfrm>
                <a:off x="4894" y="7827"/>
                <a:ext cx="1087" cy="1148"/>
              </a:xfrm>
              <a:custGeom>
                <a:avLst/>
                <a:gdLst/>
                <a:ahLst/>
                <a:cxnLst>
                  <a:cxn ang="0">
                    <a:pos x="577" y="34"/>
                  </a:cxn>
                  <a:cxn ang="0">
                    <a:pos x="577" y="23"/>
                  </a:cxn>
                  <a:cxn ang="0">
                    <a:pos x="554" y="0"/>
                  </a:cxn>
                  <a:cxn ang="0">
                    <a:pos x="521" y="0"/>
                  </a:cxn>
                  <a:cxn ang="0">
                    <a:pos x="510" y="11"/>
                  </a:cxn>
                  <a:cxn ang="0">
                    <a:pos x="510" y="34"/>
                  </a:cxn>
                  <a:cxn ang="0">
                    <a:pos x="177" y="992"/>
                  </a:cxn>
                  <a:cxn ang="0">
                    <a:pos x="133" y="1059"/>
                  </a:cxn>
                  <a:cxn ang="0">
                    <a:pos x="77" y="1092"/>
                  </a:cxn>
                  <a:cxn ang="0">
                    <a:pos x="0" y="1104"/>
                  </a:cxn>
                  <a:cxn ang="0">
                    <a:pos x="0" y="1148"/>
                  </a:cxn>
                  <a:cxn ang="0">
                    <a:pos x="344" y="1148"/>
                  </a:cxn>
                  <a:cxn ang="0">
                    <a:pos x="344" y="1104"/>
                  </a:cxn>
                  <a:cxn ang="0">
                    <a:pos x="299" y="1092"/>
                  </a:cxn>
                  <a:cxn ang="0">
                    <a:pos x="266" y="1081"/>
                  </a:cxn>
                  <a:cxn ang="0">
                    <a:pos x="244" y="1059"/>
                  </a:cxn>
                  <a:cxn ang="0">
                    <a:pos x="222" y="1014"/>
                  </a:cxn>
                  <a:cxn ang="0">
                    <a:pos x="222" y="992"/>
                  </a:cxn>
                  <a:cxn ang="0">
                    <a:pos x="299" y="780"/>
                  </a:cxn>
                  <a:cxn ang="0">
                    <a:pos x="699" y="780"/>
                  </a:cxn>
                  <a:cxn ang="0">
                    <a:pos x="776" y="1026"/>
                  </a:cxn>
                  <a:cxn ang="0">
                    <a:pos x="787" y="1037"/>
                  </a:cxn>
                  <a:cxn ang="0">
                    <a:pos x="787" y="1048"/>
                  </a:cxn>
                  <a:cxn ang="0">
                    <a:pos x="776" y="1070"/>
                  </a:cxn>
                  <a:cxn ang="0">
                    <a:pos x="765" y="1081"/>
                  </a:cxn>
                  <a:cxn ang="0">
                    <a:pos x="743" y="1092"/>
                  </a:cxn>
                  <a:cxn ang="0">
                    <a:pos x="699" y="1092"/>
                  </a:cxn>
                  <a:cxn ang="0">
                    <a:pos x="676" y="1104"/>
                  </a:cxn>
                  <a:cxn ang="0">
                    <a:pos x="654" y="1104"/>
                  </a:cxn>
                  <a:cxn ang="0">
                    <a:pos x="654" y="1148"/>
                  </a:cxn>
                  <a:cxn ang="0">
                    <a:pos x="1087" y="1148"/>
                  </a:cxn>
                  <a:cxn ang="0">
                    <a:pos x="1087" y="1104"/>
                  </a:cxn>
                  <a:cxn ang="0">
                    <a:pos x="1009" y="1104"/>
                  </a:cxn>
                  <a:cxn ang="0">
                    <a:pos x="976" y="1092"/>
                  </a:cxn>
                  <a:cxn ang="0">
                    <a:pos x="954" y="1081"/>
                  </a:cxn>
                  <a:cxn ang="0">
                    <a:pos x="931" y="1037"/>
                  </a:cxn>
                  <a:cxn ang="0">
                    <a:pos x="577" y="34"/>
                  </a:cxn>
                  <a:cxn ang="0">
                    <a:pos x="499" y="212"/>
                  </a:cxn>
                  <a:cxn ang="0">
                    <a:pos x="676" y="736"/>
                  </a:cxn>
                  <a:cxn ang="0">
                    <a:pos x="321" y="736"/>
                  </a:cxn>
                  <a:cxn ang="0">
                    <a:pos x="499" y="212"/>
                  </a:cxn>
                </a:cxnLst>
                <a:rect l="0" t="0" r="r" b="b"/>
                <a:pathLst>
                  <a:path w="1087" h="1148">
                    <a:moveTo>
                      <a:pt x="577" y="34"/>
                    </a:moveTo>
                    <a:lnTo>
                      <a:pt x="577" y="23"/>
                    </a:lnTo>
                    <a:lnTo>
                      <a:pt x="554" y="0"/>
                    </a:lnTo>
                    <a:lnTo>
                      <a:pt x="521" y="0"/>
                    </a:lnTo>
                    <a:lnTo>
                      <a:pt x="510" y="11"/>
                    </a:lnTo>
                    <a:lnTo>
                      <a:pt x="510" y="34"/>
                    </a:lnTo>
                    <a:lnTo>
                      <a:pt x="177" y="992"/>
                    </a:lnTo>
                    <a:lnTo>
                      <a:pt x="133" y="1059"/>
                    </a:lnTo>
                    <a:lnTo>
                      <a:pt x="77" y="1092"/>
                    </a:lnTo>
                    <a:lnTo>
                      <a:pt x="0" y="1104"/>
                    </a:lnTo>
                    <a:lnTo>
                      <a:pt x="0" y="1148"/>
                    </a:lnTo>
                    <a:lnTo>
                      <a:pt x="344" y="1148"/>
                    </a:lnTo>
                    <a:lnTo>
                      <a:pt x="344" y="1104"/>
                    </a:lnTo>
                    <a:lnTo>
                      <a:pt x="299" y="1092"/>
                    </a:lnTo>
                    <a:lnTo>
                      <a:pt x="266" y="1081"/>
                    </a:lnTo>
                    <a:lnTo>
                      <a:pt x="244" y="1059"/>
                    </a:lnTo>
                    <a:lnTo>
                      <a:pt x="222" y="1014"/>
                    </a:lnTo>
                    <a:lnTo>
                      <a:pt x="222" y="992"/>
                    </a:lnTo>
                    <a:lnTo>
                      <a:pt x="299" y="780"/>
                    </a:lnTo>
                    <a:lnTo>
                      <a:pt x="699" y="780"/>
                    </a:lnTo>
                    <a:lnTo>
                      <a:pt x="776" y="1026"/>
                    </a:lnTo>
                    <a:lnTo>
                      <a:pt x="787" y="1037"/>
                    </a:lnTo>
                    <a:lnTo>
                      <a:pt x="787" y="1048"/>
                    </a:lnTo>
                    <a:lnTo>
                      <a:pt x="776" y="1070"/>
                    </a:lnTo>
                    <a:lnTo>
                      <a:pt x="765" y="1081"/>
                    </a:lnTo>
                    <a:lnTo>
                      <a:pt x="743" y="1092"/>
                    </a:lnTo>
                    <a:lnTo>
                      <a:pt x="699" y="1092"/>
                    </a:lnTo>
                    <a:lnTo>
                      <a:pt x="676" y="1104"/>
                    </a:lnTo>
                    <a:lnTo>
                      <a:pt x="654" y="1104"/>
                    </a:lnTo>
                    <a:lnTo>
                      <a:pt x="654" y="1148"/>
                    </a:lnTo>
                    <a:lnTo>
                      <a:pt x="1087" y="1148"/>
                    </a:lnTo>
                    <a:lnTo>
                      <a:pt x="1087" y="1104"/>
                    </a:lnTo>
                    <a:lnTo>
                      <a:pt x="1009" y="1104"/>
                    </a:lnTo>
                    <a:lnTo>
                      <a:pt x="976" y="1092"/>
                    </a:lnTo>
                    <a:lnTo>
                      <a:pt x="954" y="1081"/>
                    </a:lnTo>
                    <a:lnTo>
                      <a:pt x="931" y="1037"/>
                    </a:lnTo>
                    <a:lnTo>
                      <a:pt x="577" y="34"/>
                    </a:lnTo>
                    <a:close/>
                    <a:moveTo>
                      <a:pt x="499" y="212"/>
                    </a:moveTo>
                    <a:lnTo>
                      <a:pt x="676" y="736"/>
                    </a:lnTo>
                    <a:lnTo>
                      <a:pt x="321" y="736"/>
                    </a:lnTo>
                    <a:lnTo>
                      <a:pt x="499" y="2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8" name="Freeform 42"/>
              <p:cNvSpPr>
                <a:spLocks/>
              </p:cNvSpPr>
              <p:nvPr/>
            </p:nvSpPr>
            <p:spPr bwMode="auto">
              <a:xfrm>
                <a:off x="6092" y="7838"/>
                <a:ext cx="521" cy="1137"/>
              </a:xfrm>
              <a:custGeom>
                <a:avLst/>
                <a:gdLst/>
                <a:ahLst/>
                <a:cxnLst>
                  <a:cxn ang="0">
                    <a:pos x="233" y="491"/>
                  </a:cxn>
                  <a:cxn ang="0">
                    <a:pos x="410" y="491"/>
                  </a:cxn>
                  <a:cxn ang="0">
                    <a:pos x="410" y="446"/>
                  </a:cxn>
                  <a:cxn ang="0">
                    <a:pos x="222" y="446"/>
                  </a:cxn>
                  <a:cxn ang="0">
                    <a:pos x="222" y="257"/>
                  </a:cxn>
                  <a:cxn ang="0">
                    <a:pos x="233" y="168"/>
                  </a:cxn>
                  <a:cxn ang="0">
                    <a:pos x="277" y="101"/>
                  </a:cxn>
                  <a:cxn ang="0">
                    <a:pos x="321" y="56"/>
                  </a:cxn>
                  <a:cxn ang="0">
                    <a:pos x="377" y="45"/>
                  </a:cxn>
                  <a:cxn ang="0">
                    <a:pos x="399" y="45"/>
                  </a:cxn>
                  <a:cxn ang="0">
                    <a:pos x="421" y="56"/>
                  </a:cxn>
                  <a:cxn ang="0">
                    <a:pos x="410" y="56"/>
                  </a:cxn>
                  <a:cxn ang="0">
                    <a:pos x="399" y="67"/>
                  </a:cxn>
                  <a:cxn ang="0">
                    <a:pos x="388" y="90"/>
                  </a:cxn>
                  <a:cxn ang="0">
                    <a:pos x="377" y="123"/>
                  </a:cxn>
                  <a:cxn ang="0">
                    <a:pos x="377" y="145"/>
                  </a:cxn>
                  <a:cxn ang="0">
                    <a:pos x="399" y="168"/>
                  </a:cxn>
                  <a:cxn ang="0">
                    <a:pos x="443" y="190"/>
                  </a:cxn>
                  <a:cxn ang="0">
                    <a:pos x="477" y="179"/>
                  </a:cxn>
                  <a:cxn ang="0">
                    <a:pos x="499" y="168"/>
                  </a:cxn>
                  <a:cxn ang="0">
                    <a:pos x="510" y="145"/>
                  </a:cxn>
                  <a:cxn ang="0">
                    <a:pos x="521" y="112"/>
                  </a:cxn>
                  <a:cxn ang="0">
                    <a:pos x="510" y="78"/>
                  </a:cxn>
                  <a:cxn ang="0">
                    <a:pos x="488" y="45"/>
                  </a:cxn>
                  <a:cxn ang="0">
                    <a:pos x="466" y="23"/>
                  </a:cxn>
                  <a:cxn ang="0">
                    <a:pos x="377" y="0"/>
                  </a:cxn>
                  <a:cxn ang="0">
                    <a:pos x="288" y="23"/>
                  </a:cxn>
                  <a:cxn ang="0">
                    <a:pos x="210" y="67"/>
                  </a:cxn>
                  <a:cxn ang="0">
                    <a:pos x="144" y="145"/>
                  </a:cxn>
                  <a:cxn ang="0">
                    <a:pos x="122" y="257"/>
                  </a:cxn>
                  <a:cxn ang="0">
                    <a:pos x="122" y="446"/>
                  </a:cxn>
                  <a:cxn ang="0">
                    <a:pos x="0" y="446"/>
                  </a:cxn>
                  <a:cxn ang="0">
                    <a:pos x="0" y="491"/>
                  </a:cxn>
                  <a:cxn ang="0">
                    <a:pos x="122" y="491"/>
                  </a:cxn>
                  <a:cxn ang="0">
                    <a:pos x="122" y="1048"/>
                  </a:cxn>
                  <a:cxn ang="0">
                    <a:pos x="111" y="1070"/>
                  </a:cxn>
                  <a:cxn ang="0">
                    <a:pos x="100" y="1081"/>
                  </a:cxn>
                  <a:cxn ang="0">
                    <a:pos x="44" y="1081"/>
                  </a:cxn>
                  <a:cxn ang="0">
                    <a:pos x="0" y="1093"/>
                  </a:cxn>
                  <a:cxn ang="0">
                    <a:pos x="0" y="1137"/>
                  </a:cxn>
                  <a:cxn ang="0">
                    <a:pos x="388" y="1137"/>
                  </a:cxn>
                  <a:cxn ang="0">
                    <a:pos x="388" y="1093"/>
                  </a:cxn>
                  <a:cxn ang="0">
                    <a:pos x="299" y="1093"/>
                  </a:cxn>
                  <a:cxn ang="0">
                    <a:pos x="266" y="1081"/>
                  </a:cxn>
                  <a:cxn ang="0">
                    <a:pos x="244" y="1070"/>
                  </a:cxn>
                  <a:cxn ang="0">
                    <a:pos x="233" y="1059"/>
                  </a:cxn>
                  <a:cxn ang="0">
                    <a:pos x="233" y="1015"/>
                  </a:cxn>
                  <a:cxn ang="0">
                    <a:pos x="233" y="491"/>
                  </a:cxn>
                </a:cxnLst>
                <a:rect l="0" t="0" r="r" b="b"/>
                <a:pathLst>
                  <a:path w="521" h="1137">
                    <a:moveTo>
                      <a:pt x="233" y="491"/>
                    </a:moveTo>
                    <a:lnTo>
                      <a:pt x="410" y="491"/>
                    </a:lnTo>
                    <a:lnTo>
                      <a:pt x="410" y="446"/>
                    </a:lnTo>
                    <a:lnTo>
                      <a:pt x="222" y="446"/>
                    </a:lnTo>
                    <a:lnTo>
                      <a:pt x="222" y="257"/>
                    </a:lnTo>
                    <a:lnTo>
                      <a:pt x="233" y="168"/>
                    </a:lnTo>
                    <a:lnTo>
                      <a:pt x="277" y="101"/>
                    </a:lnTo>
                    <a:lnTo>
                      <a:pt x="321" y="56"/>
                    </a:lnTo>
                    <a:lnTo>
                      <a:pt x="377" y="45"/>
                    </a:lnTo>
                    <a:lnTo>
                      <a:pt x="399" y="45"/>
                    </a:lnTo>
                    <a:lnTo>
                      <a:pt x="421" y="56"/>
                    </a:lnTo>
                    <a:lnTo>
                      <a:pt x="410" y="56"/>
                    </a:lnTo>
                    <a:lnTo>
                      <a:pt x="399" y="67"/>
                    </a:lnTo>
                    <a:lnTo>
                      <a:pt x="388" y="90"/>
                    </a:lnTo>
                    <a:lnTo>
                      <a:pt x="377" y="123"/>
                    </a:lnTo>
                    <a:lnTo>
                      <a:pt x="377" y="145"/>
                    </a:lnTo>
                    <a:lnTo>
                      <a:pt x="399" y="168"/>
                    </a:lnTo>
                    <a:lnTo>
                      <a:pt x="443" y="190"/>
                    </a:lnTo>
                    <a:lnTo>
                      <a:pt x="477" y="179"/>
                    </a:lnTo>
                    <a:lnTo>
                      <a:pt x="499" y="168"/>
                    </a:lnTo>
                    <a:lnTo>
                      <a:pt x="510" y="145"/>
                    </a:lnTo>
                    <a:lnTo>
                      <a:pt x="521" y="112"/>
                    </a:lnTo>
                    <a:lnTo>
                      <a:pt x="510" y="78"/>
                    </a:lnTo>
                    <a:lnTo>
                      <a:pt x="488" y="45"/>
                    </a:lnTo>
                    <a:lnTo>
                      <a:pt x="466" y="23"/>
                    </a:lnTo>
                    <a:lnTo>
                      <a:pt x="377" y="0"/>
                    </a:lnTo>
                    <a:lnTo>
                      <a:pt x="288" y="23"/>
                    </a:lnTo>
                    <a:lnTo>
                      <a:pt x="210" y="67"/>
                    </a:lnTo>
                    <a:lnTo>
                      <a:pt x="144" y="145"/>
                    </a:lnTo>
                    <a:lnTo>
                      <a:pt x="122" y="257"/>
                    </a:lnTo>
                    <a:lnTo>
                      <a:pt x="122" y="446"/>
                    </a:lnTo>
                    <a:lnTo>
                      <a:pt x="0" y="446"/>
                    </a:lnTo>
                    <a:lnTo>
                      <a:pt x="0" y="491"/>
                    </a:lnTo>
                    <a:lnTo>
                      <a:pt x="122" y="491"/>
                    </a:lnTo>
                    <a:lnTo>
                      <a:pt x="122" y="1048"/>
                    </a:lnTo>
                    <a:lnTo>
                      <a:pt x="111" y="1070"/>
                    </a:lnTo>
                    <a:lnTo>
                      <a:pt x="100" y="1081"/>
                    </a:lnTo>
                    <a:lnTo>
                      <a:pt x="44" y="1081"/>
                    </a:lnTo>
                    <a:lnTo>
                      <a:pt x="0" y="1093"/>
                    </a:lnTo>
                    <a:lnTo>
                      <a:pt x="0" y="1137"/>
                    </a:lnTo>
                    <a:lnTo>
                      <a:pt x="388" y="1137"/>
                    </a:lnTo>
                    <a:lnTo>
                      <a:pt x="388" y="1093"/>
                    </a:lnTo>
                    <a:lnTo>
                      <a:pt x="299" y="1093"/>
                    </a:lnTo>
                    <a:lnTo>
                      <a:pt x="266" y="1081"/>
                    </a:lnTo>
                    <a:lnTo>
                      <a:pt x="244" y="1070"/>
                    </a:lnTo>
                    <a:lnTo>
                      <a:pt x="233" y="1059"/>
                    </a:lnTo>
                    <a:lnTo>
                      <a:pt x="233" y="1015"/>
                    </a:lnTo>
                    <a:lnTo>
                      <a:pt x="233" y="4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19" name="Freeform 43"/>
              <p:cNvSpPr>
                <a:spLocks/>
              </p:cNvSpPr>
              <p:nvPr/>
            </p:nvSpPr>
            <p:spPr bwMode="auto">
              <a:xfrm>
                <a:off x="6558" y="7983"/>
                <a:ext cx="499" cy="1014"/>
              </a:xfrm>
              <a:custGeom>
                <a:avLst/>
                <a:gdLst/>
                <a:ahLst/>
                <a:cxnLst>
                  <a:cxn ang="0">
                    <a:pos x="244" y="346"/>
                  </a:cxn>
                  <a:cxn ang="0">
                    <a:pos x="477" y="346"/>
                  </a:cxn>
                  <a:cxn ang="0">
                    <a:pos x="477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10" y="0"/>
                  </a:cxn>
                  <a:cxn ang="0">
                    <a:pos x="199" y="89"/>
                  </a:cxn>
                  <a:cxn ang="0">
                    <a:pos x="177" y="167"/>
                  </a:cxn>
                  <a:cxn ang="0">
                    <a:pos x="144" y="234"/>
                  </a:cxn>
                  <a:cxn ang="0">
                    <a:pos x="77" y="290"/>
                  </a:cxn>
                  <a:cxn ang="0">
                    <a:pos x="0" y="312"/>
                  </a:cxn>
                  <a:cxn ang="0">
                    <a:pos x="0" y="346"/>
                  </a:cxn>
                  <a:cxn ang="0">
                    <a:pos x="133" y="346"/>
                  </a:cxn>
                  <a:cxn ang="0">
                    <a:pos x="133" y="791"/>
                  </a:cxn>
                  <a:cxn ang="0">
                    <a:pos x="155" y="892"/>
                  </a:cxn>
                  <a:cxn ang="0">
                    <a:pos x="188" y="959"/>
                  </a:cxn>
                  <a:cxn ang="0">
                    <a:pos x="244" y="992"/>
                  </a:cxn>
                  <a:cxn ang="0">
                    <a:pos x="299" y="1003"/>
                  </a:cxn>
                  <a:cxn ang="0">
                    <a:pos x="343" y="1014"/>
                  </a:cxn>
                  <a:cxn ang="0">
                    <a:pos x="410" y="992"/>
                  </a:cxn>
                  <a:cxn ang="0">
                    <a:pos x="465" y="936"/>
                  </a:cxn>
                  <a:cxn ang="0">
                    <a:pos x="488" y="870"/>
                  </a:cxn>
                  <a:cxn ang="0">
                    <a:pos x="499" y="791"/>
                  </a:cxn>
                  <a:cxn ang="0">
                    <a:pos x="499" y="702"/>
                  </a:cxn>
                  <a:cxn ang="0">
                    <a:pos x="454" y="702"/>
                  </a:cxn>
                  <a:cxn ang="0">
                    <a:pos x="454" y="847"/>
                  </a:cxn>
                  <a:cxn ang="0">
                    <a:pos x="443" y="892"/>
                  </a:cxn>
                  <a:cxn ang="0">
                    <a:pos x="432" y="925"/>
                  </a:cxn>
                  <a:cxn ang="0">
                    <a:pos x="410" y="948"/>
                  </a:cxn>
                  <a:cxn ang="0">
                    <a:pos x="377" y="970"/>
                  </a:cxn>
                  <a:cxn ang="0">
                    <a:pos x="321" y="970"/>
                  </a:cxn>
                  <a:cxn ang="0">
                    <a:pos x="277" y="925"/>
                  </a:cxn>
                  <a:cxn ang="0">
                    <a:pos x="255" y="881"/>
                  </a:cxn>
                  <a:cxn ang="0">
                    <a:pos x="255" y="858"/>
                  </a:cxn>
                  <a:cxn ang="0">
                    <a:pos x="244" y="825"/>
                  </a:cxn>
                  <a:cxn ang="0">
                    <a:pos x="244" y="791"/>
                  </a:cxn>
                  <a:cxn ang="0">
                    <a:pos x="244" y="346"/>
                  </a:cxn>
                </a:cxnLst>
                <a:rect l="0" t="0" r="r" b="b"/>
                <a:pathLst>
                  <a:path w="499" h="1014">
                    <a:moveTo>
                      <a:pt x="244" y="346"/>
                    </a:moveTo>
                    <a:lnTo>
                      <a:pt x="477" y="346"/>
                    </a:lnTo>
                    <a:lnTo>
                      <a:pt x="477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10" y="0"/>
                    </a:lnTo>
                    <a:lnTo>
                      <a:pt x="199" y="89"/>
                    </a:lnTo>
                    <a:lnTo>
                      <a:pt x="177" y="167"/>
                    </a:lnTo>
                    <a:lnTo>
                      <a:pt x="144" y="234"/>
                    </a:lnTo>
                    <a:lnTo>
                      <a:pt x="77" y="290"/>
                    </a:lnTo>
                    <a:lnTo>
                      <a:pt x="0" y="312"/>
                    </a:lnTo>
                    <a:lnTo>
                      <a:pt x="0" y="346"/>
                    </a:lnTo>
                    <a:lnTo>
                      <a:pt x="133" y="346"/>
                    </a:lnTo>
                    <a:lnTo>
                      <a:pt x="133" y="791"/>
                    </a:lnTo>
                    <a:lnTo>
                      <a:pt x="155" y="892"/>
                    </a:lnTo>
                    <a:lnTo>
                      <a:pt x="188" y="959"/>
                    </a:lnTo>
                    <a:lnTo>
                      <a:pt x="244" y="992"/>
                    </a:lnTo>
                    <a:lnTo>
                      <a:pt x="299" y="1003"/>
                    </a:lnTo>
                    <a:lnTo>
                      <a:pt x="343" y="1014"/>
                    </a:lnTo>
                    <a:lnTo>
                      <a:pt x="410" y="992"/>
                    </a:lnTo>
                    <a:lnTo>
                      <a:pt x="465" y="936"/>
                    </a:lnTo>
                    <a:lnTo>
                      <a:pt x="488" y="870"/>
                    </a:lnTo>
                    <a:lnTo>
                      <a:pt x="499" y="791"/>
                    </a:lnTo>
                    <a:lnTo>
                      <a:pt x="499" y="702"/>
                    </a:lnTo>
                    <a:lnTo>
                      <a:pt x="454" y="702"/>
                    </a:lnTo>
                    <a:lnTo>
                      <a:pt x="454" y="847"/>
                    </a:lnTo>
                    <a:lnTo>
                      <a:pt x="443" y="892"/>
                    </a:lnTo>
                    <a:lnTo>
                      <a:pt x="432" y="925"/>
                    </a:lnTo>
                    <a:lnTo>
                      <a:pt x="410" y="948"/>
                    </a:lnTo>
                    <a:lnTo>
                      <a:pt x="377" y="970"/>
                    </a:lnTo>
                    <a:lnTo>
                      <a:pt x="321" y="970"/>
                    </a:lnTo>
                    <a:lnTo>
                      <a:pt x="277" y="925"/>
                    </a:lnTo>
                    <a:lnTo>
                      <a:pt x="255" y="881"/>
                    </a:lnTo>
                    <a:lnTo>
                      <a:pt x="255" y="858"/>
                    </a:lnTo>
                    <a:lnTo>
                      <a:pt x="244" y="825"/>
                    </a:lnTo>
                    <a:lnTo>
                      <a:pt x="244" y="791"/>
                    </a:lnTo>
                    <a:lnTo>
                      <a:pt x="244" y="3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0" name="Freeform 44"/>
              <p:cNvSpPr>
                <a:spLocks noEditPoints="1"/>
              </p:cNvSpPr>
              <p:nvPr/>
            </p:nvSpPr>
            <p:spPr bwMode="auto">
              <a:xfrm>
                <a:off x="7190" y="8251"/>
                <a:ext cx="621" cy="746"/>
              </a:xfrm>
              <a:custGeom>
                <a:avLst/>
                <a:gdLst/>
                <a:ahLst/>
                <a:cxnLst>
                  <a:cxn ang="0">
                    <a:pos x="588" y="356"/>
                  </a:cxn>
                  <a:cxn ang="0">
                    <a:pos x="610" y="356"/>
                  </a:cxn>
                  <a:cxn ang="0">
                    <a:pos x="621" y="345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1" y="67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3"/>
                  </a:cxn>
                  <a:cxn ang="0">
                    <a:pos x="100" y="111"/>
                  </a:cxn>
                  <a:cxn ang="0">
                    <a:pos x="33" y="234"/>
                  </a:cxn>
                  <a:cxn ang="0">
                    <a:pos x="0" y="367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55" y="724"/>
                  </a:cxn>
                  <a:cxn ang="0">
                    <a:pos x="532" y="680"/>
                  </a:cxn>
                  <a:cxn ang="0">
                    <a:pos x="588" y="624"/>
                  </a:cxn>
                  <a:cxn ang="0">
                    <a:pos x="610" y="568"/>
                  </a:cxn>
                  <a:cxn ang="0">
                    <a:pos x="621" y="535"/>
                  </a:cxn>
                  <a:cxn ang="0">
                    <a:pos x="621" y="523"/>
                  </a:cxn>
                  <a:cxn ang="0">
                    <a:pos x="610" y="512"/>
                  </a:cxn>
                  <a:cxn ang="0">
                    <a:pos x="588" y="512"/>
                  </a:cxn>
                  <a:cxn ang="0">
                    <a:pos x="588" y="523"/>
                  </a:cxn>
                  <a:cxn ang="0">
                    <a:pos x="577" y="535"/>
                  </a:cxn>
                  <a:cxn ang="0">
                    <a:pos x="532" y="613"/>
                  </a:cxn>
                  <a:cxn ang="0">
                    <a:pos x="488" y="668"/>
                  </a:cxn>
                  <a:cxn ang="0">
                    <a:pos x="432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33" y="646"/>
                  </a:cxn>
                  <a:cxn ang="0">
                    <a:pos x="188" y="590"/>
                  </a:cxn>
                  <a:cxn ang="0">
                    <a:pos x="155" y="512"/>
                  </a:cxn>
                  <a:cxn ang="0">
                    <a:pos x="133" y="423"/>
                  </a:cxn>
                  <a:cxn ang="0">
                    <a:pos x="133" y="356"/>
                  </a:cxn>
                  <a:cxn ang="0">
                    <a:pos x="588" y="356"/>
                  </a:cxn>
                  <a:cxn ang="0">
                    <a:pos x="133" y="323"/>
                  </a:cxn>
                  <a:cxn ang="0">
                    <a:pos x="155" y="200"/>
                  </a:cxn>
                  <a:cxn ang="0">
                    <a:pos x="200" y="122"/>
                  </a:cxn>
                  <a:cxn ang="0">
                    <a:pos x="244" y="67"/>
                  </a:cxn>
                  <a:cxn ang="0">
                    <a:pos x="299" y="44"/>
                  </a:cxn>
                  <a:cxn ang="0">
                    <a:pos x="333" y="44"/>
                  </a:cxn>
                  <a:cxn ang="0">
                    <a:pos x="399" y="55"/>
                  </a:cxn>
                  <a:cxn ang="0">
                    <a:pos x="455" y="100"/>
                  </a:cxn>
                  <a:cxn ang="0">
                    <a:pos x="488" y="156"/>
                  </a:cxn>
                  <a:cxn ang="0">
                    <a:pos x="510" y="223"/>
                  </a:cxn>
                  <a:cxn ang="0">
                    <a:pos x="510" y="278"/>
                  </a:cxn>
                  <a:cxn ang="0">
                    <a:pos x="52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6">
                    <a:moveTo>
                      <a:pt x="588" y="356"/>
                    </a:moveTo>
                    <a:lnTo>
                      <a:pt x="610" y="356"/>
                    </a:lnTo>
                    <a:lnTo>
                      <a:pt x="621" y="345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1" y="67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3"/>
                    </a:lnTo>
                    <a:lnTo>
                      <a:pt x="100" y="111"/>
                    </a:lnTo>
                    <a:lnTo>
                      <a:pt x="33" y="234"/>
                    </a:lnTo>
                    <a:lnTo>
                      <a:pt x="0" y="367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55" y="724"/>
                    </a:lnTo>
                    <a:lnTo>
                      <a:pt x="532" y="680"/>
                    </a:lnTo>
                    <a:lnTo>
                      <a:pt x="588" y="624"/>
                    </a:lnTo>
                    <a:lnTo>
                      <a:pt x="610" y="568"/>
                    </a:lnTo>
                    <a:lnTo>
                      <a:pt x="621" y="535"/>
                    </a:lnTo>
                    <a:lnTo>
                      <a:pt x="621" y="523"/>
                    </a:lnTo>
                    <a:lnTo>
                      <a:pt x="610" y="512"/>
                    </a:lnTo>
                    <a:lnTo>
                      <a:pt x="588" y="512"/>
                    </a:lnTo>
                    <a:lnTo>
                      <a:pt x="588" y="523"/>
                    </a:lnTo>
                    <a:lnTo>
                      <a:pt x="577" y="535"/>
                    </a:lnTo>
                    <a:lnTo>
                      <a:pt x="532" y="613"/>
                    </a:lnTo>
                    <a:lnTo>
                      <a:pt x="488" y="668"/>
                    </a:lnTo>
                    <a:lnTo>
                      <a:pt x="432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33" y="646"/>
                    </a:lnTo>
                    <a:lnTo>
                      <a:pt x="188" y="590"/>
                    </a:lnTo>
                    <a:lnTo>
                      <a:pt x="155" y="512"/>
                    </a:lnTo>
                    <a:lnTo>
                      <a:pt x="133" y="423"/>
                    </a:lnTo>
                    <a:lnTo>
                      <a:pt x="133" y="356"/>
                    </a:lnTo>
                    <a:lnTo>
                      <a:pt x="588" y="356"/>
                    </a:lnTo>
                    <a:close/>
                    <a:moveTo>
                      <a:pt x="133" y="323"/>
                    </a:moveTo>
                    <a:lnTo>
                      <a:pt x="155" y="200"/>
                    </a:lnTo>
                    <a:lnTo>
                      <a:pt x="200" y="122"/>
                    </a:lnTo>
                    <a:lnTo>
                      <a:pt x="244" y="67"/>
                    </a:lnTo>
                    <a:lnTo>
                      <a:pt x="299" y="44"/>
                    </a:lnTo>
                    <a:lnTo>
                      <a:pt x="333" y="44"/>
                    </a:lnTo>
                    <a:lnTo>
                      <a:pt x="399" y="55"/>
                    </a:lnTo>
                    <a:lnTo>
                      <a:pt x="455" y="100"/>
                    </a:lnTo>
                    <a:lnTo>
                      <a:pt x="488" y="156"/>
                    </a:lnTo>
                    <a:lnTo>
                      <a:pt x="510" y="223"/>
                    </a:lnTo>
                    <a:lnTo>
                      <a:pt x="510" y="278"/>
                    </a:lnTo>
                    <a:lnTo>
                      <a:pt x="52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1" name="Freeform 45"/>
              <p:cNvSpPr>
                <a:spLocks/>
              </p:cNvSpPr>
              <p:nvPr/>
            </p:nvSpPr>
            <p:spPr bwMode="auto">
              <a:xfrm>
                <a:off x="7900" y="8262"/>
                <a:ext cx="543" cy="713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5"/>
                  </a:cxn>
                  <a:cxn ang="0">
                    <a:pos x="244" y="223"/>
                  </a:cxn>
                  <a:cxn ang="0">
                    <a:pos x="288" y="134"/>
                  </a:cxn>
                  <a:cxn ang="0">
                    <a:pos x="344" y="67"/>
                  </a:cxn>
                  <a:cxn ang="0">
                    <a:pos x="421" y="33"/>
                  </a:cxn>
                  <a:cxn ang="0">
                    <a:pos x="432" y="33"/>
                  </a:cxn>
                  <a:cxn ang="0">
                    <a:pos x="443" y="44"/>
                  </a:cxn>
                  <a:cxn ang="0">
                    <a:pos x="432" y="44"/>
                  </a:cxn>
                  <a:cxn ang="0">
                    <a:pos x="421" y="56"/>
                  </a:cxn>
                  <a:cxn ang="0">
                    <a:pos x="399" y="100"/>
                  </a:cxn>
                  <a:cxn ang="0">
                    <a:pos x="410" y="134"/>
                  </a:cxn>
                  <a:cxn ang="0">
                    <a:pos x="421" y="156"/>
                  </a:cxn>
                  <a:cxn ang="0">
                    <a:pos x="443" y="167"/>
                  </a:cxn>
                  <a:cxn ang="0">
                    <a:pos x="488" y="167"/>
                  </a:cxn>
                  <a:cxn ang="0">
                    <a:pos x="510" y="156"/>
                  </a:cxn>
                  <a:cxn ang="0">
                    <a:pos x="521" y="145"/>
                  </a:cxn>
                  <a:cxn ang="0">
                    <a:pos x="543" y="100"/>
                  </a:cxn>
                  <a:cxn ang="0">
                    <a:pos x="532" y="67"/>
                  </a:cxn>
                  <a:cxn ang="0">
                    <a:pos x="521" y="44"/>
                  </a:cxn>
                  <a:cxn ang="0">
                    <a:pos x="499" y="22"/>
                  </a:cxn>
                  <a:cxn ang="0">
                    <a:pos x="466" y="11"/>
                  </a:cxn>
                  <a:cxn ang="0">
                    <a:pos x="421" y="0"/>
                  </a:cxn>
                  <a:cxn ang="0">
                    <a:pos x="344" y="22"/>
                  </a:cxn>
                  <a:cxn ang="0">
                    <a:pos x="288" y="67"/>
                  </a:cxn>
                  <a:cxn ang="0">
                    <a:pos x="222" y="178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55" y="67"/>
                  </a:cxn>
                  <a:cxn ang="0">
                    <a:pos x="88" y="78"/>
                  </a:cxn>
                  <a:cxn ang="0">
                    <a:pos x="111" y="89"/>
                  </a:cxn>
                  <a:cxn ang="0">
                    <a:pos x="122" y="100"/>
                  </a:cxn>
                  <a:cxn ang="0">
                    <a:pos x="133" y="122"/>
                  </a:cxn>
                  <a:cxn ang="0">
                    <a:pos x="133" y="624"/>
                  </a:cxn>
                  <a:cxn ang="0">
                    <a:pos x="122" y="646"/>
                  </a:cxn>
                  <a:cxn ang="0">
                    <a:pos x="100" y="657"/>
                  </a:cxn>
                  <a:cxn ang="0">
                    <a:pos x="55" y="657"/>
                  </a:cxn>
                  <a:cxn ang="0">
                    <a:pos x="0" y="669"/>
                  </a:cxn>
                  <a:cxn ang="0">
                    <a:pos x="0" y="713"/>
                  </a:cxn>
                  <a:cxn ang="0">
                    <a:pos x="388" y="713"/>
                  </a:cxn>
                  <a:cxn ang="0">
                    <a:pos x="388" y="669"/>
                  </a:cxn>
                  <a:cxn ang="0">
                    <a:pos x="310" y="669"/>
                  </a:cxn>
                  <a:cxn ang="0">
                    <a:pos x="277" y="657"/>
                  </a:cxn>
                  <a:cxn ang="0">
                    <a:pos x="255" y="646"/>
                  </a:cxn>
                  <a:cxn ang="0">
                    <a:pos x="244" y="635"/>
                  </a:cxn>
                  <a:cxn ang="0">
                    <a:pos x="233" y="613"/>
                  </a:cxn>
                  <a:cxn ang="0">
                    <a:pos x="233" y="591"/>
                  </a:cxn>
                </a:cxnLst>
                <a:rect l="0" t="0" r="r" b="b"/>
                <a:pathLst>
                  <a:path w="543" h="713">
                    <a:moveTo>
                      <a:pt x="233" y="591"/>
                    </a:moveTo>
                    <a:lnTo>
                      <a:pt x="233" y="345"/>
                    </a:lnTo>
                    <a:lnTo>
                      <a:pt x="244" y="223"/>
                    </a:lnTo>
                    <a:lnTo>
                      <a:pt x="288" y="134"/>
                    </a:lnTo>
                    <a:lnTo>
                      <a:pt x="344" y="67"/>
                    </a:lnTo>
                    <a:lnTo>
                      <a:pt x="421" y="33"/>
                    </a:lnTo>
                    <a:lnTo>
                      <a:pt x="432" y="33"/>
                    </a:lnTo>
                    <a:lnTo>
                      <a:pt x="443" y="44"/>
                    </a:lnTo>
                    <a:lnTo>
                      <a:pt x="432" y="44"/>
                    </a:lnTo>
                    <a:lnTo>
                      <a:pt x="421" y="56"/>
                    </a:lnTo>
                    <a:lnTo>
                      <a:pt x="399" y="100"/>
                    </a:lnTo>
                    <a:lnTo>
                      <a:pt x="410" y="134"/>
                    </a:lnTo>
                    <a:lnTo>
                      <a:pt x="421" y="156"/>
                    </a:lnTo>
                    <a:lnTo>
                      <a:pt x="443" y="167"/>
                    </a:lnTo>
                    <a:lnTo>
                      <a:pt x="488" y="167"/>
                    </a:lnTo>
                    <a:lnTo>
                      <a:pt x="510" y="156"/>
                    </a:lnTo>
                    <a:lnTo>
                      <a:pt x="521" y="145"/>
                    </a:lnTo>
                    <a:lnTo>
                      <a:pt x="543" y="100"/>
                    </a:lnTo>
                    <a:lnTo>
                      <a:pt x="532" y="67"/>
                    </a:lnTo>
                    <a:lnTo>
                      <a:pt x="521" y="44"/>
                    </a:lnTo>
                    <a:lnTo>
                      <a:pt x="499" y="22"/>
                    </a:lnTo>
                    <a:lnTo>
                      <a:pt x="466" y="11"/>
                    </a:lnTo>
                    <a:lnTo>
                      <a:pt x="421" y="0"/>
                    </a:lnTo>
                    <a:lnTo>
                      <a:pt x="344" y="22"/>
                    </a:lnTo>
                    <a:lnTo>
                      <a:pt x="288" y="67"/>
                    </a:lnTo>
                    <a:lnTo>
                      <a:pt x="222" y="178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55" y="67"/>
                    </a:lnTo>
                    <a:lnTo>
                      <a:pt x="88" y="78"/>
                    </a:lnTo>
                    <a:lnTo>
                      <a:pt x="111" y="89"/>
                    </a:lnTo>
                    <a:lnTo>
                      <a:pt x="122" y="100"/>
                    </a:lnTo>
                    <a:lnTo>
                      <a:pt x="133" y="122"/>
                    </a:lnTo>
                    <a:lnTo>
                      <a:pt x="133" y="624"/>
                    </a:lnTo>
                    <a:lnTo>
                      <a:pt x="122" y="646"/>
                    </a:lnTo>
                    <a:lnTo>
                      <a:pt x="100" y="657"/>
                    </a:lnTo>
                    <a:lnTo>
                      <a:pt x="55" y="657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88" y="713"/>
                    </a:lnTo>
                    <a:lnTo>
                      <a:pt x="388" y="669"/>
                    </a:lnTo>
                    <a:lnTo>
                      <a:pt x="310" y="669"/>
                    </a:lnTo>
                    <a:lnTo>
                      <a:pt x="277" y="657"/>
                    </a:lnTo>
                    <a:lnTo>
                      <a:pt x="255" y="646"/>
                    </a:lnTo>
                    <a:lnTo>
                      <a:pt x="244" y="635"/>
                    </a:lnTo>
                    <a:lnTo>
                      <a:pt x="233" y="613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2" name="Freeform 46"/>
              <p:cNvSpPr>
                <a:spLocks noEditPoints="1"/>
              </p:cNvSpPr>
              <p:nvPr/>
            </p:nvSpPr>
            <p:spPr bwMode="auto">
              <a:xfrm>
                <a:off x="9297" y="8251"/>
                <a:ext cx="622" cy="746"/>
              </a:xfrm>
              <a:custGeom>
                <a:avLst/>
                <a:gdLst/>
                <a:ahLst/>
                <a:cxnLst>
                  <a:cxn ang="0">
                    <a:pos x="577" y="356"/>
                  </a:cxn>
                  <a:cxn ang="0">
                    <a:pos x="599" y="356"/>
                  </a:cxn>
                  <a:cxn ang="0">
                    <a:pos x="622" y="334"/>
                  </a:cxn>
                  <a:cxn ang="0">
                    <a:pos x="622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2" y="67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3"/>
                  </a:cxn>
                  <a:cxn ang="0">
                    <a:pos x="100" y="111"/>
                  </a:cxn>
                  <a:cxn ang="0">
                    <a:pos x="23" y="234"/>
                  </a:cxn>
                  <a:cxn ang="0">
                    <a:pos x="0" y="367"/>
                  </a:cxn>
                  <a:cxn ang="0">
                    <a:pos x="34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55" y="724"/>
                  </a:cxn>
                  <a:cxn ang="0">
                    <a:pos x="533" y="680"/>
                  </a:cxn>
                  <a:cxn ang="0">
                    <a:pos x="577" y="624"/>
                  </a:cxn>
                  <a:cxn ang="0">
                    <a:pos x="610" y="568"/>
                  </a:cxn>
                  <a:cxn ang="0">
                    <a:pos x="622" y="535"/>
                  </a:cxn>
                  <a:cxn ang="0">
                    <a:pos x="622" y="523"/>
                  </a:cxn>
                  <a:cxn ang="0">
                    <a:pos x="610" y="512"/>
                  </a:cxn>
                  <a:cxn ang="0">
                    <a:pos x="588" y="512"/>
                  </a:cxn>
                  <a:cxn ang="0">
                    <a:pos x="577" y="523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77" y="668"/>
                  </a:cxn>
                  <a:cxn ang="0">
                    <a:pos x="433" y="691"/>
                  </a:cxn>
                  <a:cxn ang="0">
                    <a:pos x="389" y="702"/>
                  </a:cxn>
                  <a:cxn ang="0">
                    <a:pos x="366" y="702"/>
                  </a:cxn>
                  <a:cxn ang="0">
                    <a:pos x="289" y="691"/>
                  </a:cxn>
                  <a:cxn ang="0">
                    <a:pos x="222" y="646"/>
                  </a:cxn>
                  <a:cxn ang="0">
                    <a:pos x="178" y="590"/>
                  </a:cxn>
                  <a:cxn ang="0">
                    <a:pos x="145" y="512"/>
                  </a:cxn>
                  <a:cxn ang="0">
                    <a:pos x="134" y="423"/>
                  </a:cxn>
                  <a:cxn ang="0">
                    <a:pos x="134" y="356"/>
                  </a:cxn>
                  <a:cxn ang="0">
                    <a:pos x="577" y="356"/>
                  </a:cxn>
                  <a:cxn ang="0">
                    <a:pos x="134" y="323"/>
                  </a:cxn>
                  <a:cxn ang="0">
                    <a:pos x="156" y="200"/>
                  </a:cxn>
                  <a:cxn ang="0">
                    <a:pos x="189" y="122"/>
                  </a:cxn>
                  <a:cxn ang="0">
                    <a:pos x="244" y="67"/>
                  </a:cxn>
                  <a:cxn ang="0">
                    <a:pos x="289" y="44"/>
                  </a:cxn>
                  <a:cxn ang="0">
                    <a:pos x="333" y="44"/>
                  </a:cxn>
                  <a:cxn ang="0">
                    <a:pos x="400" y="55"/>
                  </a:cxn>
                  <a:cxn ang="0">
                    <a:pos x="455" y="100"/>
                  </a:cxn>
                  <a:cxn ang="0">
                    <a:pos x="488" y="156"/>
                  </a:cxn>
                  <a:cxn ang="0">
                    <a:pos x="500" y="223"/>
                  </a:cxn>
                  <a:cxn ang="0">
                    <a:pos x="511" y="278"/>
                  </a:cxn>
                  <a:cxn ang="0">
                    <a:pos x="511" y="323"/>
                  </a:cxn>
                  <a:cxn ang="0">
                    <a:pos x="134" y="323"/>
                  </a:cxn>
                </a:cxnLst>
                <a:rect l="0" t="0" r="r" b="b"/>
                <a:pathLst>
                  <a:path w="622" h="746">
                    <a:moveTo>
                      <a:pt x="577" y="356"/>
                    </a:moveTo>
                    <a:lnTo>
                      <a:pt x="599" y="356"/>
                    </a:lnTo>
                    <a:lnTo>
                      <a:pt x="622" y="334"/>
                    </a:lnTo>
                    <a:lnTo>
                      <a:pt x="622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2" y="67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3"/>
                    </a:lnTo>
                    <a:lnTo>
                      <a:pt x="100" y="111"/>
                    </a:lnTo>
                    <a:lnTo>
                      <a:pt x="23" y="234"/>
                    </a:lnTo>
                    <a:lnTo>
                      <a:pt x="0" y="367"/>
                    </a:lnTo>
                    <a:lnTo>
                      <a:pt x="34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55" y="724"/>
                    </a:lnTo>
                    <a:lnTo>
                      <a:pt x="533" y="680"/>
                    </a:lnTo>
                    <a:lnTo>
                      <a:pt x="577" y="624"/>
                    </a:lnTo>
                    <a:lnTo>
                      <a:pt x="610" y="568"/>
                    </a:lnTo>
                    <a:lnTo>
                      <a:pt x="622" y="535"/>
                    </a:lnTo>
                    <a:lnTo>
                      <a:pt x="622" y="523"/>
                    </a:lnTo>
                    <a:lnTo>
                      <a:pt x="610" y="512"/>
                    </a:lnTo>
                    <a:lnTo>
                      <a:pt x="588" y="512"/>
                    </a:lnTo>
                    <a:lnTo>
                      <a:pt x="577" y="523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77" y="668"/>
                    </a:lnTo>
                    <a:lnTo>
                      <a:pt x="433" y="691"/>
                    </a:lnTo>
                    <a:lnTo>
                      <a:pt x="389" y="702"/>
                    </a:lnTo>
                    <a:lnTo>
                      <a:pt x="366" y="702"/>
                    </a:lnTo>
                    <a:lnTo>
                      <a:pt x="289" y="691"/>
                    </a:lnTo>
                    <a:lnTo>
                      <a:pt x="222" y="646"/>
                    </a:lnTo>
                    <a:lnTo>
                      <a:pt x="178" y="590"/>
                    </a:lnTo>
                    <a:lnTo>
                      <a:pt x="145" y="512"/>
                    </a:lnTo>
                    <a:lnTo>
                      <a:pt x="134" y="423"/>
                    </a:lnTo>
                    <a:lnTo>
                      <a:pt x="134" y="356"/>
                    </a:lnTo>
                    <a:lnTo>
                      <a:pt x="577" y="356"/>
                    </a:lnTo>
                    <a:close/>
                    <a:moveTo>
                      <a:pt x="134" y="323"/>
                    </a:moveTo>
                    <a:lnTo>
                      <a:pt x="156" y="200"/>
                    </a:lnTo>
                    <a:lnTo>
                      <a:pt x="189" y="122"/>
                    </a:lnTo>
                    <a:lnTo>
                      <a:pt x="244" y="67"/>
                    </a:lnTo>
                    <a:lnTo>
                      <a:pt x="289" y="44"/>
                    </a:lnTo>
                    <a:lnTo>
                      <a:pt x="333" y="44"/>
                    </a:lnTo>
                    <a:lnTo>
                      <a:pt x="400" y="55"/>
                    </a:lnTo>
                    <a:lnTo>
                      <a:pt x="455" y="100"/>
                    </a:lnTo>
                    <a:lnTo>
                      <a:pt x="488" y="156"/>
                    </a:lnTo>
                    <a:lnTo>
                      <a:pt x="500" y="223"/>
                    </a:lnTo>
                    <a:lnTo>
                      <a:pt x="511" y="278"/>
                    </a:lnTo>
                    <a:lnTo>
                      <a:pt x="511" y="323"/>
                    </a:lnTo>
                    <a:lnTo>
                      <a:pt x="134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3" name="Freeform 47"/>
              <p:cNvSpPr>
                <a:spLocks noEditPoints="1"/>
              </p:cNvSpPr>
              <p:nvPr/>
            </p:nvSpPr>
            <p:spPr bwMode="auto">
              <a:xfrm>
                <a:off x="10029" y="8251"/>
                <a:ext cx="722" cy="746"/>
              </a:xfrm>
              <a:custGeom>
                <a:avLst/>
                <a:gdLst/>
                <a:ahLst/>
                <a:cxnLst>
                  <a:cxn ang="0">
                    <a:pos x="489" y="668"/>
                  </a:cxn>
                  <a:cxn ang="0">
                    <a:pos x="533" y="713"/>
                  </a:cxn>
                  <a:cxn ang="0">
                    <a:pos x="588" y="735"/>
                  </a:cxn>
                  <a:cxn ang="0">
                    <a:pos x="622" y="724"/>
                  </a:cxn>
                  <a:cxn ang="0">
                    <a:pos x="666" y="702"/>
                  </a:cxn>
                  <a:cxn ang="0">
                    <a:pos x="710" y="657"/>
                  </a:cxn>
                  <a:cxn ang="0">
                    <a:pos x="722" y="490"/>
                  </a:cxn>
                  <a:cxn ang="0">
                    <a:pos x="688" y="624"/>
                  </a:cxn>
                  <a:cxn ang="0">
                    <a:pos x="644" y="680"/>
                  </a:cxn>
                  <a:cxn ang="0">
                    <a:pos x="588" y="668"/>
                  </a:cxn>
                  <a:cxn ang="0">
                    <a:pos x="566" y="211"/>
                  </a:cxn>
                  <a:cxn ang="0">
                    <a:pos x="511" y="89"/>
                  </a:cxn>
                  <a:cxn ang="0">
                    <a:pos x="289" y="0"/>
                  </a:cxn>
                  <a:cxn ang="0">
                    <a:pos x="123" y="55"/>
                  </a:cxn>
                  <a:cxn ang="0">
                    <a:pos x="45" y="189"/>
                  </a:cxn>
                  <a:cxn ang="0">
                    <a:pos x="67" y="245"/>
                  </a:cxn>
                  <a:cxn ang="0">
                    <a:pos x="156" y="256"/>
                  </a:cxn>
                  <a:cxn ang="0">
                    <a:pos x="189" y="211"/>
                  </a:cxn>
                  <a:cxn ang="0">
                    <a:pos x="200" y="178"/>
                  </a:cxn>
                  <a:cxn ang="0">
                    <a:pos x="167" y="133"/>
                  </a:cxn>
                  <a:cxn ang="0">
                    <a:pos x="111" y="111"/>
                  </a:cxn>
                  <a:cxn ang="0">
                    <a:pos x="178" y="67"/>
                  </a:cxn>
                  <a:cxn ang="0">
                    <a:pos x="289" y="44"/>
                  </a:cxn>
                  <a:cxn ang="0">
                    <a:pos x="400" y="89"/>
                  </a:cxn>
                  <a:cxn ang="0">
                    <a:pos x="455" y="245"/>
                  </a:cxn>
                  <a:cxn ang="0">
                    <a:pos x="311" y="312"/>
                  </a:cxn>
                  <a:cxn ang="0">
                    <a:pos x="67" y="423"/>
                  </a:cxn>
                  <a:cxn ang="0">
                    <a:pos x="0" y="568"/>
                  </a:cxn>
                  <a:cxn ang="0">
                    <a:pos x="67" y="691"/>
                  </a:cxn>
                  <a:cxn ang="0">
                    <a:pos x="256" y="746"/>
                  </a:cxn>
                  <a:cxn ang="0">
                    <a:pos x="422" y="668"/>
                  </a:cxn>
                  <a:cxn ang="0">
                    <a:pos x="455" y="334"/>
                  </a:cxn>
                  <a:cxn ang="0">
                    <a:pos x="433" y="602"/>
                  </a:cxn>
                  <a:cxn ang="0">
                    <a:pos x="333" y="691"/>
                  </a:cxn>
                  <a:cxn ang="0">
                    <a:pos x="222" y="702"/>
                  </a:cxn>
                  <a:cxn ang="0">
                    <a:pos x="134" y="613"/>
                  </a:cxn>
                  <a:cxn ang="0">
                    <a:pos x="134" y="512"/>
                  </a:cxn>
                  <a:cxn ang="0">
                    <a:pos x="222" y="401"/>
                  </a:cxn>
                  <a:cxn ang="0">
                    <a:pos x="455" y="334"/>
                  </a:cxn>
                </a:cxnLst>
                <a:rect l="0" t="0" r="r" b="b"/>
                <a:pathLst>
                  <a:path w="722" h="746">
                    <a:moveTo>
                      <a:pt x="466" y="602"/>
                    </a:moveTo>
                    <a:lnTo>
                      <a:pt x="489" y="668"/>
                    </a:lnTo>
                    <a:lnTo>
                      <a:pt x="500" y="691"/>
                    </a:lnTo>
                    <a:lnTo>
                      <a:pt x="533" y="713"/>
                    </a:lnTo>
                    <a:lnTo>
                      <a:pt x="555" y="724"/>
                    </a:lnTo>
                    <a:lnTo>
                      <a:pt x="588" y="735"/>
                    </a:lnTo>
                    <a:lnTo>
                      <a:pt x="599" y="735"/>
                    </a:lnTo>
                    <a:lnTo>
                      <a:pt x="622" y="724"/>
                    </a:lnTo>
                    <a:lnTo>
                      <a:pt x="644" y="724"/>
                    </a:lnTo>
                    <a:lnTo>
                      <a:pt x="666" y="702"/>
                    </a:lnTo>
                    <a:lnTo>
                      <a:pt x="688" y="691"/>
                    </a:lnTo>
                    <a:lnTo>
                      <a:pt x="710" y="657"/>
                    </a:lnTo>
                    <a:lnTo>
                      <a:pt x="722" y="624"/>
                    </a:lnTo>
                    <a:lnTo>
                      <a:pt x="722" y="490"/>
                    </a:lnTo>
                    <a:lnTo>
                      <a:pt x="688" y="490"/>
                    </a:lnTo>
                    <a:lnTo>
                      <a:pt x="688" y="624"/>
                    </a:lnTo>
                    <a:lnTo>
                      <a:pt x="666" y="668"/>
                    </a:lnTo>
                    <a:lnTo>
                      <a:pt x="644" y="680"/>
                    </a:lnTo>
                    <a:lnTo>
                      <a:pt x="599" y="680"/>
                    </a:lnTo>
                    <a:lnTo>
                      <a:pt x="588" y="668"/>
                    </a:lnTo>
                    <a:lnTo>
                      <a:pt x="566" y="624"/>
                    </a:lnTo>
                    <a:lnTo>
                      <a:pt x="566" y="211"/>
                    </a:lnTo>
                    <a:lnTo>
                      <a:pt x="555" y="156"/>
                    </a:lnTo>
                    <a:lnTo>
                      <a:pt x="511" y="89"/>
                    </a:lnTo>
                    <a:lnTo>
                      <a:pt x="400" y="22"/>
                    </a:lnTo>
                    <a:lnTo>
                      <a:pt x="289" y="0"/>
                    </a:lnTo>
                    <a:lnTo>
                      <a:pt x="200" y="11"/>
                    </a:lnTo>
                    <a:lnTo>
                      <a:pt x="123" y="55"/>
                    </a:lnTo>
                    <a:lnTo>
                      <a:pt x="67" y="111"/>
                    </a:lnTo>
                    <a:lnTo>
                      <a:pt x="45" y="189"/>
                    </a:lnTo>
                    <a:lnTo>
                      <a:pt x="56" y="223"/>
                    </a:lnTo>
                    <a:lnTo>
                      <a:pt x="67" y="245"/>
                    </a:lnTo>
                    <a:lnTo>
                      <a:pt x="89" y="256"/>
                    </a:lnTo>
                    <a:lnTo>
                      <a:pt x="156" y="256"/>
                    </a:lnTo>
                    <a:lnTo>
                      <a:pt x="178" y="245"/>
                    </a:lnTo>
                    <a:lnTo>
                      <a:pt x="189" y="211"/>
                    </a:lnTo>
                    <a:lnTo>
                      <a:pt x="200" y="189"/>
                    </a:lnTo>
                    <a:lnTo>
                      <a:pt x="200" y="178"/>
                    </a:lnTo>
                    <a:lnTo>
                      <a:pt x="189" y="156"/>
                    </a:lnTo>
                    <a:lnTo>
                      <a:pt x="167" y="133"/>
                    </a:lnTo>
                    <a:lnTo>
                      <a:pt x="145" y="122"/>
                    </a:lnTo>
                    <a:lnTo>
                      <a:pt x="111" y="111"/>
                    </a:lnTo>
                    <a:lnTo>
                      <a:pt x="145" y="78"/>
                    </a:lnTo>
                    <a:lnTo>
                      <a:pt x="178" y="67"/>
                    </a:lnTo>
                    <a:lnTo>
                      <a:pt x="211" y="44"/>
                    </a:lnTo>
                    <a:lnTo>
                      <a:pt x="289" y="44"/>
                    </a:lnTo>
                    <a:lnTo>
                      <a:pt x="344" y="55"/>
                    </a:lnTo>
                    <a:lnTo>
                      <a:pt x="400" y="89"/>
                    </a:lnTo>
                    <a:lnTo>
                      <a:pt x="444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11" y="312"/>
                    </a:lnTo>
                    <a:lnTo>
                      <a:pt x="167" y="367"/>
                    </a:lnTo>
                    <a:lnTo>
                      <a:pt x="67" y="423"/>
                    </a:lnTo>
                    <a:lnTo>
                      <a:pt x="12" y="501"/>
                    </a:lnTo>
                    <a:lnTo>
                      <a:pt x="0" y="568"/>
                    </a:lnTo>
                    <a:lnTo>
                      <a:pt x="23" y="635"/>
                    </a:lnTo>
                    <a:lnTo>
                      <a:pt x="67" y="691"/>
                    </a:lnTo>
                    <a:lnTo>
                      <a:pt x="123" y="724"/>
                    </a:lnTo>
                    <a:lnTo>
                      <a:pt x="256" y="746"/>
                    </a:lnTo>
                    <a:lnTo>
                      <a:pt x="355" y="724"/>
                    </a:lnTo>
                    <a:lnTo>
                      <a:pt x="422" y="668"/>
                    </a:lnTo>
                    <a:lnTo>
                      <a:pt x="466" y="602"/>
                    </a:lnTo>
                    <a:close/>
                    <a:moveTo>
                      <a:pt x="455" y="334"/>
                    </a:moveTo>
                    <a:lnTo>
                      <a:pt x="455" y="501"/>
                    </a:lnTo>
                    <a:lnTo>
                      <a:pt x="433" y="602"/>
                    </a:lnTo>
                    <a:lnTo>
                      <a:pt x="389" y="657"/>
                    </a:lnTo>
                    <a:lnTo>
                      <a:pt x="333" y="691"/>
                    </a:lnTo>
                    <a:lnTo>
                      <a:pt x="267" y="702"/>
                    </a:lnTo>
                    <a:lnTo>
                      <a:pt x="222" y="702"/>
                    </a:lnTo>
                    <a:lnTo>
                      <a:pt x="156" y="657"/>
                    </a:lnTo>
                    <a:lnTo>
                      <a:pt x="134" y="613"/>
                    </a:lnTo>
                    <a:lnTo>
                      <a:pt x="123" y="568"/>
                    </a:lnTo>
                    <a:lnTo>
                      <a:pt x="134" y="512"/>
                    </a:lnTo>
                    <a:lnTo>
                      <a:pt x="167" y="457"/>
                    </a:lnTo>
                    <a:lnTo>
                      <a:pt x="222" y="401"/>
                    </a:lnTo>
                    <a:lnTo>
                      <a:pt x="322" y="356"/>
                    </a:lnTo>
                    <a:lnTo>
                      <a:pt x="455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4" name="Freeform 48"/>
              <p:cNvSpPr>
                <a:spLocks/>
              </p:cNvSpPr>
              <p:nvPr/>
            </p:nvSpPr>
            <p:spPr bwMode="auto">
              <a:xfrm>
                <a:off x="10817" y="8251"/>
                <a:ext cx="610" cy="746"/>
              </a:xfrm>
              <a:custGeom>
                <a:avLst/>
                <a:gdLst/>
                <a:ahLst/>
                <a:cxnLst>
                  <a:cxn ang="0">
                    <a:pos x="521" y="100"/>
                  </a:cxn>
                  <a:cxn ang="0">
                    <a:pos x="488" y="111"/>
                  </a:cxn>
                  <a:cxn ang="0">
                    <a:pos x="477" y="122"/>
                  </a:cxn>
                  <a:cxn ang="0">
                    <a:pos x="455" y="133"/>
                  </a:cxn>
                  <a:cxn ang="0">
                    <a:pos x="455" y="156"/>
                  </a:cxn>
                  <a:cxn ang="0">
                    <a:pos x="444" y="167"/>
                  </a:cxn>
                  <a:cxn ang="0">
                    <a:pos x="444" y="178"/>
                  </a:cxn>
                  <a:cxn ang="0">
                    <a:pos x="455" y="211"/>
                  </a:cxn>
                  <a:cxn ang="0">
                    <a:pos x="466" y="234"/>
                  </a:cxn>
                  <a:cxn ang="0">
                    <a:pos x="488" y="245"/>
                  </a:cxn>
                  <a:cxn ang="0">
                    <a:pos x="521" y="256"/>
                  </a:cxn>
                  <a:cxn ang="0">
                    <a:pos x="555" y="245"/>
                  </a:cxn>
                  <a:cxn ang="0">
                    <a:pos x="577" y="234"/>
                  </a:cxn>
                  <a:cxn ang="0">
                    <a:pos x="588" y="211"/>
                  </a:cxn>
                  <a:cxn ang="0">
                    <a:pos x="588" y="178"/>
                  </a:cxn>
                  <a:cxn ang="0">
                    <a:pos x="566" y="100"/>
                  </a:cxn>
                  <a:cxn ang="0">
                    <a:pos x="521" y="44"/>
                  </a:cxn>
                  <a:cxn ang="0">
                    <a:pos x="444" y="11"/>
                  </a:cxn>
                  <a:cxn ang="0">
                    <a:pos x="344" y="0"/>
                  </a:cxn>
                  <a:cxn ang="0">
                    <a:pos x="211" y="33"/>
                  </a:cxn>
                  <a:cxn ang="0">
                    <a:pos x="100" y="111"/>
                  </a:cxn>
                  <a:cxn ang="0">
                    <a:pos x="22" y="234"/>
                  </a:cxn>
                  <a:cxn ang="0">
                    <a:pos x="0" y="379"/>
                  </a:cxn>
                  <a:cxn ang="0">
                    <a:pos x="33" y="523"/>
                  </a:cxn>
                  <a:cxn ang="0">
                    <a:pos x="100" y="635"/>
                  </a:cxn>
                  <a:cxn ang="0">
                    <a:pos x="211" y="713"/>
                  </a:cxn>
                  <a:cxn ang="0">
                    <a:pos x="344" y="746"/>
                  </a:cxn>
                  <a:cxn ang="0">
                    <a:pos x="455" y="724"/>
                  </a:cxn>
                  <a:cxn ang="0">
                    <a:pos x="532" y="668"/>
                  </a:cxn>
                  <a:cxn ang="0">
                    <a:pos x="577" y="613"/>
                  </a:cxn>
                  <a:cxn ang="0">
                    <a:pos x="599" y="557"/>
                  </a:cxn>
                  <a:cxn ang="0">
                    <a:pos x="610" y="535"/>
                  </a:cxn>
                  <a:cxn ang="0">
                    <a:pos x="610" y="523"/>
                  </a:cxn>
                  <a:cxn ang="0">
                    <a:pos x="599" y="523"/>
                  </a:cxn>
                  <a:cxn ang="0">
                    <a:pos x="599" y="512"/>
                  </a:cxn>
                  <a:cxn ang="0">
                    <a:pos x="588" y="512"/>
                  </a:cxn>
                  <a:cxn ang="0">
                    <a:pos x="566" y="535"/>
                  </a:cxn>
                  <a:cxn ang="0">
                    <a:pos x="521" y="624"/>
                  </a:cxn>
                  <a:cxn ang="0">
                    <a:pos x="466" y="668"/>
                  </a:cxn>
                  <a:cxn ang="0">
                    <a:pos x="410" y="702"/>
                  </a:cxn>
                  <a:cxn ang="0">
                    <a:pos x="355" y="702"/>
                  </a:cxn>
                  <a:cxn ang="0">
                    <a:pos x="300" y="691"/>
                  </a:cxn>
                  <a:cxn ang="0">
                    <a:pos x="244" y="657"/>
                  </a:cxn>
                  <a:cxn ang="0">
                    <a:pos x="189" y="602"/>
                  </a:cxn>
                  <a:cxn ang="0">
                    <a:pos x="144" y="512"/>
                  </a:cxn>
                  <a:cxn ang="0">
                    <a:pos x="133" y="379"/>
                  </a:cxn>
                  <a:cxn ang="0">
                    <a:pos x="144" y="245"/>
                  </a:cxn>
                  <a:cxn ang="0">
                    <a:pos x="189" y="145"/>
                  </a:cxn>
                  <a:cxn ang="0">
                    <a:pos x="233" y="89"/>
                  </a:cxn>
                  <a:cxn ang="0">
                    <a:pos x="300" y="55"/>
                  </a:cxn>
                  <a:cxn ang="0">
                    <a:pos x="355" y="44"/>
                  </a:cxn>
                  <a:cxn ang="0">
                    <a:pos x="388" y="44"/>
                  </a:cxn>
                  <a:cxn ang="0">
                    <a:pos x="488" y="78"/>
                  </a:cxn>
                  <a:cxn ang="0">
                    <a:pos x="521" y="100"/>
                  </a:cxn>
                </a:cxnLst>
                <a:rect l="0" t="0" r="r" b="b"/>
                <a:pathLst>
                  <a:path w="610" h="746">
                    <a:moveTo>
                      <a:pt x="521" y="100"/>
                    </a:moveTo>
                    <a:lnTo>
                      <a:pt x="488" y="111"/>
                    </a:lnTo>
                    <a:lnTo>
                      <a:pt x="477" y="122"/>
                    </a:lnTo>
                    <a:lnTo>
                      <a:pt x="455" y="133"/>
                    </a:lnTo>
                    <a:lnTo>
                      <a:pt x="455" y="156"/>
                    </a:lnTo>
                    <a:lnTo>
                      <a:pt x="444" y="167"/>
                    </a:lnTo>
                    <a:lnTo>
                      <a:pt x="444" y="178"/>
                    </a:lnTo>
                    <a:lnTo>
                      <a:pt x="455" y="211"/>
                    </a:lnTo>
                    <a:lnTo>
                      <a:pt x="466" y="234"/>
                    </a:lnTo>
                    <a:lnTo>
                      <a:pt x="488" y="245"/>
                    </a:lnTo>
                    <a:lnTo>
                      <a:pt x="521" y="256"/>
                    </a:lnTo>
                    <a:lnTo>
                      <a:pt x="555" y="245"/>
                    </a:lnTo>
                    <a:lnTo>
                      <a:pt x="577" y="234"/>
                    </a:lnTo>
                    <a:lnTo>
                      <a:pt x="588" y="211"/>
                    </a:lnTo>
                    <a:lnTo>
                      <a:pt x="588" y="178"/>
                    </a:lnTo>
                    <a:lnTo>
                      <a:pt x="566" y="100"/>
                    </a:lnTo>
                    <a:lnTo>
                      <a:pt x="521" y="44"/>
                    </a:lnTo>
                    <a:lnTo>
                      <a:pt x="444" y="11"/>
                    </a:lnTo>
                    <a:lnTo>
                      <a:pt x="344" y="0"/>
                    </a:lnTo>
                    <a:lnTo>
                      <a:pt x="211" y="33"/>
                    </a:lnTo>
                    <a:lnTo>
                      <a:pt x="100" y="111"/>
                    </a:lnTo>
                    <a:lnTo>
                      <a:pt x="22" y="234"/>
                    </a:lnTo>
                    <a:lnTo>
                      <a:pt x="0" y="379"/>
                    </a:lnTo>
                    <a:lnTo>
                      <a:pt x="33" y="523"/>
                    </a:lnTo>
                    <a:lnTo>
                      <a:pt x="100" y="635"/>
                    </a:lnTo>
                    <a:lnTo>
                      <a:pt x="211" y="713"/>
                    </a:lnTo>
                    <a:lnTo>
                      <a:pt x="344" y="746"/>
                    </a:lnTo>
                    <a:lnTo>
                      <a:pt x="455" y="724"/>
                    </a:lnTo>
                    <a:lnTo>
                      <a:pt x="532" y="668"/>
                    </a:lnTo>
                    <a:lnTo>
                      <a:pt x="577" y="613"/>
                    </a:lnTo>
                    <a:lnTo>
                      <a:pt x="599" y="557"/>
                    </a:lnTo>
                    <a:lnTo>
                      <a:pt x="610" y="535"/>
                    </a:lnTo>
                    <a:lnTo>
                      <a:pt x="610" y="523"/>
                    </a:lnTo>
                    <a:lnTo>
                      <a:pt x="599" y="523"/>
                    </a:lnTo>
                    <a:lnTo>
                      <a:pt x="599" y="512"/>
                    </a:lnTo>
                    <a:lnTo>
                      <a:pt x="588" y="512"/>
                    </a:lnTo>
                    <a:lnTo>
                      <a:pt x="566" y="535"/>
                    </a:lnTo>
                    <a:lnTo>
                      <a:pt x="521" y="624"/>
                    </a:lnTo>
                    <a:lnTo>
                      <a:pt x="466" y="668"/>
                    </a:lnTo>
                    <a:lnTo>
                      <a:pt x="410" y="702"/>
                    </a:lnTo>
                    <a:lnTo>
                      <a:pt x="355" y="702"/>
                    </a:lnTo>
                    <a:lnTo>
                      <a:pt x="300" y="691"/>
                    </a:lnTo>
                    <a:lnTo>
                      <a:pt x="244" y="657"/>
                    </a:lnTo>
                    <a:lnTo>
                      <a:pt x="189" y="602"/>
                    </a:lnTo>
                    <a:lnTo>
                      <a:pt x="144" y="512"/>
                    </a:lnTo>
                    <a:lnTo>
                      <a:pt x="133" y="379"/>
                    </a:lnTo>
                    <a:lnTo>
                      <a:pt x="144" y="245"/>
                    </a:lnTo>
                    <a:lnTo>
                      <a:pt x="189" y="145"/>
                    </a:lnTo>
                    <a:lnTo>
                      <a:pt x="233" y="89"/>
                    </a:lnTo>
                    <a:lnTo>
                      <a:pt x="300" y="55"/>
                    </a:lnTo>
                    <a:lnTo>
                      <a:pt x="355" y="44"/>
                    </a:lnTo>
                    <a:lnTo>
                      <a:pt x="388" y="44"/>
                    </a:lnTo>
                    <a:lnTo>
                      <a:pt x="488" y="78"/>
                    </a:lnTo>
                    <a:lnTo>
                      <a:pt x="521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5" name="Freeform 49"/>
              <p:cNvSpPr>
                <a:spLocks/>
              </p:cNvSpPr>
              <p:nvPr/>
            </p:nvSpPr>
            <p:spPr bwMode="auto">
              <a:xfrm>
                <a:off x="11483" y="7861"/>
                <a:ext cx="798" cy="1114"/>
              </a:xfrm>
              <a:custGeom>
                <a:avLst/>
                <a:gdLst/>
                <a:ahLst/>
                <a:cxnLst>
                  <a:cxn ang="0">
                    <a:pos x="676" y="713"/>
                  </a:cxn>
                  <a:cxn ang="0">
                    <a:pos x="676" y="601"/>
                  </a:cxn>
                  <a:cxn ang="0">
                    <a:pos x="665" y="523"/>
                  </a:cxn>
                  <a:cxn ang="0">
                    <a:pos x="621" y="468"/>
                  </a:cxn>
                  <a:cxn ang="0">
                    <a:pos x="610" y="445"/>
                  </a:cxn>
                  <a:cxn ang="0">
                    <a:pos x="588" y="434"/>
                  </a:cxn>
                  <a:cxn ang="0">
                    <a:pos x="554" y="412"/>
                  </a:cxn>
                  <a:cxn ang="0">
                    <a:pos x="510" y="412"/>
                  </a:cxn>
                  <a:cxn ang="0">
                    <a:pos x="454" y="401"/>
                  </a:cxn>
                  <a:cxn ang="0">
                    <a:pos x="366" y="423"/>
                  </a:cxn>
                  <a:cxn ang="0">
                    <a:pos x="299" y="457"/>
                  </a:cxn>
                  <a:cxn ang="0">
                    <a:pos x="255" y="512"/>
                  </a:cxn>
                  <a:cxn ang="0">
                    <a:pos x="233" y="557"/>
                  </a:cxn>
                  <a:cxn ang="0">
                    <a:pos x="221" y="557"/>
                  </a:cxn>
                  <a:cxn ang="0">
                    <a:pos x="221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99" y="78"/>
                  </a:cxn>
                  <a:cxn ang="0">
                    <a:pos x="122" y="122"/>
                  </a:cxn>
                  <a:cxn ang="0">
                    <a:pos x="122" y="1025"/>
                  </a:cxn>
                  <a:cxn ang="0">
                    <a:pos x="111" y="1047"/>
                  </a:cxn>
                  <a:cxn ang="0">
                    <a:pos x="88" y="1058"/>
                  </a:cxn>
                  <a:cxn ang="0">
                    <a:pos x="44" y="1058"/>
                  </a:cxn>
                  <a:cxn ang="0">
                    <a:pos x="0" y="1070"/>
                  </a:cxn>
                  <a:cxn ang="0">
                    <a:pos x="0" y="1114"/>
                  </a:cxn>
                  <a:cxn ang="0">
                    <a:pos x="355" y="1114"/>
                  </a:cxn>
                  <a:cxn ang="0">
                    <a:pos x="355" y="1070"/>
                  </a:cxn>
                  <a:cxn ang="0">
                    <a:pos x="310" y="1070"/>
                  </a:cxn>
                  <a:cxn ang="0">
                    <a:pos x="277" y="1058"/>
                  </a:cxn>
                  <a:cxn ang="0">
                    <a:pos x="255" y="1058"/>
                  </a:cxn>
                  <a:cxn ang="0">
                    <a:pos x="244" y="1047"/>
                  </a:cxn>
                  <a:cxn ang="0">
                    <a:pos x="233" y="1025"/>
                  </a:cxn>
                  <a:cxn ang="0">
                    <a:pos x="233" y="702"/>
                  </a:cxn>
                  <a:cxn ang="0">
                    <a:pos x="255" y="590"/>
                  </a:cxn>
                  <a:cxn ang="0">
                    <a:pos x="299" y="501"/>
                  </a:cxn>
                  <a:cxn ang="0">
                    <a:pos x="366" y="457"/>
                  </a:cxn>
                  <a:cxn ang="0">
                    <a:pos x="443" y="434"/>
                  </a:cxn>
                  <a:cxn ang="0">
                    <a:pos x="510" y="457"/>
                  </a:cxn>
                  <a:cxn ang="0">
                    <a:pos x="543" y="490"/>
                  </a:cxn>
                  <a:cxn ang="0">
                    <a:pos x="565" y="546"/>
                  </a:cxn>
                  <a:cxn ang="0">
                    <a:pos x="565" y="1025"/>
                  </a:cxn>
                  <a:cxn ang="0">
                    <a:pos x="554" y="1047"/>
                  </a:cxn>
                  <a:cxn ang="0">
                    <a:pos x="532" y="1058"/>
                  </a:cxn>
                  <a:cxn ang="0">
                    <a:pos x="499" y="1058"/>
                  </a:cxn>
                  <a:cxn ang="0">
                    <a:pos x="443" y="1070"/>
                  </a:cxn>
                  <a:cxn ang="0">
                    <a:pos x="443" y="1114"/>
                  </a:cxn>
                  <a:cxn ang="0">
                    <a:pos x="798" y="1114"/>
                  </a:cxn>
                  <a:cxn ang="0">
                    <a:pos x="798" y="1070"/>
                  </a:cxn>
                  <a:cxn ang="0">
                    <a:pos x="754" y="1070"/>
                  </a:cxn>
                  <a:cxn ang="0">
                    <a:pos x="721" y="1058"/>
                  </a:cxn>
                  <a:cxn ang="0">
                    <a:pos x="698" y="1058"/>
                  </a:cxn>
                  <a:cxn ang="0">
                    <a:pos x="676" y="1036"/>
                  </a:cxn>
                  <a:cxn ang="0">
                    <a:pos x="676" y="1014"/>
                  </a:cxn>
                  <a:cxn ang="0">
                    <a:pos x="676" y="713"/>
                  </a:cxn>
                </a:cxnLst>
                <a:rect l="0" t="0" r="r" b="b"/>
                <a:pathLst>
                  <a:path w="798" h="1114">
                    <a:moveTo>
                      <a:pt x="676" y="713"/>
                    </a:moveTo>
                    <a:lnTo>
                      <a:pt x="676" y="601"/>
                    </a:lnTo>
                    <a:lnTo>
                      <a:pt x="665" y="523"/>
                    </a:lnTo>
                    <a:lnTo>
                      <a:pt x="621" y="468"/>
                    </a:lnTo>
                    <a:lnTo>
                      <a:pt x="610" y="445"/>
                    </a:lnTo>
                    <a:lnTo>
                      <a:pt x="588" y="434"/>
                    </a:lnTo>
                    <a:lnTo>
                      <a:pt x="554" y="412"/>
                    </a:lnTo>
                    <a:lnTo>
                      <a:pt x="510" y="412"/>
                    </a:lnTo>
                    <a:lnTo>
                      <a:pt x="454" y="401"/>
                    </a:lnTo>
                    <a:lnTo>
                      <a:pt x="366" y="423"/>
                    </a:lnTo>
                    <a:lnTo>
                      <a:pt x="299" y="457"/>
                    </a:lnTo>
                    <a:lnTo>
                      <a:pt x="255" y="512"/>
                    </a:lnTo>
                    <a:lnTo>
                      <a:pt x="233" y="557"/>
                    </a:lnTo>
                    <a:lnTo>
                      <a:pt x="221" y="557"/>
                    </a:lnTo>
                    <a:lnTo>
                      <a:pt x="221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99" y="78"/>
                    </a:lnTo>
                    <a:lnTo>
                      <a:pt x="122" y="122"/>
                    </a:lnTo>
                    <a:lnTo>
                      <a:pt x="122" y="1025"/>
                    </a:lnTo>
                    <a:lnTo>
                      <a:pt x="111" y="1047"/>
                    </a:lnTo>
                    <a:lnTo>
                      <a:pt x="88" y="1058"/>
                    </a:lnTo>
                    <a:lnTo>
                      <a:pt x="44" y="1058"/>
                    </a:lnTo>
                    <a:lnTo>
                      <a:pt x="0" y="1070"/>
                    </a:lnTo>
                    <a:lnTo>
                      <a:pt x="0" y="1114"/>
                    </a:lnTo>
                    <a:lnTo>
                      <a:pt x="355" y="1114"/>
                    </a:lnTo>
                    <a:lnTo>
                      <a:pt x="355" y="1070"/>
                    </a:lnTo>
                    <a:lnTo>
                      <a:pt x="310" y="1070"/>
                    </a:lnTo>
                    <a:lnTo>
                      <a:pt x="277" y="1058"/>
                    </a:lnTo>
                    <a:lnTo>
                      <a:pt x="255" y="1058"/>
                    </a:lnTo>
                    <a:lnTo>
                      <a:pt x="244" y="1047"/>
                    </a:lnTo>
                    <a:lnTo>
                      <a:pt x="233" y="1025"/>
                    </a:lnTo>
                    <a:lnTo>
                      <a:pt x="233" y="702"/>
                    </a:lnTo>
                    <a:lnTo>
                      <a:pt x="255" y="590"/>
                    </a:lnTo>
                    <a:lnTo>
                      <a:pt x="299" y="501"/>
                    </a:lnTo>
                    <a:lnTo>
                      <a:pt x="366" y="457"/>
                    </a:lnTo>
                    <a:lnTo>
                      <a:pt x="443" y="434"/>
                    </a:lnTo>
                    <a:lnTo>
                      <a:pt x="510" y="457"/>
                    </a:lnTo>
                    <a:lnTo>
                      <a:pt x="543" y="490"/>
                    </a:lnTo>
                    <a:lnTo>
                      <a:pt x="565" y="546"/>
                    </a:lnTo>
                    <a:lnTo>
                      <a:pt x="565" y="1025"/>
                    </a:lnTo>
                    <a:lnTo>
                      <a:pt x="554" y="1047"/>
                    </a:lnTo>
                    <a:lnTo>
                      <a:pt x="532" y="1058"/>
                    </a:lnTo>
                    <a:lnTo>
                      <a:pt x="499" y="1058"/>
                    </a:lnTo>
                    <a:lnTo>
                      <a:pt x="443" y="1070"/>
                    </a:lnTo>
                    <a:lnTo>
                      <a:pt x="443" y="1114"/>
                    </a:lnTo>
                    <a:lnTo>
                      <a:pt x="798" y="1114"/>
                    </a:lnTo>
                    <a:lnTo>
                      <a:pt x="798" y="1070"/>
                    </a:lnTo>
                    <a:lnTo>
                      <a:pt x="754" y="1070"/>
                    </a:lnTo>
                    <a:lnTo>
                      <a:pt x="721" y="1058"/>
                    </a:lnTo>
                    <a:lnTo>
                      <a:pt x="698" y="1058"/>
                    </a:lnTo>
                    <a:lnTo>
                      <a:pt x="676" y="1036"/>
                    </a:lnTo>
                    <a:lnTo>
                      <a:pt x="676" y="1014"/>
                    </a:lnTo>
                    <a:lnTo>
                      <a:pt x="676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6" name="Freeform 50"/>
              <p:cNvSpPr>
                <a:spLocks/>
              </p:cNvSpPr>
              <p:nvPr/>
            </p:nvSpPr>
            <p:spPr bwMode="auto">
              <a:xfrm>
                <a:off x="13135" y="8251"/>
                <a:ext cx="610" cy="746"/>
              </a:xfrm>
              <a:custGeom>
                <a:avLst/>
                <a:gdLst/>
                <a:ahLst/>
                <a:cxnLst>
                  <a:cxn ang="0">
                    <a:pos x="522" y="100"/>
                  </a:cxn>
                  <a:cxn ang="0">
                    <a:pos x="488" y="111"/>
                  </a:cxn>
                  <a:cxn ang="0">
                    <a:pos x="466" y="122"/>
                  </a:cxn>
                  <a:cxn ang="0">
                    <a:pos x="455" y="133"/>
                  </a:cxn>
                  <a:cxn ang="0">
                    <a:pos x="444" y="156"/>
                  </a:cxn>
                  <a:cxn ang="0">
                    <a:pos x="444" y="211"/>
                  </a:cxn>
                  <a:cxn ang="0">
                    <a:pos x="466" y="234"/>
                  </a:cxn>
                  <a:cxn ang="0">
                    <a:pos x="488" y="245"/>
                  </a:cxn>
                  <a:cxn ang="0">
                    <a:pos x="522" y="256"/>
                  </a:cxn>
                  <a:cxn ang="0">
                    <a:pos x="566" y="234"/>
                  </a:cxn>
                  <a:cxn ang="0">
                    <a:pos x="588" y="211"/>
                  </a:cxn>
                  <a:cxn ang="0">
                    <a:pos x="588" y="178"/>
                  </a:cxn>
                  <a:cxn ang="0">
                    <a:pos x="566" y="100"/>
                  </a:cxn>
                  <a:cxn ang="0">
                    <a:pos x="511" y="44"/>
                  </a:cxn>
                  <a:cxn ang="0">
                    <a:pos x="433" y="11"/>
                  </a:cxn>
                  <a:cxn ang="0">
                    <a:pos x="344" y="0"/>
                  </a:cxn>
                  <a:cxn ang="0">
                    <a:pos x="211" y="33"/>
                  </a:cxn>
                  <a:cxn ang="0">
                    <a:pos x="100" y="111"/>
                  </a:cxn>
                  <a:cxn ang="0">
                    <a:pos x="23" y="234"/>
                  </a:cxn>
                  <a:cxn ang="0">
                    <a:pos x="0" y="379"/>
                  </a:cxn>
                  <a:cxn ang="0">
                    <a:pos x="23" y="523"/>
                  </a:cxn>
                  <a:cxn ang="0">
                    <a:pos x="100" y="635"/>
                  </a:cxn>
                  <a:cxn ang="0">
                    <a:pos x="211" y="713"/>
                  </a:cxn>
                  <a:cxn ang="0">
                    <a:pos x="344" y="746"/>
                  </a:cxn>
                  <a:cxn ang="0">
                    <a:pos x="455" y="724"/>
                  </a:cxn>
                  <a:cxn ang="0">
                    <a:pos x="533" y="668"/>
                  </a:cxn>
                  <a:cxn ang="0">
                    <a:pos x="577" y="613"/>
                  </a:cxn>
                  <a:cxn ang="0">
                    <a:pos x="599" y="557"/>
                  </a:cxn>
                  <a:cxn ang="0">
                    <a:pos x="610" y="535"/>
                  </a:cxn>
                  <a:cxn ang="0">
                    <a:pos x="599" y="523"/>
                  </a:cxn>
                  <a:cxn ang="0">
                    <a:pos x="599" y="512"/>
                  </a:cxn>
                  <a:cxn ang="0">
                    <a:pos x="588" y="512"/>
                  </a:cxn>
                  <a:cxn ang="0">
                    <a:pos x="566" y="535"/>
                  </a:cxn>
                  <a:cxn ang="0">
                    <a:pos x="522" y="624"/>
                  </a:cxn>
                  <a:cxn ang="0">
                    <a:pos x="466" y="668"/>
                  </a:cxn>
                  <a:cxn ang="0">
                    <a:pos x="411" y="702"/>
                  </a:cxn>
                  <a:cxn ang="0">
                    <a:pos x="355" y="702"/>
                  </a:cxn>
                  <a:cxn ang="0">
                    <a:pos x="300" y="691"/>
                  </a:cxn>
                  <a:cxn ang="0">
                    <a:pos x="244" y="657"/>
                  </a:cxn>
                  <a:cxn ang="0">
                    <a:pos x="189" y="602"/>
                  </a:cxn>
                  <a:cxn ang="0">
                    <a:pos x="145" y="512"/>
                  </a:cxn>
                  <a:cxn ang="0">
                    <a:pos x="133" y="379"/>
                  </a:cxn>
                  <a:cxn ang="0">
                    <a:pos x="145" y="245"/>
                  </a:cxn>
                  <a:cxn ang="0">
                    <a:pos x="189" y="145"/>
                  </a:cxn>
                  <a:cxn ang="0">
                    <a:pos x="233" y="89"/>
                  </a:cxn>
                  <a:cxn ang="0">
                    <a:pos x="289" y="55"/>
                  </a:cxn>
                  <a:cxn ang="0">
                    <a:pos x="344" y="44"/>
                  </a:cxn>
                  <a:cxn ang="0">
                    <a:pos x="389" y="44"/>
                  </a:cxn>
                  <a:cxn ang="0">
                    <a:pos x="488" y="78"/>
                  </a:cxn>
                  <a:cxn ang="0">
                    <a:pos x="522" y="100"/>
                  </a:cxn>
                </a:cxnLst>
                <a:rect l="0" t="0" r="r" b="b"/>
                <a:pathLst>
                  <a:path w="610" h="746">
                    <a:moveTo>
                      <a:pt x="522" y="100"/>
                    </a:moveTo>
                    <a:lnTo>
                      <a:pt x="488" y="111"/>
                    </a:lnTo>
                    <a:lnTo>
                      <a:pt x="466" y="122"/>
                    </a:lnTo>
                    <a:lnTo>
                      <a:pt x="455" y="133"/>
                    </a:lnTo>
                    <a:lnTo>
                      <a:pt x="444" y="156"/>
                    </a:lnTo>
                    <a:lnTo>
                      <a:pt x="444" y="211"/>
                    </a:lnTo>
                    <a:lnTo>
                      <a:pt x="466" y="234"/>
                    </a:lnTo>
                    <a:lnTo>
                      <a:pt x="488" y="245"/>
                    </a:lnTo>
                    <a:lnTo>
                      <a:pt x="522" y="256"/>
                    </a:lnTo>
                    <a:lnTo>
                      <a:pt x="566" y="234"/>
                    </a:lnTo>
                    <a:lnTo>
                      <a:pt x="588" y="211"/>
                    </a:lnTo>
                    <a:lnTo>
                      <a:pt x="588" y="178"/>
                    </a:lnTo>
                    <a:lnTo>
                      <a:pt x="566" y="100"/>
                    </a:lnTo>
                    <a:lnTo>
                      <a:pt x="511" y="44"/>
                    </a:lnTo>
                    <a:lnTo>
                      <a:pt x="433" y="11"/>
                    </a:lnTo>
                    <a:lnTo>
                      <a:pt x="344" y="0"/>
                    </a:lnTo>
                    <a:lnTo>
                      <a:pt x="211" y="33"/>
                    </a:lnTo>
                    <a:lnTo>
                      <a:pt x="100" y="111"/>
                    </a:lnTo>
                    <a:lnTo>
                      <a:pt x="23" y="234"/>
                    </a:lnTo>
                    <a:lnTo>
                      <a:pt x="0" y="379"/>
                    </a:lnTo>
                    <a:lnTo>
                      <a:pt x="23" y="523"/>
                    </a:lnTo>
                    <a:lnTo>
                      <a:pt x="100" y="635"/>
                    </a:lnTo>
                    <a:lnTo>
                      <a:pt x="211" y="713"/>
                    </a:lnTo>
                    <a:lnTo>
                      <a:pt x="344" y="746"/>
                    </a:lnTo>
                    <a:lnTo>
                      <a:pt x="455" y="724"/>
                    </a:lnTo>
                    <a:lnTo>
                      <a:pt x="533" y="668"/>
                    </a:lnTo>
                    <a:lnTo>
                      <a:pt x="577" y="613"/>
                    </a:lnTo>
                    <a:lnTo>
                      <a:pt x="599" y="557"/>
                    </a:lnTo>
                    <a:lnTo>
                      <a:pt x="610" y="535"/>
                    </a:lnTo>
                    <a:lnTo>
                      <a:pt x="599" y="523"/>
                    </a:lnTo>
                    <a:lnTo>
                      <a:pt x="599" y="512"/>
                    </a:lnTo>
                    <a:lnTo>
                      <a:pt x="588" y="512"/>
                    </a:lnTo>
                    <a:lnTo>
                      <a:pt x="566" y="535"/>
                    </a:lnTo>
                    <a:lnTo>
                      <a:pt x="522" y="624"/>
                    </a:lnTo>
                    <a:lnTo>
                      <a:pt x="466" y="668"/>
                    </a:lnTo>
                    <a:lnTo>
                      <a:pt x="411" y="702"/>
                    </a:lnTo>
                    <a:lnTo>
                      <a:pt x="355" y="702"/>
                    </a:lnTo>
                    <a:lnTo>
                      <a:pt x="300" y="691"/>
                    </a:lnTo>
                    <a:lnTo>
                      <a:pt x="244" y="657"/>
                    </a:lnTo>
                    <a:lnTo>
                      <a:pt x="189" y="602"/>
                    </a:lnTo>
                    <a:lnTo>
                      <a:pt x="145" y="512"/>
                    </a:lnTo>
                    <a:lnTo>
                      <a:pt x="133" y="379"/>
                    </a:lnTo>
                    <a:lnTo>
                      <a:pt x="145" y="245"/>
                    </a:lnTo>
                    <a:lnTo>
                      <a:pt x="189" y="145"/>
                    </a:lnTo>
                    <a:lnTo>
                      <a:pt x="233" y="89"/>
                    </a:lnTo>
                    <a:lnTo>
                      <a:pt x="289" y="55"/>
                    </a:lnTo>
                    <a:lnTo>
                      <a:pt x="344" y="44"/>
                    </a:lnTo>
                    <a:lnTo>
                      <a:pt x="389" y="44"/>
                    </a:lnTo>
                    <a:lnTo>
                      <a:pt x="488" y="78"/>
                    </a:lnTo>
                    <a:lnTo>
                      <a:pt x="522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7" name="Freeform 51"/>
              <p:cNvSpPr>
                <a:spLocks noEditPoints="1"/>
              </p:cNvSpPr>
              <p:nvPr/>
            </p:nvSpPr>
            <p:spPr bwMode="auto">
              <a:xfrm>
                <a:off x="13834" y="8251"/>
                <a:ext cx="710" cy="746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77" y="234"/>
                  </a:cxn>
                  <a:cxn ang="0">
                    <a:pos x="610" y="111"/>
                  </a:cxn>
                  <a:cxn ang="0">
                    <a:pos x="488" y="33"/>
                  </a:cxn>
                  <a:cxn ang="0">
                    <a:pos x="355" y="0"/>
                  </a:cxn>
                  <a:cxn ang="0">
                    <a:pos x="211" y="33"/>
                  </a:cxn>
                  <a:cxn ang="0">
                    <a:pos x="100" y="111"/>
                  </a:cxn>
                  <a:cxn ang="0">
                    <a:pos x="33" y="234"/>
                  </a:cxn>
                  <a:cxn ang="0">
                    <a:pos x="0" y="379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88" y="713"/>
                  </a:cxn>
                  <a:cxn ang="0">
                    <a:pos x="610" y="635"/>
                  </a:cxn>
                  <a:cxn ang="0">
                    <a:pos x="677" y="523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9" y="691"/>
                  </a:cxn>
                  <a:cxn ang="0">
                    <a:pos x="222" y="657"/>
                  </a:cxn>
                  <a:cxn ang="0">
                    <a:pos x="178" y="590"/>
                  </a:cxn>
                  <a:cxn ang="0">
                    <a:pos x="144" y="512"/>
                  </a:cxn>
                  <a:cxn ang="0">
                    <a:pos x="133" y="434"/>
                  </a:cxn>
                  <a:cxn ang="0">
                    <a:pos x="133" y="367"/>
                  </a:cxn>
                  <a:cxn ang="0">
                    <a:pos x="144" y="256"/>
                  </a:cxn>
                  <a:cxn ang="0">
                    <a:pos x="178" y="145"/>
                  </a:cxn>
                  <a:cxn ang="0">
                    <a:pos x="200" y="111"/>
                  </a:cxn>
                  <a:cxn ang="0">
                    <a:pos x="233" y="78"/>
                  </a:cxn>
                  <a:cxn ang="0">
                    <a:pos x="278" y="55"/>
                  </a:cxn>
                  <a:cxn ang="0">
                    <a:pos x="311" y="44"/>
                  </a:cxn>
                  <a:cxn ang="0">
                    <a:pos x="355" y="44"/>
                  </a:cxn>
                  <a:cxn ang="0">
                    <a:pos x="422" y="55"/>
                  </a:cxn>
                  <a:cxn ang="0">
                    <a:pos x="488" y="89"/>
                  </a:cxn>
                  <a:cxn ang="0">
                    <a:pos x="533" y="145"/>
                  </a:cxn>
                  <a:cxn ang="0">
                    <a:pos x="566" y="223"/>
                  </a:cxn>
                  <a:cxn ang="0">
                    <a:pos x="577" y="301"/>
                  </a:cxn>
                  <a:cxn ang="0">
                    <a:pos x="577" y="468"/>
                  </a:cxn>
                  <a:cxn ang="0">
                    <a:pos x="544" y="579"/>
                  </a:cxn>
                  <a:cxn ang="0">
                    <a:pos x="499" y="646"/>
                  </a:cxn>
                  <a:cxn ang="0">
                    <a:pos x="433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6">
                    <a:moveTo>
                      <a:pt x="710" y="379"/>
                    </a:moveTo>
                    <a:lnTo>
                      <a:pt x="677" y="234"/>
                    </a:lnTo>
                    <a:lnTo>
                      <a:pt x="610" y="111"/>
                    </a:lnTo>
                    <a:lnTo>
                      <a:pt x="488" y="33"/>
                    </a:lnTo>
                    <a:lnTo>
                      <a:pt x="355" y="0"/>
                    </a:lnTo>
                    <a:lnTo>
                      <a:pt x="211" y="33"/>
                    </a:lnTo>
                    <a:lnTo>
                      <a:pt x="100" y="111"/>
                    </a:lnTo>
                    <a:lnTo>
                      <a:pt x="33" y="234"/>
                    </a:lnTo>
                    <a:lnTo>
                      <a:pt x="0" y="379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88" y="713"/>
                    </a:lnTo>
                    <a:lnTo>
                      <a:pt x="610" y="635"/>
                    </a:lnTo>
                    <a:lnTo>
                      <a:pt x="677" y="523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9" y="691"/>
                    </a:lnTo>
                    <a:lnTo>
                      <a:pt x="222" y="657"/>
                    </a:lnTo>
                    <a:lnTo>
                      <a:pt x="178" y="590"/>
                    </a:lnTo>
                    <a:lnTo>
                      <a:pt x="144" y="512"/>
                    </a:lnTo>
                    <a:lnTo>
                      <a:pt x="133" y="434"/>
                    </a:lnTo>
                    <a:lnTo>
                      <a:pt x="133" y="367"/>
                    </a:lnTo>
                    <a:lnTo>
                      <a:pt x="144" y="256"/>
                    </a:lnTo>
                    <a:lnTo>
                      <a:pt x="178" y="145"/>
                    </a:lnTo>
                    <a:lnTo>
                      <a:pt x="200" y="111"/>
                    </a:lnTo>
                    <a:lnTo>
                      <a:pt x="233" y="78"/>
                    </a:lnTo>
                    <a:lnTo>
                      <a:pt x="278" y="55"/>
                    </a:lnTo>
                    <a:lnTo>
                      <a:pt x="311" y="44"/>
                    </a:lnTo>
                    <a:lnTo>
                      <a:pt x="355" y="44"/>
                    </a:lnTo>
                    <a:lnTo>
                      <a:pt x="422" y="55"/>
                    </a:lnTo>
                    <a:lnTo>
                      <a:pt x="488" y="89"/>
                    </a:lnTo>
                    <a:lnTo>
                      <a:pt x="533" y="145"/>
                    </a:lnTo>
                    <a:lnTo>
                      <a:pt x="566" y="223"/>
                    </a:lnTo>
                    <a:lnTo>
                      <a:pt x="577" y="301"/>
                    </a:lnTo>
                    <a:lnTo>
                      <a:pt x="577" y="468"/>
                    </a:lnTo>
                    <a:lnTo>
                      <a:pt x="544" y="579"/>
                    </a:lnTo>
                    <a:lnTo>
                      <a:pt x="499" y="646"/>
                    </a:lnTo>
                    <a:lnTo>
                      <a:pt x="433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8" name="Freeform 52"/>
              <p:cNvSpPr>
                <a:spLocks/>
              </p:cNvSpPr>
              <p:nvPr/>
            </p:nvSpPr>
            <p:spPr bwMode="auto">
              <a:xfrm>
                <a:off x="14644" y="8262"/>
                <a:ext cx="799" cy="713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24"/>
                  </a:cxn>
                  <a:cxn ang="0">
                    <a:pos x="111" y="646"/>
                  </a:cxn>
                  <a:cxn ang="0">
                    <a:pos x="89" y="657"/>
                  </a:cxn>
                  <a:cxn ang="0">
                    <a:pos x="55" y="657"/>
                  </a:cxn>
                  <a:cxn ang="0">
                    <a:pos x="0" y="669"/>
                  </a:cxn>
                  <a:cxn ang="0">
                    <a:pos x="0" y="713"/>
                  </a:cxn>
                  <a:cxn ang="0">
                    <a:pos x="355" y="713"/>
                  </a:cxn>
                  <a:cxn ang="0">
                    <a:pos x="355" y="669"/>
                  </a:cxn>
                  <a:cxn ang="0">
                    <a:pos x="299" y="669"/>
                  </a:cxn>
                  <a:cxn ang="0">
                    <a:pos x="266" y="657"/>
                  </a:cxn>
                  <a:cxn ang="0">
                    <a:pos x="244" y="646"/>
                  </a:cxn>
                  <a:cxn ang="0">
                    <a:pos x="233" y="624"/>
                  </a:cxn>
                  <a:cxn ang="0">
                    <a:pos x="233" y="301"/>
                  </a:cxn>
                  <a:cxn ang="0">
                    <a:pos x="255" y="189"/>
                  </a:cxn>
                  <a:cxn ang="0">
                    <a:pos x="299" y="100"/>
                  </a:cxn>
                  <a:cxn ang="0">
                    <a:pos x="377" y="56"/>
                  </a:cxn>
                  <a:cxn ang="0">
                    <a:pos x="444" y="33"/>
                  </a:cxn>
                  <a:cxn ang="0">
                    <a:pos x="510" y="56"/>
                  </a:cxn>
                  <a:cxn ang="0">
                    <a:pos x="543" y="89"/>
                  </a:cxn>
                  <a:cxn ang="0">
                    <a:pos x="566" y="145"/>
                  </a:cxn>
                  <a:cxn ang="0">
                    <a:pos x="566" y="624"/>
                  </a:cxn>
                  <a:cxn ang="0">
                    <a:pos x="555" y="646"/>
                  </a:cxn>
                  <a:cxn ang="0">
                    <a:pos x="532" y="657"/>
                  </a:cxn>
                  <a:cxn ang="0">
                    <a:pos x="499" y="657"/>
                  </a:cxn>
                  <a:cxn ang="0">
                    <a:pos x="444" y="669"/>
                  </a:cxn>
                  <a:cxn ang="0">
                    <a:pos x="444" y="713"/>
                  </a:cxn>
                  <a:cxn ang="0">
                    <a:pos x="799" y="713"/>
                  </a:cxn>
                  <a:cxn ang="0">
                    <a:pos x="799" y="669"/>
                  </a:cxn>
                  <a:cxn ang="0">
                    <a:pos x="754" y="669"/>
                  </a:cxn>
                  <a:cxn ang="0">
                    <a:pos x="721" y="657"/>
                  </a:cxn>
                  <a:cxn ang="0">
                    <a:pos x="699" y="657"/>
                  </a:cxn>
                  <a:cxn ang="0">
                    <a:pos x="677" y="613"/>
                  </a:cxn>
                  <a:cxn ang="0">
                    <a:pos x="677" y="200"/>
                  </a:cxn>
                  <a:cxn ang="0">
                    <a:pos x="665" y="122"/>
                  </a:cxn>
                  <a:cxn ang="0">
                    <a:pos x="632" y="67"/>
                  </a:cxn>
                  <a:cxn ang="0">
                    <a:pos x="610" y="44"/>
                  </a:cxn>
                  <a:cxn ang="0">
                    <a:pos x="588" y="33"/>
                  </a:cxn>
                  <a:cxn ang="0">
                    <a:pos x="555" y="11"/>
                  </a:cxn>
                  <a:cxn ang="0">
                    <a:pos x="510" y="11"/>
                  </a:cxn>
                  <a:cxn ang="0">
                    <a:pos x="455" y="0"/>
                  </a:cxn>
                  <a:cxn ang="0">
                    <a:pos x="355" y="22"/>
                  </a:cxn>
                  <a:cxn ang="0">
                    <a:pos x="277" y="78"/>
                  </a:cxn>
                  <a:cxn ang="0">
                    <a:pos x="222" y="167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8" y="78"/>
                  </a:cxn>
                  <a:cxn ang="0">
                    <a:pos x="100" y="89"/>
                  </a:cxn>
                  <a:cxn ang="0">
                    <a:pos x="111" y="100"/>
                  </a:cxn>
                  <a:cxn ang="0">
                    <a:pos x="122" y="122"/>
                  </a:cxn>
                  <a:cxn ang="0">
                    <a:pos x="122" y="156"/>
                  </a:cxn>
                </a:cxnLst>
                <a:rect l="0" t="0" r="r" b="b"/>
                <a:pathLst>
                  <a:path w="799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6"/>
                    </a:lnTo>
                    <a:lnTo>
                      <a:pt x="89" y="657"/>
                    </a:lnTo>
                    <a:lnTo>
                      <a:pt x="55" y="657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55" y="713"/>
                    </a:lnTo>
                    <a:lnTo>
                      <a:pt x="355" y="669"/>
                    </a:lnTo>
                    <a:lnTo>
                      <a:pt x="299" y="669"/>
                    </a:lnTo>
                    <a:lnTo>
                      <a:pt x="266" y="657"/>
                    </a:lnTo>
                    <a:lnTo>
                      <a:pt x="244" y="646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5" y="189"/>
                    </a:lnTo>
                    <a:lnTo>
                      <a:pt x="299" y="100"/>
                    </a:lnTo>
                    <a:lnTo>
                      <a:pt x="377" y="56"/>
                    </a:lnTo>
                    <a:lnTo>
                      <a:pt x="444" y="33"/>
                    </a:lnTo>
                    <a:lnTo>
                      <a:pt x="510" y="56"/>
                    </a:lnTo>
                    <a:lnTo>
                      <a:pt x="543" y="89"/>
                    </a:lnTo>
                    <a:lnTo>
                      <a:pt x="566" y="145"/>
                    </a:lnTo>
                    <a:lnTo>
                      <a:pt x="566" y="624"/>
                    </a:lnTo>
                    <a:lnTo>
                      <a:pt x="555" y="646"/>
                    </a:lnTo>
                    <a:lnTo>
                      <a:pt x="532" y="657"/>
                    </a:lnTo>
                    <a:lnTo>
                      <a:pt x="499" y="657"/>
                    </a:lnTo>
                    <a:lnTo>
                      <a:pt x="444" y="669"/>
                    </a:lnTo>
                    <a:lnTo>
                      <a:pt x="444" y="713"/>
                    </a:lnTo>
                    <a:lnTo>
                      <a:pt x="799" y="713"/>
                    </a:lnTo>
                    <a:lnTo>
                      <a:pt x="799" y="669"/>
                    </a:lnTo>
                    <a:lnTo>
                      <a:pt x="754" y="669"/>
                    </a:lnTo>
                    <a:lnTo>
                      <a:pt x="721" y="657"/>
                    </a:lnTo>
                    <a:lnTo>
                      <a:pt x="699" y="657"/>
                    </a:lnTo>
                    <a:lnTo>
                      <a:pt x="677" y="613"/>
                    </a:lnTo>
                    <a:lnTo>
                      <a:pt x="677" y="200"/>
                    </a:lnTo>
                    <a:lnTo>
                      <a:pt x="665" y="122"/>
                    </a:lnTo>
                    <a:lnTo>
                      <a:pt x="632" y="67"/>
                    </a:lnTo>
                    <a:lnTo>
                      <a:pt x="610" y="44"/>
                    </a:lnTo>
                    <a:lnTo>
                      <a:pt x="588" y="33"/>
                    </a:lnTo>
                    <a:lnTo>
                      <a:pt x="555" y="11"/>
                    </a:lnTo>
                    <a:lnTo>
                      <a:pt x="510" y="11"/>
                    </a:lnTo>
                    <a:lnTo>
                      <a:pt x="455" y="0"/>
                    </a:lnTo>
                    <a:lnTo>
                      <a:pt x="355" y="22"/>
                    </a:lnTo>
                    <a:lnTo>
                      <a:pt x="277" y="78"/>
                    </a:lnTo>
                    <a:lnTo>
                      <a:pt x="222" y="16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8" y="78"/>
                    </a:lnTo>
                    <a:lnTo>
                      <a:pt x="100" y="89"/>
                    </a:lnTo>
                    <a:lnTo>
                      <a:pt x="111" y="100"/>
                    </a:lnTo>
                    <a:lnTo>
                      <a:pt x="122" y="122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29" name="Freeform 53"/>
              <p:cNvSpPr>
                <a:spLocks/>
              </p:cNvSpPr>
              <p:nvPr/>
            </p:nvSpPr>
            <p:spPr bwMode="auto">
              <a:xfrm>
                <a:off x="15465" y="7983"/>
                <a:ext cx="499" cy="1014"/>
              </a:xfrm>
              <a:custGeom>
                <a:avLst/>
                <a:gdLst/>
                <a:ahLst/>
                <a:cxnLst>
                  <a:cxn ang="0">
                    <a:pos x="244" y="346"/>
                  </a:cxn>
                  <a:cxn ang="0">
                    <a:pos x="477" y="346"/>
                  </a:cxn>
                  <a:cxn ang="0">
                    <a:pos x="477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199" y="0"/>
                  </a:cxn>
                  <a:cxn ang="0">
                    <a:pos x="199" y="89"/>
                  </a:cxn>
                  <a:cxn ang="0">
                    <a:pos x="177" y="167"/>
                  </a:cxn>
                  <a:cxn ang="0">
                    <a:pos x="133" y="234"/>
                  </a:cxn>
                  <a:cxn ang="0">
                    <a:pos x="77" y="290"/>
                  </a:cxn>
                  <a:cxn ang="0">
                    <a:pos x="0" y="312"/>
                  </a:cxn>
                  <a:cxn ang="0">
                    <a:pos x="0" y="346"/>
                  </a:cxn>
                  <a:cxn ang="0">
                    <a:pos x="133" y="346"/>
                  </a:cxn>
                  <a:cxn ang="0">
                    <a:pos x="133" y="791"/>
                  </a:cxn>
                  <a:cxn ang="0">
                    <a:pos x="144" y="892"/>
                  </a:cxn>
                  <a:cxn ang="0">
                    <a:pos x="188" y="959"/>
                  </a:cxn>
                  <a:cxn ang="0">
                    <a:pos x="244" y="992"/>
                  </a:cxn>
                  <a:cxn ang="0">
                    <a:pos x="299" y="1003"/>
                  </a:cxn>
                  <a:cxn ang="0">
                    <a:pos x="344" y="1014"/>
                  </a:cxn>
                  <a:cxn ang="0">
                    <a:pos x="410" y="992"/>
                  </a:cxn>
                  <a:cxn ang="0">
                    <a:pos x="466" y="936"/>
                  </a:cxn>
                  <a:cxn ang="0">
                    <a:pos x="488" y="870"/>
                  </a:cxn>
                  <a:cxn ang="0">
                    <a:pos x="499" y="791"/>
                  </a:cxn>
                  <a:cxn ang="0">
                    <a:pos x="499" y="702"/>
                  </a:cxn>
                  <a:cxn ang="0">
                    <a:pos x="455" y="702"/>
                  </a:cxn>
                  <a:cxn ang="0">
                    <a:pos x="455" y="847"/>
                  </a:cxn>
                  <a:cxn ang="0">
                    <a:pos x="443" y="892"/>
                  </a:cxn>
                  <a:cxn ang="0">
                    <a:pos x="421" y="925"/>
                  </a:cxn>
                  <a:cxn ang="0">
                    <a:pos x="377" y="970"/>
                  </a:cxn>
                  <a:cxn ang="0">
                    <a:pos x="321" y="970"/>
                  </a:cxn>
                  <a:cxn ang="0">
                    <a:pos x="277" y="925"/>
                  </a:cxn>
                  <a:cxn ang="0">
                    <a:pos x="244" y="858"/>
                  </a:cxn>
                  <a:cxn ang="0">
                    <a:pos x="244" y="791"/>
                  </a:cxn>
                  <a:cxn ang="0">
                    <a:pos x="244" y="346"/>
                  </a:cxn>
                </a:cxnLst>
                <a:rect l="0" t="0" r="r" b="b"/>
                <a:pathLst>
                  <a:path w="499" h="1014">
                    <a:moveTo>
                      <a:pt x="244" y="346"/>
                    </a:moveTo>
                    <a:lnTo>
                      <a:pt x="477" y="346"/>
                    </a:lnTo>
                    <a:lnTo>
                      <a:pt x="477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199" y="0"/>
                    </a:lnTo>
                    <a:lnTo>
                      <a:pt x="199" y="89"/>
                    </a:lnTo>
                    <a:lnTo>
                      <a:pt x="177" y="167"/>
                    </a:lnTo>
                    <a:lnTo>
                      <a:pt x="133" y="234"/>
                    </a:lnTo>
                    <a:lnTo>
                      <a:pt x="77" y="290"/>
                    </a:lnTo>
                    <a:lnTo>
                      <a:pt x="0" y="312"/>
                    </a:lnTo>
                    <a:lnTo>
                      <a:pt x="0" y="346"/>
                    </a:lnTo>
                    <a:lnTo>
                      <a:pt x="133" y="346"/>
                    </a:lnTo>
                    <a:lnTo>
                      <a:pt x="133" y="791"/>
                    </a:lnTo>
                    <a:lnTo>
                      <a:pt x="144" y="892"/>
                    </a:lnTo>
                    <a:lnTo>
                      <a:pt x="188" y="959"/>
                    </a:lnTo>
                    <a:lnTo>
                      <a:pt x="244" y="992"/>
                    </a:lnTo>
                    <a:lnTo>
                      <a:pt x="299" y="1003"/>
                    </a:lnTo>
                    <a:lnTo>
                      <a:pt x="344" y="1014"/>
                    </a:lnTo>
                    <a:lnTo>
                      <a:pt x="410" y="992"/>
                    </a:lnTo>
                    <a:lnTo>
                      <a:pt x="466" y="936"/>
                    </a:lnTo>
                    <a:lnTo>
                      <a:pt x="488" y="870"/>
                    </a:lnTo>
                    <a:lnTo>
                      <a:pt x="499" y="791"/>
                    </a:lnTo>
                    <a:lnTo>
                      <a:pt x="499" y="702"/>
                    </a:lnTo>
                    <a:lnTo>
                      <a:pt x="455" y="702"/>
                    </a:lnTo>
                    <a:lnTo>
                      <a:pt x="455" y="847"/>
                    </a:lnTo>
                    <a:lnTo>
                      <a:pt x="443" y="892"/>
                    </a:lnTo>
                    <a:lnTo>
                      <a:pt x="421" y="925"/>
                    </a:lnTo>
                    <a:lnTo>
                      <a:pt x="377" y="970"/>
                    </a:lnTo>
                    <a:lnTo>
                      <a:pt x="321" y="970"/>
                    </a:lnTo>
                    <a:lnTo>
                      <a:pt x="277" y="925"/>
                    </a:lnTo>
                    <a:lnTo>
                      <a:pt x="244" y="858"/>
                    </a:lnTo>
                    <a:lnTo>
                      <a:pt x="244" y="791"/>
                    </a:lnTo>
                    <a:lnTo>
                      <a:pt x="244" y="3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0" name="Freeform 54"/>
              <p:cNvSpPr>
                <a:spLocks/>
              </p:cNvSpPr>
              <p:nvPr/>
            </p:nvSpPr>
            <p:spPr bwMode="auto">
              <a:xfrm>
                <a:off x="16097" y="8262"/>
                <a:ext cx="544" cy="713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5"/>
                  </a:cxn>
                  <a:cxn ang="0">
                    <a:pos x="244" y="223"/>
                  </a:cxn>
                  <a:cxn ang="0">
                    <a:pos x="277" y="134"/>
                  </a:cxn>
                  <a:cxn ang="0">
                    <a:pos x="344" y="67"/>
                  </a:cxn>
                  <a:cxn ang="0">
                    <a:pos x="422" y="33"/>
                  </a:cxn>
                  <a:cxn ang="0">
                    <a:pos x="433" y="33"/>
                  </a:cxn>
                  <a:cxn ang="0">
                    <a:pos x="433" y="44"/>
                  </a:cxn>
                  <a:cxn ang="0">
                    <a:pos x="422" y="56"/>
                  </a:cxn>
                  <a:cxn ang="0">
                    <a:pos x="399" y="100"/>
                  </a:cxn>
                  <a:cxn ang="0">
                    <a:pos x="410" y="134"/>
                  </a:cxn>
                  <a:cxn ang="0">
                    <a:pos x="422" y="156"/>
                  </a:cxn>
                  <a:cxn ang="0">
                    <a:pos x="444" y="167"/>
                  </a:cxn>
                  <a:cxn ang="0">
                    <a:pos x="488" y="167"/>
                  </a:cxn>
                  <a:cxn ang="0">
                    <a:pos x="510" y="156"/>
                  </a:cxn>
                  <a:cxn ang="0">
                    <a:pos x="521" y="145"/>
                  </a:cxn>
                  <a:cxn ang="0">
                    <a:pos x="544" y="100"/>
                  </a:cxn>
                  <a:cxn ang="0">
                    <a:pos x="532" y="67"/>
                  </a:cxn>
                  <a:cxn ang="0">
                    <a:pos x="521" y="44"/>
                  </a:cxn>
                  <a:cxn ang="0">
                    <a:pos x="488" y="22"/>
                  </a:cxn>
                  <a:cxn ang="0">
                    <a:pos x="422" y="0"/>
                  </a:cxn>
                  <a:cxn ang="0">
                    <a:pos x="344" y="22"/>
                  </a:cxn>
                  <a:cxn ang="0">
                    <a:pos x="288" y="67"/>
                  </a:cxn>
                  <a:cxn ang="0">
                    <a:pos x="244" y="122"/>
                  </a:cxn>
                  <a:cxn ang="0">
                    <a:pos x="222" y="178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111" y="89"/>
                  </a:cxn>
                  <a:cxn ang="0">
                    <a:pos x="122" y="100"/>
                  </a:cxn>
                  <a:cxn ang="0">
                    <a:pos x="122" y="624"/>
                  </a:cxn>
                  <a:cxn ang="0">
                    <a:pos x="111" y="646"/>
                  </a:cxn>
                  <a:cxn ang="0">
                    <a:pos x="100" y="657"/>
                  </a:cxn>
                  <a:cxn ang="0">
                    <a:pos x="44" y="657"/>
                  </a:cxn>
                  <a:cxn ang="0">
                    <a:pos x="0" y="669"/>
                  </a:cxn>
                  <a:cxn ang="0">
                    <a:pos x="0" y="713"/>
                  </a:cxn>
                  <a:cxn ang="0">
                    <a:pos x="388" y="713"/>
                  </a:cxn>
                  <a:cxn ang="0">
                    <a:pos x="388" y="669"/>
                  </a:cxn>
                  <a:cxn ang="0">
                    <a:pos x="300" y="669"/>
                  </a:cxn>
                  <a:cxn ang="0">
                    <a:pos x="266" y="657"/>
                  </a:cxn>
                  <a:cxn ang="0">
                    <a:pos x="244" y="646"/>
                  </a:cxn>
                  <a:cxn ang="0">
                    <a:pos x="233" y="635"/>
                  </a:cxn>
                  <a:cxn ang="0">
                    <a:pos x="233" y="591"/>
                  </a:cxn>
                </a:cxnLst>
                <a:rect l="0" t="0" r="r" b="b"/>
                <a:pathLst>
                  <a:path w="544" h="713">
                    <a:moveTo>
                      <a:pt x="233" y="591"/>
                    </a:moveTo>
                    <a:lnTo>
                      <a:pt x="233" y="345"/>
                    </a:lnTo>
                    <a:lnTo>
                      <a:pt x="244" y="223"/>
                    </a:lnTo>
                    <a:lnTo>
                      <a:pt x="277" y="134"/>
                    </a:lnTo>
                    <a:lnTo>
                      <a:pt x="344" y="67"/>
                    </a:lnTo>
                    <a:lnTo>
                      <a:pt x="422" y="33"/>
                    </a:lnTo>
                    <a:lnTo>
                      <a:pt x="433" y="33"/>
                    </a:lnTo>
                    <a:lnTo>
                      <a:pt x="433" y="44"/>
                    </a:lnTo>
                    <a:lnTo>
                      <a:pt x="422" y="56"/>
                    </a:lnTo>
                    <a:lnTo>
                      <a:pt x="399" y="100"/>
                    </a:lnTo>
                    <a:lnTo>
                      <a:pt x="410" y="134"/>
                    </a:lnTo>
                    <a:lnTo>
                      <a:pt x="422" y="156"/>
                    </a:lnTo>
                    <a:lnTo>
                      <a:pt x="444" y="167"/>
                    </a:lnTo>
                    <a:lnTo>
                      <a:pt x="488" y="167"/>
                    </a:lnTo>
                    <a:lnTo>
                      <a:pt x="510" y="156"/>
                    </a:lnTo>
                    <a:lnTo>
                      <a:pt x="521" y="145"/>
                    </a:lnTo>
                    <a:lnTo>
                      <a:pt x="544" y="100"/>
                    </a:lnTo>
                    <a:lnTo>
                      <a:pt x="532" y="67"/>
                    </a:lnTo>
                    <a:lnTo>
                      <a:pt x="521" y="44"/>
                    </a:lnTo>
                    <a:lnTo>
                      <a:pt x="488" y="22"/>
                    </a:lnTo>
                    <a:lnTo>
                      <a:pt x="422" y="0"/>
                    </a:lnTo>
                    <a:lnTo>
                      <a:pt x="344" y="22"/>
                    </a:lnTo>
                    <a:lnTo>
                      <a:pt x="288" y="67"/>
                    </a:lnTo>
                    <a:lnTo>
                      <a:pt x="244" y="122"/>
                    </a:lnTo>
                    <a:lnTo>
                      <a:pt x="222" y="178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111" y="89"/>
                    </a:lnTo>
                    <a:lnTo>
                      <a:pt x="122" y="100"/>
                    </a:lnTo>
                    <a:lnTo>
                      <a:pt x="122" y="624"/>
                    </a:lnTo>
                    <a:lnTo>
                      <a:pt x="111" y="646"/>
                    </a:lnTo>
                    <a:lnTo>
                      <a:pt x="100" y="657"/>
                    </a:lnTo>
                    <a:lnTo>
                      <a:pt x="44" y="657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88" y="713"/>
                    </a:lnTo>
                    <a:lnTo>
                      <a:pt x="388" y="669"/>
                    </a:lnTo>
                    <a:lnTo>
                      <a:pt x="300" y="669"/>
                    </a:lnTo>
                    <a:lnTo>
                      <a:pt x="266" y="657"/>
                    </a:lnTo>
                    <a:lnTo>
                      <a:pt x="244" y="646"/>
                    </a:lnTo>
                    <a:lnTo>
                      <a:pt x="233" y="635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1" name="Freeform 55"/>
              <p:cNvSpPr>
                <a:spLocks noEditPoints="1"/>
              </p:cNvSpPr>
              <p:nvPr/>
            </p:nvSpPr>
            <p:spPr bwMode="auto">
              <a:xfrm>
                <a:off x="16751" y="8251"/>
                <a:ext cx="722" cy="746"/>
              </a:xfrm>
              <a:custGeom>
                <a:avLst/>
                <a:gdLst/>
                <a:ahLst/>
                <a:cxnLst>
                  <a:cxn ang="0">
                    <a:pos x="466" y="635"/>
                  </a:cxn>
                  <a:cxn ang="0">
                    <a:pos x="522" y="713"/>
                  </a:cxn>
                  <a:cxn ang="0">
                    <a:pos x="599" y="735"/>
                  </a:cxn>
                  <a:cxn ang="0">
                    <a:pos x="644" y="724"/>
                  </a:cxn>
                  <a:cxn ang="0">
                    <a:pos x="688" y="691"/>
                  </a:cxn>
                  <a:cxn ang="0">
                    <a:pos x="722" y="579"/>
                  </a:cxn>
                  <a:cxn ang="0">
                    <a:pos x="677" y="490"/>
                  </a:cxn>
                  <a:cxn ang="0">
                    <a:pos x="655" y="668"/>
                  </a:cxn>
                  <a:cxn ang="0">
                    <a:pos x="599" y="680"/>
                  </a:cxn>
                  <a:cxn ang="0">
                    <a:pos x="566" y="646"/>
                  </a:cxn>
                  <a:cxn ang="0">
                    <a:pos x="555" y="211"/>
                  </a:cxn>
                  <a:cxn ang="0">
                    <a:pos x="500" y="89"/>
                  </a:cxn>
                  <a:cxn ang="0">
                    <a:pos x="289" y="0"/>
                  </a:cxn>
                  <a:cxn ang="0">
                    <a:pos x="111" y="55"/>
                  </a:cxn>
                  <a:cxn ang="0">
                    <a:pos x="45" y="189"/>
                  </a:cxn>
                  <a:cxn ang="0">
                    <a:pos x="67" y="245"/>
                  </a:cxn>
                  <a:cxn ang="0">
                    <a:pos x="145" y="256"/>
                  </a:cxn>
                  <a:cxn ang="0">
                    <a:pos x="189" y="211"/>
                  </a:cxn>
                  <a:cxn ang="0">
                    <a:pos x="167" y="133"/>
                  </a:cxn>
                  <a:cxn ang="0">
                    <a:pos x="111" y="111"/>
                  </a:cxn>
                  <a:cxn ang="0">
                    <a:pos x="178" y="67"/>
                  </a:cxn>
                  <a:cxn ang="0">
                    <a:pos x="278" y="44"/>
                  </a:cxn>
                  <a:cxn ang="0">
                    <a:pos x="400" y="89"/>
                  </a:cxn>
                  <a:cxn ang="0">
                    <a:pos x="455" y="245"/>
                  </a:cxn>
                  <a:cxn ang="0">
                    <a:pos x="311" y="312"/>
                  </a:cxn>
                  <a:cxn ang="0">
                    <a:pos x="56" y="423"/>
                  </a:cxn>
                  <a:cxn ang="0">
                    <a:pos x="0" y="568"/>
                  </a:cxn>
                  <a:cxn ang="0">
                    <a:pos x="56" y="691"/>
                  </a:cxn>
                  <a:cxn ang="0">
                    <a:pos x="256" y="746"/>
                  </a:cxn>
                  <a:cxn ang="0">
                    <a:pos x="422" y="668"/>
                  </a:cxn>
                  <a:cxn ang="0">
                    <a:pos x="455" y="334"/>
                  </a:cxn>
                  <a:cxn ang="0">
                    <a:pos x="433" y="602"/>
                  </a:cxn>
                  <a:cxn ang="0">
                    <a:pos x="322" y="691"/>
                  </a:cxn>
                  <a:cxn ang="0">
                    <a:pos x="222" y="702"/>
                  </a:cxn>
                  <a:cxn ang="0">
                    <a:pos x="145" y="657"/>
                  </a:cxn>
                  <a:cxn ang="0">
                    <a:pos x="123" y="568"/>
                  </a:cxn>
                  <a:cxn ang="0">
                    <a:pos x="156" y="457"/>
                  </a:cxn>
                  <a:cxn ang="0">
                    <a:pos x="311" y="356"/>
                  </a:cxn>
                </a:cxnLst>
                <a:rect l="0" t="0" r="r" b="b"/>
                <a:pathLst>
                  <a:path w="722" h="746">
                    <a:moveTo>
                      <a:pt x="466" y="602"/>
                    </a:moveTo>
                    <a:lnTo>
                      <a:pt x="466" y="635"/>
                    </a:lnTo>
                    <a:lnTo>
                      <a:pt x="477" y="668"/>
                    </a:lnTo>
                    <a:lnTo>
                      <a:pt x="522" y="713"/>
                    </a:lnTo>
                    <a:lnTo>
                      <a:pt x="588" y="735"/>
                    </a:lnTo>
                    <a:lnTo>
                      <a:pt x="599" y="735"/>
                    </a:lnTo>
                    <a:lnTo>
                      <a:pt x="622" y="724"/>
                    </a:lnTo>
                    <a:lnTo>
                      <a:pt x="644" y="724"/>
                    </a:lnTo>
                    <a:lnTo>
                      <a:pt x="666" y="702"/>
                    </a:lnTo>
                    <a:lnTo>
                      <a:pt x="688" y="691"/>
                    </a:lnTo>
                    <a:lnTo>
                      <a:pt x="710" y="624"/>
                    </a:lnTo>
                    <a:lnTo>
                      <a:pt x="722" y="579"/>
                    </a:lnTo>
                    <a:lnTo>
                      <a:pt x="722" y="490"/>
                    </a:lnTo>
                    <a:lnTo>
                      <a:pt x="677" y="490"/>
                    </a:lnTo>
                    <a:lnTo>
                      <a:pt x="677" y="624"/>
                    </a:lnTo>
                    <a:lnTo>
                      <a:pt x="655" y="668"/>
                    </a:lnTo>
                    <a:lnTo>
                      <a:pt x="644" y="680"/>
                    </a:lnTo>
                    <a:lnTo>
                      <a:pt x="599" y="680"/>
                    </a:lnTo>
                    <a:lnTo>
                      <a:pt x="577" y="668"/>
                    </a:lnTo>
                    <a:lnTo>
                      <a:pt x="566" y="646"/>
                    </a:lnTo>
                    <a:lnTo>
                      <a:pt x="566" y="278"/>
                    </a:lnTo>
                    <a:lnTo>
                      <a:pt x="555" y="211"/>
                    </a:lnTo>
                    <a:lnTo>
                      <a:pt x="544" y="156"/>
                    </a:lnTo>
                    <a:lnTo>
                      <a:pt x="500" y="89"/>
                    </a:lnTo>
                    <a:lnTo>
                      <a:pt x="400" y="22"/>
                    </a:lnTo>
                    <a:lnTo>
                      <a:pt x="289" y="0"/>
                    </a:lnTo>
                    <a:lnTo>
                      <a:pt x="189" y="11"/>
                    </a:lnTo>
                    <a:lnTo>
                      <a:pt x="111" y="55"/>
                    </a:lnTo>
                    <a:lnTo>
                      <a:pt x="67" y="111"/>
                    </a:lnTo>
                    <a:lnTo>
                      <a:pt x="45" y="189"/>
                    </a:lnTo>
                    <a:lnTo>
                      <a:pt x="45" y="223"/>
                    </a:lnTo>
                    <a:lnTo>
                      <a:pt x="67" y="245"/>
                    </a:lnTo>
                    <a:lnTo>
                      <a:pt x="89" y="256"/>
                    </a:lnTo>
                    <a:lnTo>
                      <a:pt x="145" y="256"/>
                    </a:lnTo>
                    <a:lnTo>
                      <a:pt x="167" y="245"/>
                    </a:lnTo>
                    <a:lnTo>
                      <a:pt x="189" y="211"/>
                    </a:lnTo>
                    <a:lnTo>
                      <a:pt x="189" y="156"/>
                    </a:lnTo>
                    <a:lnTo>
                      <a:pt x="167" y="133"/>
                    </a:lnTo>
                    <a:lnTo>
                      <a:pt x="145" y="122"/>
                    </a:lnTo>
                    <a:lnTo>
                      <a:pt x="111" y="111"/>
                    </a:lnTo>
                    <a:lnTo>
                      <a:pt x="145" y="78"/>
                    </a:lnTo>
                    <a:lnTo>
                      <a:pt x="178" y="67"/>
                    </a:lnTo>
                    <a:lnTo>
                      <a:pt x="211" y="44"/>
                    </a:lnTo>
                    <a:lnTo>
                      <a:pt x="278" y="44"/>
                    </a:lnTo>
                    <a:lnTo>
                      <a:pt x="344" y="55"/>
                    </a:lnTo>
                    <a:lnTo>
                      <a:pt x="400" y="89"/>
                    </a:lnTo>
                    <a:lnTo>
                      <a:pt x="433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11" y="312"/>
                    </a:lnTo>
                    <a:lnTo>
                      <a:pt x="156" y="367"/>
                    </a:lnTo>
                    <a:lnTo>
                      <a:pt x="56" y="423"/>
                    </a:lnTo>
                    <a:lnTo>
                      <a:pt x="12" y="501"/>
                    </a:lnTo>
                    <a:lnTo>
                      <a:pt x="0" y="568"/>
                    </a:lnTo>
                    <a:lnTo>
                      <a:pt x="12" y="635"/>
                    </a:lnTo>
                    <a:lnTo>
                      <a:pt x="56" y="691"/>
                    </a:lnTo>
                    <a:lnTo>
                      <a:pt x="123" y="724"/>
                    </a:lnTo>
                    <a:lnTo>
                      <a:pt x="256" y="746"/>
                    </a:lnTo>
                    <a:lnTo>
                      <a:pt x="344" y="724"/>
                    </a:lnTo>
                    <a:lnTo>
                      <a:pt x="422" y="668"/>
                    </a:lnTo>
                    <a:lnTo>
                      <a:pt x="466" y="602"/>
                    </a:lnTo>
                    <a:close/>
                    <a:moveTo>
                      <a:pt x="455" y="334"/>
                    </a:moveTo>
                    <a:lnTo>
                      <a:pt x="455" y="501"/>
                    </a:lnTo>
                    <a:lnTo>
                      <a:pt x="433" y="602"/>
                    </a:lnTo>
                    <a:lnTo>
                      <a:pt x="389" y="657"/>
                    </a:lnTo>
                    <a:lnTo>
                      <a:pt x="322" y="691"/>
                    </a:lnTo>
                    <a:lnTo>
                      <a:pt x="267" y="702"/>
                    </a:lnTo>
                    <a:lnTo>
                      <a:pt x="222" y="702"/>
                    </a:lnTo>
                    <a:lnTo>
                      <a:pt x="178" y="680"/>
                    </a:lnTo>
                    <a:lnTo>
                      <a:pt x="145" y="657"/>
                    </a:lnTo>
                    <a:lnTo>
                      <a:pt x="123" y="613"/>
                    </a:lnTo>
                    <a:lnTo>
                      <a:pt x="123" y="568"/>
                    </a:lnTo>
                    <a:lnTo>
                      <a:pt x="134" y="512"/>
                    </a:lnTo>
                    <a:lnTo>
                      <a:pt x="156" y="457"/>
                    </a:lnTo>
                    <a:lnTo>
                      <a:pt x="222" y="401"/>
                    </a:lnTo>
                    <a:lnTo>
                      <a:pt x="311" y="356"/>
                    </a:lnTo>
                    <a:lnTo>
                      <a:pt x="455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2" name="Freeform 56"/>
              <p:cNvSpPr>
                <a:spLocks/>
              </p:cNvSpPr>
              <p:nvPr/>
            </p:nvSpPr>
            <p:spPr bwMode="auto">
              <a:xfrm>
                <a:off x="17539" y="8251"/>
                <a:ext cx="599" cy="746"/>
              </a:xfrm>
              <a:custGeom>
                <a:avLst/>
                <a:gdLst/>
                <a:ahLst/>
                <a:cxnLst>
                  <a:cxn ang="0">
                    <a:pos x="510" y="100"/>
                  </a:cxn>
                  <a:cxn ang="0">
                    <a:pos x="477" y="111"/>
                  </a:cxn>
                  <a:cxn ang="0">
                    <a:pos x="455" y="122"/>
                  </a:cxn>
                  <a:cxn ang="0">
                    <a:pos x="444" y="145"/>
                  </a:cxn>
                  <a:cxn ang="0">
                    <a:pos x="444" y="211"/>
                  </a:cxn>
                  <a:cxn ang="0">
                    <a:pos x="455" y="234"/>
                  </a:cxn>
                  <a:cxn ang="0">
                    <a:pos x="488" y="245"/>
                  </a:cxn>
                  <a:cxn ang="0">
                    <a:pos x="510" y="256"/>
                  </a:cxn>
                  <a:cxn ang="0">
                    <a:pos x="544" y="245"/>
                  </a:cxn>
                  <a:cxn ang="0">
                    <a:pos x="566" y="234"/>
                  </a:cxn>
                  <a:cxn ang="0">
                    <a:pos x="577" y="211"/>
                  </a:cxn>
                  <a:cxn ang="0">
                    <a:pos x="588" y="178"/>
                  </a:cxn>
                  <a:cxn ang="0">
                    <a:pos x="566" y="100"/>
                  </a:cxn>
                  <a:cxn ang="0">
                    <a:pos x="510" y="44"/>
                  </a:cxn>
                  <a:cxn ang="0">
                    <a:pos x="433" y="11"/>
                  </a:cxn>
                  <a:cxn ang="0">
                    <a:pos x="344" y="0"/>
                  </a:cxn>
                  <a:cxn ang="0">
                    <a:pos x="200" y="33"/>
                  </a:cxn>
                  <a:cxn ang="0">
                    <a:pos x="89" y="111"/>
                  </a:cxn>
                  <a:cxn ang="0">
                    <a:pos x="22" y="234"/>
                  </a:cxn>
                  <a:cxn ang="0">
                    <a:pos x="0" y="379"/>
                  </a:cxn>
                  <a:cxn ang="0">
                    <a:pos x="22" y="523"/>
                  </a:cxn>
                  <a:cxn ang="0">
                    <a:pos x="100" y="635"/>
                  </a:cxn>
                  <a:cxn ang="0">
                    <a:pos x="211" y="713"/>
                  </a:cxn>
                  <a:cxn ang="0">
                    <a:pos x="344" y="746"/>
                  </a:cxn>
                  <a:cxn ang="0">
                    <a:pos x="455" y="724"/>
                  </a:cxn>
                  <a:cxn ang="0">
                    <a:pos x="521" y="668"/>
                  </a:cxn>
                  <a:cxn ang="0">
                    <a:pos x="577" y="613"/>
                  </a:cxn>
                  <a:cxn ang="0">
                    <a:pos x="599" y="557"/>
                  </a:cxn>
                  <a:cxn ang="0">
                    <a:pos x="599" y="523"/>
                  </a:cxn>
                  <a:cxn ang="0">
                    <a:pos x="588" y="512"/>
                  </a:cxn>
                  <a:cxn ang="0">
                    <a:pos x="577" y="512"/>
                  </a:cxn>
                  <a:cxn ang="0">
                    <a:pos x="566" y="523"/>
                  </a:cxn>
                  <a:cxn ang="0">
                    <a:pos x="566" y="535"/>
                  </a:cxn>
                  <a:cxn ang="0">
                    <a:pos x="521" y="624"/>
                  </a:cxn>
                  <a:cxn ang="0">
                    <a:pos x="466" y="668"/>
                  </a:cxn>
                  <a:cxn ang="0">
                    <a:pos x="399" y="702"/>
                  </a:cxn>
                  <a:cxn ang="0">
                    <a:pos x="355" y="702"/>
                  </a:cxn>
                  <a:cxn ang="0">
                    <a:pos x="300" y="691"/>
                  </a:cxn>
                  <a:cxn ang="0">
                    <a:pos x="233" y="657"/>
                  </a:cxn>
                  <a:cxn ang="0">
                    <a:pos x="178" y="602"/>
                  </a:cxn>
                  <a:cxn ang="0">
                    <a:pos x="144" y="512"/>
                  </a:cxn>
                  <a:cxn ang="0">
                    <a:pos x="133" y="379"/>
                  </a:cxn>
                  <a:cxn ang="0">
                    <a:pos x="144" y="245"/>
                  </a:cxn>
                  <a:cxn ang="0">
                    <a:pos x="178" y="145"/>
                  </a:cxn>
                  <a:cxn ang="0">
                    <a:pos x="233" y="89"/>
                  </a:cxn>
                  <a:cxn ang="0">
                    <a:pos x="288" y="55"/>
                  </a:cxn>
                  <a:cxn ang="0">
                    <a:pos x="344" y="44"/>
                  </a:cxn>
                  <a:cxn ang="0">
                    <a:pos x="377" y="44"/>
                  </a:cxn>
                  <a:cxn ang="0">
                    <a:pos x="444" y="67"/>
                  </a:cxn>
                  <a:cxn ang="0">
                    <a:pos x="488" y="78"/>
                  </a:cxn>
                  <a:cxn ang="0">
                    <a:pos x="510" y="100"/>
                  </a:cxn>
                </a:cxnLst>
                <a:rect l="0" t="0" r="r" b="b"/>
                <a:pathLst>
                  <a:path w="599" h="746">
                    <a:moveTo>
                      <a:pt x="510" y="100"/>
                    </a:moveTo>
                    <a:lnTo>
                      <a:pt x="477" y="111"/>
                    </a:lnTo>
                    <a:lnTo>
                      <a:pt x="455" y="122"/>
                    </a:lnTo>
                    <a:lnTo>
                      <a:pt x="444" y="145"/>
                    </a:lnTo>
                    <a:lnTo>
                      <a:pt x="444" y="211"/>
                    </a:lnTo>
                    <a:lnTo>
                      <a:pt x="455" y="234"/>
                    </a:lnTo>
                    <a:lnTo>
                      <a:pt x="488" y="245"/>
                    </a:lnTo>
                    <a:lnTo>
                      <a:pt x="510" y="256"/>
                    </a:lnTo>
                    <a:lnTo>
                      <a:pt x="544" y="245"/>
                    </a:lnTo>
                    <a:lnTo>
                      <a:pt x="566" y="234"/>
                    </a:lnTo>
                    <a:lnTo>
                      <a:pt x="577" y="211"/>
                    </a:lnTo>
                    <a:lnTo>
                      <a:pt x="588" y="178"/>
                    </a:lnTo>
                    <a:lnTo>
                      <a:pt x="566" y="100"/>
                    </a:lnTo>
                    <a:lnTo>
                      <a:pt x="510" y="44"/>
                    </a:lnTo>
                    <a:lnTo>
                      <a:pt x="433" y="11"/>
                    </a:lnTo>
                    <a:lnTo>
                      <a:pt x="344" y="0"/>
                    </a:lnTo>
                    <a:lnTo>
                      <a:pt x="200" y="33"/>
                    </a:lnTo>
                    <a:lnTo>
                      <a:pt x="89" y="111"/>
                    </a:lnTo>
                    <a:lnTo>
                      <a:pt x="22" y="234"/>
                    </a:lnTo>
                    <a:lnTo>
                      <a:pt x="0" y="379"/>
                    </a:lnTo>
                    <a:lnTo>
                      <a:pt x="22" y="523"/>
                    </a:lnTo>
                    <a:lnTo>
                      <a:pt x="100" y="635"/>
                    </a:lnTo>
                    <a:lnTo>
                      <a:pt x="211" y="713"/>
                    </a:lnTo>
                    <a:lnTo>
                      <a:pt x="344" y="746"/>
                    </a:lnTo>
                    <a:lnTo>
                      <a:pt x="455" y="724"/>
                    </a:lnTo>
                    <a:lnTo>
                      <a:pt x="521" y="668"/>
                    </a:lnTo>
                    <a:lnTo>
                      <a:pt x="577" y="613"/>
                    </a:lnTo>
                    <a:lnTo>
                      <a:pt x="599" y="557"/>
                    </a:lnTo>
                    <a:lnTo>
                      <a:pt x="599" y="523"/>
                    </a:lnTo>
                    <a:lnTo>
                      <a:pt x="588" y="512"/>
                    </a:lnTo>
                    <a:lnTo>
                      <a:pt x="577" y="512"/>
                    </a:lnTo>
                    <a:lnTo>
                      <a:pt x="566" y="523"/>
                    </a:lnTo>
                    <a:lnTo>
                      <a:pt x="566" y="535"/>
                    </a:lnTo>
                    <a:lnTo>
                      <a:pt x="521" y="624"/>
                    </a:lnTo>
                    <a:lnTo>
                      <a:pt x="466" y="668"/>
                    </a:lnTo>
                    <a:lnTo>
                      <a:pt x="399" y="702"/>
                    </a:lnTo>
                    <a:lnTo>
                      <a:pt x="355" y="702"/>
                    </a:lnTo>
                    <a:lnTo>
                      <a:pt x="300" y="691"/>
                    </a:lnTo>
                    <a:lnTo>
                      <a:pt x="233" y="657"/>
                    </a:lnTo>
                    <a:lnTo>
                      <a:pt x="178" y="602"/>
                    </a:lnTo>
                    <a:lnTo>
                      <a:pt x="144" y="512"/>
                    </a:lnTo>
                    <a:lnTo>
                      <a:pt x="133" y="379"/>
                    </a:lnTo>
                    <a:lnTo>
                      <a:pt x="144" y="245"/>
                    </a:lnTo>
                    <a:lnTo>
                      <a:pt x="178" y="145"/>
                    </a:lnTo>
                    <a:lnTo>
                      <a:pt x="233" y="89"/>
                    </a:lnTo>
                    <a:lnTo>
                      <a:pt x="288" y="55"/>
                    </a:lnTo>
                    <a:lnTo>
                      <a:pt x="344" y="44"/>
                    </a:lnTo>
                    <a:lnTo>
                      <a:pt x="377" y="44"/>
                    </a:lnTo>
                    <a:lnTo>
                      <a:pt x="444" y="67"/>
                    </a:lnTo>
                    <a:lnTo>
                      <a:pt x="488" y="78"/>
                    </a:lnTo>
                    <a:lnTo>
                      <a:pt x="510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3" name="Freeform 57"/>
              <p:cNvSpPr>
                <a:spLocks/>
              </p:cNvSpPr>
              <p:nvPr/>
            </p:nvSpPr>
            <p:spPr bwMode="auto">
              <a:xfrm>
                <a:off x="18216" y="7983"/>
                <a:ext cx="510" cy="1014"/>
              </a:xfrm>
              <a:custGeom>
                <a:avLst/>
                <a:gdLst/>
                <a:ahLst/>
                <a:cxnLst>
                  <a:cxn ang="0">
                    <a:pos x="255" y="346"/>
                  </a:cxn>
                  <a:cxn ang="0">
                    <a:pos x="477" y="346"/>
                  </a:cxn>
                  <a:cxn ang="0">
                    <a:pos x="477" y="301"/>
                  </a:cxn>
                  <a:cxn ang="0">
                    <a:pos x="255" y="301"/>
                  </a:cxn>
                  <a:cxn ang="0">
                    <a:pos x="255" y="0"/>
                  </a:cxn>
                  <a:cxn ang="0">
                    <a:pos x="210" y="0"/>
                  </a:cxn>
                  <a:cxn ang="0">
                    <a:pos x="199" y="89"/>
                  </a:cxn>
                  <a:cxn ang="0">
                    <a:pos x="188" y="167"/>
                  </a:cxn>
                  <a:cxn ang="0">
                    <a:pos x="144" y="234"/>
                  </a:cxn>
                  <a:cxn ang="0">
                    <a:pos x="88" y="290"/>
                  </a:cxn>
                  <a:cxn ang="0">
                    <a:pos x="0" y="312"/>
                  </a:cxn>
                  <a:cxn ang="0">
                    <a:pos x="0" y="346"/>
                  </a:cxn>
                  <a:cxn ang="0">
                    <a:pos x="144" y="346"/>
                  </a:cxn>
                  <a:cxn ang="0">
                    <a:pos x="144" y="791"/>
                  </a:cxn>
                  <a:cxn ang="0">
                    <a:pos x="155" y="892"/>
                  </a:cxn>
                  <a:cxn ang="0">
                    <a:pos x="199" y="959"/>
                  </a:cxn>
                  <a:cxn ang="0">
                    <a:pos x="255" y="992"/>
                  </a:cxn>
                  <a:cxn ang="0">
                    <a:pos x="344" y="1014"/>
                  </a:cxn>
                  <a:cxn ang="0">
                    <a:pos x="421" y="992"/>
                  </a:cxn>
                  <a:cxn ang="0">
                    <a:pos x="466" y="936"/>
                  </a:cxn>
                  <a:cxn ang="0">
                    <a:pos x="499" y="870"/>
                  </a:cxn>
                  <a:cxn ang="0">
                    <a:pos x="510" y="791"/>
                  </a:cxn>
                  <a:cxn ang="0">
                    <a:pos x="510" y="702"/>
                  </a:cxn>
                  <a:cxn ang="0">
                    <a:pos x="466" y="702"/>
                  </a:cxn>
                  <a:cxn ang="0">
                    <a:pos x="466" y="847"/>
                  </a:cxn>
                  <a:cxn ang="0">
                    <a:pos x="454" y="892"/>
                  </a:cxn>
                  <a:cxn ang="0">
                    <a:pos x="432" y="925"/>
                  </a:cxn>
                  <a:cxn ang="0">
                    <a:pos x="388" y="970"/>
                  </a:cxn>
                  <a:cxn ang="0">
                    <a:pos x="321" y="970"/>
                  </a:cxn>
                  <a:cxn ang="0">
                    <a:pos x="277" y="925"/>
                  </a:cxn>
                  <a:cxn ang="0">
                    <a:pos x="266" y="903"/>
                  </a:cxn>
                  <a:cxn ang="0">
                    <a:pos x="266" y="881"/>
                  </a:cxn>
                  <a:cxn ang="0">
                    <a:pos x="255" y="858"/>
                  </a:cxn>
                  <a:cxn ang="0">
                    <a:pos x="255" y="791"/>
                  </a:cxn>
                  <a:cxn ang="0">
                    <a:pos x="255" y="346"/>
                  </a:cxn>
                </a:cxnLst>
                <a:rect l="0" t="0" r="r" b="b"/>
                <a:pathLst>
                  <a:path w="510" h="1014">
                    <a:moveTo>
                      <a:pt x="255" y="346"/>
                    </a:moveTo>
                    <a:lnTo>
                      <a:pt x="477" y="346"/>
                    </a:lnTo>
                    <a:lnTo>
                      <a:pt x="477" y="301"/>
                    </a:lnTo>
                    <a:lnTo>
                      <a:pt x="255" y="301"/>
                    </a:lnTo>
                    <a:lnTo>
                      <a:pt x="255" y="0"/>
                    </a:lnTo>
                    <a:lnTo>
                      <a:pt x="210" y="0"/>
                    </a:lnTo>
                    <a:lnTo>
                      <a:pt x="199" y="89"/>
                    </a:lnTo>
                    <a:lnTo>
                      <a:pt x="188" y="167"/>
                    </a:lnTo>
                    <a:lnTo>
                      <a:pt x="144" y="234"/>
                    </a:lnTo>
                    <a:lnTo>
                      <a:pt x="88" y="290"/>
                    </a:lnTo>
                    <a:lnTo>
                      <a:pt x="0" y="312"/>
                    </a:lnTo>
                    <a:lnTo>
                      <a:pt x="0" y="346"/>
                    </a:lnTo>
                    <a:lnTo>
                      <a:pt x="144" y="346"/>
                    </a:lnTo>
                    <a:lnTo>
                      <a:pt x="144" y="791"/>
                    </a:lnTo>
                    <a:lnTo>
                      <a:pt x="155" y="892"/>
                    </a:lnTo>
                    <a:lnTo>
                      <a:pt x="199" y="959"/>
                    </a:lnTo>
                    <a:lnTo>
                      <a:pt x="255" y="992"/>
                    </a:lnTo>
                    <a:lnTo>
                      <a:pt x="344" y="1014"/>
                    </a:lnTo>
                    <a:lnTo>
                      <a:pt x="421" y="992"/>
                    </a:lnTo>
                    <a:lnTo>
                      <a:pt x="466" y="936"/>
                    </a:lnTo>
                    <a:lnTo>
                      <a:pt x="499" y="870"/>
                    </a:lnTo>
                    <a:lnTo>
                      <a:pt x="510" y="791"/>
                    </a:lnTo>
                    <a:lnTo>
                      <a:pt x="510" y="702"/>
                    </a:lnTo>
                    <a:lnTo>
                      <a:pt x="466" y="702"/>
                    </a:lnTo>
                    <a:lnTo>
                      <a:pt x="466" y="847"/>
                    </a:lnTo>
                    <a:lnTo>
                      <a:pt x="454" y="892"/>
                    </a:lnTo>
                    <a:lnTo>
                      <a:pt x="432" y="925"/>
                    </a:lnTo>
                    <a:lnTo>
                      <a:pt x="388" y="970"/>
                    </a:lnTo>
                    <a:lnTo>
                      <a:pt x="321" y="970"/>
                    </a:lnTo>
                    <a:lnTo>
                      <a:pt x="277" y="925"/>
                    </a:lnTo>
                    <a:lnTo>
                      <a:pt x="266" y="903"/>
                    </a:lnTo>
                    <a:lnTo>
                      <a:pt x="266" y="881"/>
                    </a:lnTo>
                    <a:lnTo>
                      <a:pt x="255" y="858"/>
                    </a:lnTo>
                    <a:lnTo>
                      <a:pt x="255" y="791"/>
                    </a:lnTo>
                    <a:lnTo>
                      <a:pt x="255" y="3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4" name="Freeform 58"/>
              <p:cNvSpPr>
                <a:spLocks noEditPoints="1"/>
              </p:cNvSpPr>
              <p:nvPr/>
            </p:nvSpPr>
            <p:spPr bwMode="auto">
              <a:xfrm>
                <a:off x="18870" y="7905"/>
                <a:ext cx="333" cy="1070"/>
              </a:xfrm>
              <a:custGeom>
                <a:avLst/>
                <a:gdLst/>
                <a:ahLst/>
                <a:cxnLst>
                  <a:cxn ang="0">
                    <a:pos x="222" y="357"/>
                  </a:cxn>
                  <a:cxn ang="0">
                    <a:pos x="0" y="379"/>
                  </a:cxn>
                  <a:cxn ang="0">
                    <a:pos x="0" y="424"/>
                  </a:cxn>
                  <a:cxn ang="0">
                    <a:pos x="45" y="424"/>
                  </a:cxn>
                  <a:cxn ang="0">
                    <a:pos x="78" y="435"/>
                  </a:cxn>
                  <a:cxn ang="0">
                    <a:pos x="100" y="446"/>
                  </a:cxn>
                  <a:cxn ang="0">
                    <a:pos x="111" y="457"/>
                  </a:cxn>
                  <a:cxn ang="0">
                    <a:pos x="122" y="479"/>
                  </a:cxn>
                  <a:cxn ang="0">
                    <a:pos x="122" y="981"/>
                  </a:cxn>
                  <a:cxn ang="0">
                    <a:pos x="111" y="1003"/>
                  </a:cxn>
                  <a:cxn ang="0">
                    <a:pos x="89" y="1014"/>
                  </a:cxn>
                  <a:cxn ang="0">
                    <a:pos x="45" y="1014"/>
                  </a:cxn>
                  <a:cxn ang="0">
                    <a:pos x="0" y="1026"/>
                  </a:cxn>
                  <a:cxn ang="0">
                    <a:pos x="0" y="1070"/>
                  </a:cxn>
                  <a:cxn ang="0">
                    <a:pos x="333" y="1070"/>
                  </a:cxn>
                  <a:cxn ang="0">
                    <a:pos x="333" y="1026"/>
                  </a:cxn>
                  <a:cxn ang="0">
                    <a:pos x="288" y="1026"/>
                  </a:cxn>
                  <a:cxn ang="0">
                    <a:pos x="255" y="1014"/>
                  </a:cxn>
                  <a:cxn ang="0">
                    <a:pos x="244" y="1014"/>
                  </a:cxn>
                  <a:cxn ang="0">
                    <a:pos x="233" y="992"/>
                  </a:cxn>
                  <a:cxn ang="0">
                    <a:pos x="222" y="981"/>
                  </a:cxn>
                  <a:cxn ang="0">
                    <a:pos x="222" y="948"/>
                  </a:cxn>
                  <a:cxn ang="0">
                    <a:pos x="222" y="357"/>
                  </a:cxn>
                  <a:cxn ang="0">
                    <a:pos x="233" y="78"/>
                  </a:cxn>
                  <a:cxn ang="0">
                    <a:pos x="222" y="45"/>
                  </a:cxn>
                  <a:cxn ang="0">
                    <a:pos x="211" y="23"/>
                  </a:cxn>
                  <a:cxn ang="0">
                    <a:pos x="178" y="0"/>
                  </a:cxn>
                  <a:cxn ang="0">
                    <a:pos x="122" y="0"/>
                  </a:cxn>
                  <a:cxn ang="0">
                    <a:pos x="100" y="11"/>
                  </a:cxn>
                  <a:cxn ang="0">
                    <a:pos x="78" y="34"/>
                  </a:cxn>
                  <a:cxn ang="0">
                    <a:pos x="67" y="56"/>
                  </a:cxn>
                  <a:cxn ang="0">
                    <a:pos x="67" y="112"/>
                  </a:cxn>
                  <a:cxn ang="0">
                    <a:pos x="111" y="156"/>
                  </a:cxn>
                  <a:cxn ang="0">
                    <a:pos x="144" y="167"/>
                  </a:cxn>
                  <a:cxn ang="0">
                    <a:pos x="211" y="145"/>
                  </a:cxn>
                  <a:cxn ang="0">
                    <a:pos x="233" y="78"/>
                  </a:cxn>
                </a:cxnLst>
                <a:rect l="0" t="0" r="r" b="b"/>
                <a:pathLst>
                  <a:path w="333" h="1070">
                    <a:moveTo>
                      <a:pt x="222" y="357"/>
                    </a:moveTo>
                    <a:lnTo>
                      <a:pt x="0" y="379"/>
                    </a:lnTo>
                    <a:lnTo>
                      <a:pt x="0" y="424"/>
                    </a:lnTo>
                    <a:lnTo>
                      <a:pt x="45" y="424"/>
                    </a:lnTo>
                    <a:lnTo>
                      <a:pt x="78" y="435"/>
                    </a:lnTo>
                    <a:lnTo>
                      <a:pt x="100" y="446"/>
                    </a:lnTo>
                    <a:lnTo>
                      <a:pt x="111" y="457"/>
                    </a:lnTo>
                    <a:lnTo>
                      <a:pt x="122" y="479"/>
                    </a:lnTo>
                    <a:lnTo>
                      <a:pt x="122" y="981"/>
                    </a:lnTo>
                    <a:lnTo>
                      <a:pt x="111" y="1003"/>
                    </a:lnTo>
                    <a:lnTo>
                      <a:pt x="89" y="1014"/>
                    </a:lnTo>
                    <a:lnTo>
                      <a:pt x="45" y="1014"/>
                    </a:lnTo>
                    <a:lnTo>
                      <a:pt x="0" y="1026"/>
                    </a:lnTo>
                    <a:lnTo>
                      <a:pt x="0" y="1070"/>
                    </a:lnTo>
                    <a:lnTo>
                      <a:pt x="333" y="1070"/>
                    </a:lnTo>
                    <a:lnTo>
                      <a:pt x="333" y="1026"/>
                    </a:lnTo>
                    <a:lnTo>
                      <a:pt x="288" y="1026"/>
                    </a:lnTo>
                    <a:lnTo>
                      <a:pt x="255" y="1014"/>
                    </a:lnTo>
                    <a:lnTo>
                      <a:pt x="244" y="1014"/>
                    </a:lnTo>
                    <a:lnTo>
                      <a:pt x="233" y="992"/>
                    </a:lnTo>
                    <a:lnTo>
                      <a:pt x="222" y="981"/>
                    </a:lnTo>
                    <a:lnTo>
                      <a:pt x="222" y="948"/>
                    </a:lnTo>
                    <a:lnTo>
                      <a:pt x="222" y="357"/>
                    </a:lnTo>
                    <a:close/>
                    <a:moveTo>
                      <a:pt x="233" y="78"/>
                    </a:moveTo>
                    <a:lnTo>
                      <a:pt x="222" y="45"/>
                    </a:lnTo>
                    <a:lnTo>
                      <a:pt x="211" y="23"/>
                    </a:lnTo>
                    <a:lnTo>
                      <a:pt x="178" y="0"/>
                    </a:lnTo>
                    <a:lnTo>
                      <a:pt x="122" y="0"/>
                    </a:lnTo>
                    <a:lnTo>
                      <a:pt x="100" y="11"/>
                    </a:lnTo>
                    <a:lnTo>
                      <a:pt x="78" y="34"/>
                    </a:lnTo>
                    <a:lnTo>
                      <a:pt x="67" y="56"/>
                    </a:lnTo>
                    <a:lnTo>
                      <a:pt x="67" y="112"/>
                    </a:lnTo>
                    <a:lnTo>
                      <a:pt x="111" y="156"/>
                    </a:lnTo>
                    <a:lnTo>
                      <a:pt x="144" y="167"/>
                    </a:lnTo>
                    <a:lnTo>
                      <a:pt x="211" y="145"/>
                    </a:lnTo>
                    <a:lnTo>
                      <a:pt x="233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5" name="Freeform 59"/>
              <p:cNvSpPr>
                <a:spLocks noEditPoints="1"/>
              </p:cNvSpPr>
              <p:nvPr/>
            </p:nvSpPr>
            <p:spPr bwMode="auto">
              <a:xfrm>
                <a:off x="19303" y="8251"/>
                <a:ext cx="710" cy="746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76" y="234"/>
                  </a:cxn>
                  <a:cxn ang="0">
                    <a:pos x="599" y="111"/>
                  </a:cxn>
                  <a:cxn ang="0">
                    <a:pos x="488" y="33"/>
                  </a:cxn>
                  <a:cxn ang="0">
                    <a:pos x="355" y="0"/>
                  </a:cxn>
                  <a:cxn ang="0">
                    <a:pos x="210" y="33"/>
                  </a:cxn>
                  <a:cxn ang="0">
                    <a:pos x="100" y="111"/>
                  </a:cxn>
                  <a:cxn ang="0">
                    <a:pos x="22" y="234"/>
                  </a:cxn>
                  <a:cxn ang="0">
                    <a:pos x="0" y="379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88" y="713"/>
                  </a:cxn>
                  <a:cxn ang="0">
                    <a:pos x="599" y="635"/>
                  </a:cxn>
                  <a:cxn ang="0">
                    <a:pos x="676" y="523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8" y="691"/>
                  </a:cxn>
                  <a:cxn ang="0">
                    <a:pos x="222" y="657"/>
                  </a:cxn>
                  <a:cxn ang="0">
                    <a:pos x="166" y="590"/>
                  </a:cxn>
                  <a:cxn ang="0">
                    <a:pos x="144" y="512"/>
                  </a:cxn>
                  <a:cxn ang="0">
                    <a:pos x="133" y="434"/>
                  </a:cxn>
                  <a:cxn ang="0">
                    <a:pos x="133" y="256"/>
                  </a:cxn>
                  <a:cxn ang="0">
                    <a:pos x="166" y="145"/>
                  </a:cxn>
                  <a:cxn ang="0">
                    <a:pos x="222" y="89"/>
                  </a:cxn>
                  <a:cxn ang="0">
                    <a:pos x="288" y="55"/>
                  </a:cxn>
                  <a:cxn ang="0">
                    <a:pos x="355" y="44"/>
                  </a:cxn>
                  <a:cxn ang="0">
                    <a:pos x="421" y="55"/>
                  </a:cxn>
                  <a:cxn ang="0">
                    <a:pos x="488" y="89"/>
                  </a:cxn>
                  <a:cxn ang="0">
                    <a:pos x="532" y="145"/>
                  </a:cxn>
                  <a:cxn ang="0">
                    <a:pos x="565" y="223"/>
                  </a:cxn>
                  <a:cxn ang="0">
                    <a:pos x="576" y="301"/>
                  </a:cxn>
                  <a:cxn ang="0">
                    <a:pos x="576" y="367"/>
                  </a:cxn>
                  <a:cxn ang="0">
                    <a:pos x="565" y="468"/>
                  </a:cxn>
                  <a:cxn ang="0">
                    <a:pos x="543" y="579"/>
                  </a:cxn>
                  <a:cxn ang="0">
                    <a:pos x="499" y="646"/>
                  </a:cxn>
                  <a:cxn ang="0">
                    <a:pos x="432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6">
                    <a:moveTo>
                      <a:pt x="710" y="379"/>
                    </a:moveTo>
                    <a:lnTo>
                      <a:pt x="676" y="234"/>
                    </a:lnTo>
                    <a:lnTo>
                      <a:pt x="599" y="111"/>
                    </a:lnTo>
                    <a:lnTo>
                      <a:pt x="488" y="33"/>
                    </a:lnTo>
                    <a:lnTo>
                      <a:pt x="355" y="0"/>
                    </a:lnTo>
                    <a:lnTo>
                      <a:pt x="210" y="33"/>
                    </a:lnTo>
                    <a:lnTo>
                      <a:pt x="100" y="111"/>
                    </a:lnTo>
                    <a:lnTo>
                      <a:pt x="22" y="234"/>
                    </a:lnTo>
                    <a:lnTo>
                      <a:pt x="0" y="379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88" y="713"/>
                    </a:lnTo>
                    <a:lnTo>
                      <a:pt x="599" y="635"/>
                    </a:lnTo>
                    <a:lnTo>
                      <a:pt x="676" y="523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8" y="691"/>
                    </a:lnTo>
                    <a:lnTo>
                      <a:pt x="222" y="657"/>
                    </a:lnTo>
                    <a:lnTo>
                      <a:pt x="166" y="590"/>
                    </a:lnTo>
                    <a:lnTo>
                      <a:pt x="144" y="512"/>
                    </a:lnTo>
                    <a:lnTo>
                      <a:pt x="133" y="434"/>
                    </a:lnTo>
                    <a:lnTo>
                      <a:pt x="133" y="256"/>
                    </a:lnTo>
                    <a:lnTo>
                      <a:pt x="166" y="145"/>
                    </a:lnTo>
                    <a:lnTo>
                      <a:pt x="222" y="89"/>
                    </a:lnTo>
                    <a:lnTo>
                      <a:pt x="288" y="55"/>
                    </a:lnTo>
                    <a:lnTo>
                      <a:pt x="355" y="44"/>
                    </a:lnTo>
                    <a:lnTo>
                      <a:pt x="421" y="55"/>
                    </a:lnTo>
                    <a:lnTo>
                      <a:pt x="488" y="89"/>
                    </a:lnTo>
                    <a:lnTo>
                      <a:pt x="532" y="145"/>
                    </a:lnTo>
                    <a:lnTo>
                      <a:pt x="565" y="223"/>
                    </a:lnTo>
                    <a:lnTo>
                      <a:pt x="576" y="301"/>
                    </a:lnTo>
                    <a:lnTo>
                      <a:pt x="576" y="367"/>
                    </a:lnTo>
                    <a:lnTo>
                      <a:pt x="565" y="468"/>
                    </a:lnTo>
                    <a:lnTo>
                      <a:pt x="543" y="579"/>
                    </a:lnTo>
                    <a:lnTo>
                      <a:pt x="499" y="646"/>
                    </a:lnTo>
                    <a:lnTo>
                      <a:pt x="432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6" name="Freeform 60"/>
              <p:cNvSpPr>
                <a:spLocks/>
              </p:cNvSpPr>
              <p:nvPr/>
            </p:nvSpPr>
            <p:spPr bwMode="auto">
              <a:xfrm>
                <a:off x="20112" y="8262"/>
                <a:ext cx="799" cy="713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24"/>
                  </a:cxn>
                  <a:cxn ang="0">
                    <a:pos x="111" y="646"/>
                  </a:cxn>
                  <a:cxn ang="0">
                    <a:pos x="89" y="657"/>
                  </a:cxn>
                  <a:cxn ang="0">
                    <a:pos x="45" y="657"/>
                  </a:cxn>
                  <a:cxn ang="0">
                    <a:pos x="0" y="669"/>
                  </a:cxn>
                  <a:cxn ang="0">
                    <a:pos x="0" y="713"/>
                  </a:cxn>
                  <a:cxn ang="0">
                    <a:pos x="355" y="713"/>
                  </a:cxn>
                  <a:cxn ang="0">
                    <a:pos x="355" y="669"/>
                  </a:cxn>
                  <a:cxn ang="0">
                    <a:pos x="311" y="669"/>
                  </a:cxn>
                  <a:cxn ang="0">
                    <a:pos x="278" y="657"/>
                  </a:cxn>
                  <a:cxn ang="0">
                    <a:pos x="256" y="657"/>
                  </a:cxn>
                  <a:cxn ang="0">
                    <a:pos x="244" y="646"/>
                  </a:cxn>
                  <a:cxn ang="0">
                    <a:pos x="233" y="624"/>
                  </a:cxn>
                  <a:cxn ang="0">
                    <a:pos x="233" y="301"/>
                  </a:cxn>
                  <a:cxn ang="0">
                    <a:pos x="256" y="189"/>
                  </a:cxn>
                  <a:cxn ang="0">
                    <a:pos x="300" y="100"/>
                  </a:cxn>
                  <a:cxn ang="0">
                    <a:pos x="366" y="56"/>
                  </a:cxn>
                  <a:cxn ang="0">
                    <a:pos x="444" y="33"/>
                  </a:cxn>
                  <a:cxn ang="0">
                    <a:pos x="511" y="56"/>
                  </a:cxn>
                  <a:cxn ang="0">
                    <a:pos x="544" y="89"/>
                  </a:cxn>
                  <a:cxn ang="0">
                    <a:pos x="566" y="145"/>
                  </a:cxn>
                  <a:cxn ang="0">
                    <a:pos x="566" y="624"/>
                  </a:cxn>
                  <a:cxn ang="0">
                    <a:pos x="555" y="646"/>
                  </a:cxn>
                  <a:cxn ang="0">
                    <a:pos x="533" y="657"/>
                  </a:cxn>
                  <a:cxn ang="0">
                    <a:pos x="500" y="657"/>
                  </a:cxn>
                  <a:cxn ang="0">
                    <a:pos x="444" y="669"/>
                  </a:cxn>
                  <a:cxn ang="0">
                    <a:pos x="444" y="713"/>
                  </a:cxn>
                  <a:cxn ang="0">
                    <a:pos x="799" y="713"/>
                  </a:cxn>
                  <a:cxn ang="0">
                    <a:pos x="799" y="669"/>
                  </a:cxn>
                  <a:cxn ang="0">
                    <a:pos x="755" y="669"/>
                  </a:cxn>
                  <a:cxn ang="0">
                    <a:pos x="721" y="657"/>
                  </a:cxn>
                  <a:cxn ang="0">
                    <a:pos x="699" y="657"/>
                  </a:cxn>
                  <a:cxn ang="0">
                    <a:pos x="677" y="635"/>
                  </a:cxn>
                  <a:cxn ang="0">
                    <a:pos x="677" y="200"/>
                  </a:cxn>
                  <a:cxn ang="0">
                    <a:pos x="666" y="122"/>
                  </a:cxn>
                  <a:cxn ang="0">
                    <a:pos x="622" y="67"/>
                  </a:cxn>
                  <a:cxn ang="0">
                    <a:pos x="611" y="44"/>
                  </a:cxn>
                  <a:cxn ang="0">
                    <a:pos x="588" y="33"/>
                  </a:cxn>
                  <a:cxn ang="0">
                    <a:pos x="555" y="11"/>
                  </a:cxn>
                  <a:cxn ang="0">
                    <a:pos x="511" y="11"/>
                  </a:cxn>
                  <a:cxn ang="0">
                    <a:pos x="455" y="0"/>
                  </a:cxn>
                  <a:cxn ang="0">
                    <a:pos x="355" y="22"/>
                  </a:cxn>
                  <a:cxn ang="0">
                    <a:pos x="278" y="78"/>
                  </a:cxn>
                  <a:cxn ang="0">
                    <a:pos x="222" y="167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89"/>
                  </a:cxn>
                  <a:cxn ang="0">
                    <a:pos x="111" y="100"/>
                  </a:cxn>
                  <a:cxn ang="0">
                    <a:pos x="122" y="122"/>
                  </a:cxn>
                  <a:cxn ang="0">
                    <a:pos x="122" y="156"/>
                  </a:cxn>
                </a:cxnLst>
                <a:rect l="0" t="0" r="r" b="b"/>
                <a:pathLst>
                  <a:path w="799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6"/>
                    </a:lnTo>
                    <a:lnTo>
                      <a:pt x="89" y="657"/>
                    </a:lnTo>
                    <a:lnTo>
                      <a:pt x="45" y="657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55" y="713"/>
                    </a:lnTo>
                    <a:lnTo>
                      <a:pt x="355" y="669"/>
                    </a:lnTo>
                    <a:lnTo>
                      <a:pt x="311" y="669"/>
                    </a:lnTo>
                    <a:lnTo>
                      <a:pt x="278" y="657"/>
                    </a:lnTo>
                    <a:lnTo>
                      <a:pt x="256" y="657"/>
                    </a:lnTo>
                    <a:lnTo>
                      <a:pt x="244" y="646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6" y="189"/>
                    </a:lnTo>
                    <a:lnTo>
                      <a:pt x="300" y="100"/>
                    </a:lnTo>
                    <a:lnTo>
                      <a:pt x="366" y="56"/>
                    </a:lnTo>
                    <a:lnTo>
                      <a:pt x="444" y="33"/>
                    </a:lnTo>
                    <a:lnTo>
                      <a:pt x="511" y="56"/>
                    </a:lnTo>
                    <a:lnTo>
                      <a:pt x="544" y="89"/>
                    </a:lnTo>
                    <a:lnTo>
                      <a:pt x="566" y="145"/>
                    </a:lnTo>
                    <a:lnTo>
                      <a:pt x="566" y="624"/>
                    </a:lnTo>
                    <a:lnTo>
                      <a:pt x="555" y="646"/>
                    </a:lnTo>
                    <a:lnTo>
                      <a:pt x="533" y="657"/>
                    </a:lnTo>
                    <a:lnTo>
                      <a:pt x="500" y="657"/>
                    </a:lnTo>
                    <a:lnTo>
                      <a:pt x="444" y="669"/>
                    </a:lnTo>
                    <a:lnTo>
                      <a:pt x="444" y="713"/>
                    </a:lnTo>
                    <a:lnTo>
                      <a:pt x="799" y="713"/>
                    </a:lnTo>
                    <a:lnTo>
                      <a:pt x="799" y="669"/>
                    </a:lnTo>
                    <a:lnTo>
                      <a:pt x="755" y="669"/>
                    </a:lnTo>
                    <a:lnTo>
                      <a:pt x="721" y="657"/>
                    </a:lnTo>
                    <a:lnTo>
                      <a:pt x="699" y="657"/>
                    </a:lnTo>
                    <a:lnTo>
                      <a:pt x="677" y="635"/>
                    </a:lnTo>
                    <a:lnTo>
                      <a:pt x="677" y="200"/>
                    </a:lnTo>
                    <a:lnTo>
                      <a:pt x="666" y="122"/>
                    </a:lnTo>
                    <a:lnTo>
                      <a:pt x="622" y="67"/>
                    </a:lnTo>
                    <a:lnTo>
                      <a:pt x="611" y="44"/>
                    </a:lnTo>
                    <a:lnTo>
                      <a:pt x="588" y="33"/>
                    </a:lnTo>
                    <a:lnTo>
                      <a:pt x="555" y="11"/>
                    </a:lnTo>
                    <a:lnTo>
                      <a:pt x="511" y="11"/>
                    </a:lnTo>
                    <a:lnTo>
                      <a:pt x="455" y="0"/>
                    </a:lnTo>
                    <a:lnTo>
                      <a:pt x="355" y="22"/>
                    </a:lnTo>
                    <a:lnTo>
                      <a:pt x="278" y="78"/>
                    </a:lnTo>
                    <a:lnTo>
                      <a:pt x="222" y="16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89"/>
                    </a:lnTo>
                    <a:lnTo>
                      <a:pt x="111" y="100"/>
                    </a:lnTo>
                    <a:lnTo>
                      <a:pt x="122" y="122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7" name="Freeform 61"/>
              <p:cNvSpPr>
                <a:spLocks noEditPoints="1"/>
              </p:cNvSpPr>
              <p:nvPr/>
            </p:nvSpPr>
            <p:spPr bwMode="auto">
              <a:xfrm>
                <a:off x="21765" y="8262"/>
                <a:ext cx="788" cy="1025"/>
              </a:xfrm>
              <a:custGeom>
                <a:avLst/>
                <a:gdLst/>
                <a:ahLst/>
                <a:cxnLst>
                  <a:cxn ang="0">
                    <a:pos x="233" y="167"/>
                  </a:cxn>
                  <a:cxn ang="0">
                    <a:pos x="289" y="100"/>
                  </a:cxn>
                  <a:cxn ang="0">
                    <a:pos x="366" y="56"/>
                  </a:cxn>
                  <a:cxn ang="0">
                    <a:pos x="444" y="44"/>
                  </a:cxn>
                  <a:cxn ang="0">
                    <a:pos x="522" y="67"/>
                  </a:cxn>
                  <a:cxn ang="0">
                    <a:pos x="588" y="134"/>
                  </a:cxn>
                  <a:cxn ang="0">
                    <a:pos x="644" y="234"/>
                  </a:cxn>
                  <a:cxn ang="0">
                    <a:pos x="655" y="368"/>
                  </a:cxn>
                  <a:cxn ang="0">
                    <a:pos x="632" y="501"/>
                  </a:cxn>
                  <a:cxn ang="0">
                    <a:pos x="588" y="602"/>
                  </a:cxn>
                  <a:cxn ang="0">
                    <a:pos x="510" y="669"/>
                  </a:cxn>
                  <a:cxn ang="0">
                    <a:pos x="422" y="691"/>
                  </a:cxn>
                  <a:cxn ang="0">
                    <a:pos x="377" y="691"/>
                  </a:cxn>
                  <a:cxn ang="0">
                    <a:pos x="333" y="669"/>
                  </a:cxn>
                  <a:cxn ang="0">
                    <a:pos x="289" y="635"/>
                  </a:cxn>
                  <a:cxn ang="0">
                    <a:pos x="255" y="602"/>
                  </a:cxn>
                  <a:cxn ang="0">
                    <a:pos x="244" y="579"/>
                  </a:cxn>
                  <a:cxn ang="0">
                    <a:pos x="233" y="568"/>
                  </a:cxn>
                  <a:cxn ang="0">
                    <a:pos x="233" y="535"/>
                  </a:cxn>
                  <a:cxn ang="0">
                    <a:pos x="233" y="167"/>
                  </a:cxn>
                  <a:cxn ang="0">
                    <a:pos x="233" y="613"/>
                  </a:cxn>
                  <a:cxn ang="0">
                    <a:pos x="255" y="646"/>
                  </a:cxn>
                  <a:cxn ang="0">
                    <a:pos x="289" y="680"/>
                  </a:cxn>
                  <a:cxn ang="0">
                    <a:pos x="355" y="713"/>
                  </a:cxn>
                  <a:cxn ang="0">
                    <a:pos x="433" y="735"/>
                  </a:cxn>
                  <a:cxn ang="0">
                    <a:pos x="566" y="702"/>
                  </a:cxn>
                  <a:cxn ang="0">
                    <a:pos x="677" y="624"/>
                  </a:cxn>
                  <a:cxn ang="0">
                    <a:pos x="766" y="512"/>
                  </a:cxn>
                  <a:cxn ang="0">
                    <a:pos x="788" y="368"/>
                  </a:cxn>
                  <a:cxn ang="0">
                    <a:pos x="766" y="223"/>
                  </a:cxn>
                  <a:cxn ang="0">
                    <a:pos x="688" y="111"/>
                  </a:cxn>
                  <a:cxn ang="0">
                    <a:pos x="588" y="33"/>
                  </a:cxn>
                  <a:cxn ang="0">
                    <a:pos x="455" y="0"/>
                  </a:cxn>
                  <a:cxn ang="0">
                    <a:pos x="344" y="22"/>
                  </a:cxn>
                  <a:cxn ang="0">
                    <a:pos x="278" y="67"/>
                  </a:cxn>
                  <a:cxn ang="0">
                    <a:pos x="233" y="111"/>
                  </a:cxn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22" y="100"/>
                  </a:cxn>
                  <a:cxn ang="0">
                    <a:pos x="122" y="936"/>
                  </a:cxn>
                  <a:cxn ang="0">
                    <a:pos x="111" y="958"/>
                  </a:cxn>
                  <a:cxn ang="0">
                    <a:pos x="100" y="969"/>
                  </a:cxn>
                  <a:cxn ang="0">
                    <a:pos x="45" y="969"/>
                  </a:cxn>
                  <a:cxn ang="0">
                    <a:pos x="0" y="981"/>
                  </a:cxn>
                  <a:cxn ang="0">
                    <a:pos x="0" y="1025"/>
                  </a:cxn>
                  <a:cxn ang="0">
                    <a:pos x="355" y="1025"/>
                  </a:cxn>
                  <a:cxn ang="0">
                    <a:pos x="355" y="981"/>
                  </a:cxn>
                  <a:cxn ang="0">
                    <a:pos x="300" y="981"/>
                  </a:cxn>
                  <a:cxn ang="0">
                    <a:pos x="266" y="969"/>
                  </a:cxn>
                  <a:cxn ang="0">
                    <a:pos x="244" y="958"/>
                  </a:cxn>
                  <a:cxn ang="0">
                    <a:pos x="233" y="936"/>
                  </a:cxn>
                  <a:cxn ang="0">
                    <a:pos x="233" y="635"/>
                  </a:cxn>
                  <a:cxn ang="0">
                    <a:pos x="233" y="613"/>
                  </a:cxn>
                </a:cxnLst>
                <a:rect l="0" t="0" r="r" b="b"/>
                <a:pathLst>
                  <a:path w="788" h="1025">
                    <a:moveTo>
                      <a:pt x="233" y="167"/>
                    </a:moveTo>
                    <a:lnTo>
                      <a:pt x="289" y="100"/>
                    </a:lnTo>
                    <a:lnTo>
                      <a:pt x="366" y="56"/>
                    </a:lnTo>
                    <a:lnTo>
                      <a:pt x="444" y="44"/>
                    </a:lnTo>
                    <a:lnTo>
                      <a:pt x="522" y="67"/>
                    </a:lnTo>
                    <a:lnTo>
                      <a:pt x="588" y="134"/>
                    </a:lnTo>
                    <a:lnTo>
                      <a:pt x="644" y="234"/>
                    </a:lnTo>
                    <a:lnTo>
                      <a:pt x="655" y="368"/>
                    </a:lnTo>
                    <a:lnTo>
                      <a:pt x="632" y="501"/>
                    </a:lnTo>
                    <a:lnTo>
                      <a:pt x="588" y="602"/>
                    </a:lnTo>
                    <a:lnTo>
                      <a:pt x="510" y="669"/>
                    </a:lnTo>
                    <a:lnTo>
                      <a:pt x="422" y="691"/>
                    </a:lnTo>
                    <a:lnTo>
                      <a:pt x="377" y="691"/>
                    </a:lnTo>
                    <a:lnTo>
                      <a:pt x="333" y="669"/>
                    </a:lnTo>
                    <a:lnTo>
                      <a:pt x="289" y="635"/>
                    </a:lnTo>
                    <a:lnTo>
                      <a:pt x="255" y="602"/>
                    </a:lnTo>
                    <a:lnTo>
                      <a:pt x="244" y="579"/>
                    </a:lnTo>
                    <a:lnTo>
                      <a:pt x="233" y="568"/>
                    </a:lnTo>
                    <a:lnTo>
                      <a:pt x="233" y="535"/>
                    </a:lnTo>
                    <a:lnTo>
                      <a:pt x="233" y="167"/>
                    </a:lnTo>
                    <a:close/>
                    <a:moveTo>
                      <a:pt x="233" y="613"/>
                    </a:moveTo>
                    <a:lnTo>
                      <a:pt x="255" y="646"/>
                    </a:lnTo>
                    <a:lnTo>
                      <a:pt x="289" y="680"/>
                    </a:lnTo>
                    <a:lnTo>
                      <a:pt x="355" y="713"/>
                    </a:lnTo>
                    <a:lnTo>
                      <a:pt x="433" y="735"/>
                    </a:lnTo>
                    <a:lnTo>
                      <a:pt x="566" y="702"/>
                    </a:lnTo>
                    <a:lnTo>
                      <a:pt x="677" y="624"/>
                    </a:lnTo>
                    <a:lnTo>
                      <a:pt x="766" y="512"/>
                    </a:lnTo>
                    <a:lnTo>
                      <a:pt x="788" y="368"/>
                    </a:lnTo>
                    <a:lnTo>
                      <a:pt x="766" y="223"/>
                    </a:lnTo>
                    <a:lnTo>
                      <a:pt x="688" y="111"/>
                    </a:lnTo>
                    <a:lnTo>
                      <a:pt x="588" y="33"/>
                    </a:lnTo>
                    <a:lnTo>
                      <a:pt x="455" y="0"/>
                    </a:lnTo>
                    <a:lnTo>
                      <a:pt x="344" y="22"/>
                    </a:lnTo>
                    <a:lnTo>
                      <a:pt x="278" y="67"/>
                    </a:lnTo>
                    <a:lnTo>
                      <a:pt x="233" y="111"/>
                    </a:lnTo>
                    <a:lnTo>
                      <a:pt x="233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22" y="100"/>
                    </a:lnTo>
                    <a:lnTo>
                      <a:pt x="122" y="936"/>
                    </a:lnTo>
                    <a:lnTo>
                      <a:pt x="111" y="958"/>
                    </a:lnTo>
                    <a:lnTo>
                      <a:pt x="100" y="969"/>
                    </a:lnTo>
                    <a:lnTo>
                      <a:pt x="45" y="969"/>
                    </a:lnTo>
                    <a:lnTo>
                      <a:pt x="0" y="981"/>
                    </a:lnTo>
                    <a:lnTo>
                      <a:pt x="0" y="1025"/>
                    </a:lnTo>
                    <a:lnTo>
                      <a:pt x="355" y="1025"/>
                    </a:lnTo>
                    <a:lnTo>
                      <a:pt x="355" y="981"/>
                    </a:lnTo>
                    <a:lnTo>
                      <a:pt x="300" y="981"/>
                    </a:lnTo>
                    <a:lnTo>
                      <a:pt x="266" y="969"/>
                    </a:lnTo>
                    <a:lnTo>
                      <a:pt x="244" y="958"/>
                    </a:lnTo>
                    <a:lnTo>
                      <a:pt x="233" y="936"/>
                    </a:lnTo>
                    <a:lnTo>
                      <a:pt x="233" y="635"/>
                    </a:lnTo>
                    <a:lnTo>
                      <a:pt x="233" y="6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8" name="Freeform 62"/>
              <p:cNvSpPr>
                <a:spLocks/>
              </p:cNvSpPr>
              <p:nvPr/>
            </p:nvSpPr>
            <p:spPr bwMode="auto">
              <a:xfrm>
                <a:off x="22664" y="7861"/>
                <a:ext cx="798" cy="1114"/>
              </a:xfrm>
              <a:custGeom>
                <a:avLst/>
                <a:gdLst/>
                <a:ahLst/>
                <a:cxnLst>
                  <a:cxn ang="0">
                    <a:pos x="676" y="713"/>
                  </a:cxn>
                  <a:cxn ang="0">
                    <a:pos x="676" y="601"/>
                  </a:cxn>
                  <a:cxn ang="0">
                    <a:pos x="665" y="523"/>
                  </a:cxn>
                  <a:cxn ang="0">
                    <a:pos x="632" y="468"/>
                  </a:cxn>
                  <a:cxn ang="0">
                    <a:pos x="610" y="445"/>
                  </a:cxn>
                  <a:cxn ang="0">
                    <a:pos x="588" y="434"/>
                  </a:cxn>
                  <a:cxn ang="0">
                    <a:pos x="554" y="412"/>
                  </a:cxn>
                  <a:cxn ang="0">
                    <a:pos x="510" y="412"/>
                  </a:cxn>
                  <a:cxn ang="0">
                    <a:pos x="454" y="401"/>
                  </a:cxn>
                  <a:cxn ang="0">
                    <a:pos x="366" y="423"/>
                  </a:cxn>
                  <a:cxn ang="0">
                    <a:pos x="299" y="457"/>
                  </a:cxn>
                  <a:cxn ang="0">
                    <a:pos x="255" y="512"/>
                  </a:cxn>
                  <a:cxn ang="0">
                    <a:pos x="233" y="557"/>
                  </a:cxn>
                  <a:cxn ang="0">
                    <a:pos x="222" y="557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100" y="78"/>
                  </a:cxn>
                  <a:cxn ang="0">
                    <a:pos x="122" y="122"/>
                  </a:cxn>
                  <a:cxn ang="0">
                    <a:pos x="122" y="1025"/>
                  </a:cxn>
                  <a:cxn ang="0">
                    <a:pos x="111" y="1047"/>
                  </a:cxn>
                  <a:cxn ang="0">
                    <a:pos x="88" y="1058"/>
                  </a:cxn>
                  <a:cxn ang="0">
                    <a:pos x="55" y="1058"/>
                  </a:cxn>
                  <a:cxn ang="0">
                    <a:pos x="0" y="1070"/>
                  </a:cxn>
                  <a:cxn ang="0">
                    <a:pos x="0" y="1114"/>
                  </a:cxn>
                  <a:cxn ang="0">
                    <a:pos x="355" y="1114"/>
                  </a:cxn>
                  <a:cxn ang="0">
                    <a:pos x="355" y="1070"/>
                  </a:cxn>
                  <a:cxn ang="0">
                    <a:pos x="310" y="1070"/>
                  </a:cxn>
                  <a:cxn ang="0">
                    <a:pos x="277" y="1058"/>
                  </a:cxn>
                  <a:cxn ang="0">
                    <a:pos x="255" y="1058"/>
                  </a:cxn>
                  <a:cxn ang="0">
                    <a:pos x="244" y="1047"/>
                  </a:cxn>
                  <a:cxn ang="0">
                    <a:pos x="233" y="1025"/>
                  </a:cxn>
                  <a:cxn ang="0">
                    <a:pos x="233" y="702"/>
                  </a:cxn>
                  <a:cxn ang="0">
                    <a:pos x="255" y="590"/>
                  </a:cxn>
                  <a:cxn ang="0">
                    <a:pos x="299" y="501"/>
                  </a:cxn>
                  <a:cxn ang="0">
                    <a:pos x="366" y="457"/>
                  </a:cxn>
                  <a:cxn ang="0">
                    <a:pos x="443" y="434"/>
                  </a:cxn>
                  <a:cxn ang="0">
                    <a:pos x="510" y="457"/>
                  </a:cxn>
                  <a:cxn ang="0">
                    <a:pos x="543" y="490"/>
                  </a:cxn>
                  <a:cxn ang="0">
                    <a:pos x="565" y="546"/>
                  </a:cxn>
                  <a:cxn ang="0">
                    <a:pos x="565" y="1025"/>
                  </a:cxn>
                  <a:cxn ang="0">
                    <a:pos x="554" y="1047"/>
                  </a:cxn>
                  <a:cxn ang="0">
                    <a:pos x="532" y="1058"/>
                  </a:cxn>
                  <a:cxn ang="0">
                    <a:pos x="499" y="1058"/>
                  </a:cxn>
                  <a:cxn ang="0">
                    <a:pos x="443" y="1070"/>
                  </a:cxn>
                  <a:cxn ang="0">
                    <a:pos x="443" y="1114"/>
                  </a:cxn>
                  <a:cxn ang="0">
                    <a:pos x="798" y="1114"/>
                  </a:cxn>
                  <a:cxn ang="0">
                    <a:pos x="798" y="1070"/>
                  </a:cxn>
                  <a:cxn ang="0">
                    <a:pos x="754" y="1070"/>
                  </a:cxn>
                  <a:cxn ang="0">
                    <a:pos x="721" y="1058"/>
                  </a:cxn>
                  <a:cxn ang="0">
                    <a:pos x="699" y="1058"/>
                  </a:cxn>
                  <a:cxn ang="0">
                    <a:pos x="676" y="1014"/>
                  </a:cxn>
                  <a:cxn ang="0">
                    <a:pos x="676" y="713"/>
                  </a:cxn>
                </a:cxnLst>
                <a:rect l="0" t="0" r="r" b="b"/>
                <a:pathLst>
                  <a:path w="798" h="1114">
                    <a:moveTo>
                      <a:pt x="676" y="713"/>
                    </a:moveTo>
                    <a:lnTo>
                      <a:pt x="676" y="601"/>
                    </a:lnTo>
                    <a:lnTo>
                      <a:pt x="665" y="523"/>
                    </a:lnTo>
                    <a:lnTo>
                      <a:pt x="632" y="468"/>
                    </a:lnTo>
                    <a:lnTo>
                      <a:pt x="610" y="445"/>
                    </a:lnTo>
                    <a:lnTo>
                      <a:pt x="588" y="434"/>
                    </a:lnTo>
                    <a:lnTo>
                      <a:pt x="554" y="412"/>
                    </a:lnTo>
                    <a:lnTo>
                      <a:pt x="510" y="412"/>
                    </a:lnTo>
                    <a:lnTo>
                      <a:pt x="454" y="401"/>
                    </a:lnTo>
                    <a:lnTo>
                      <a:pt x="366" y="423"/>
                    </a:lnTo>
                    <a:lnTo>
                      <a:pt x="299" y="457"/>
                    </a:lnTo>
                    <a:lnTo>
                      <a:pt x="255" y="512"/>
                    </a:lnTo>
                    <a:lnTo>
                      <a:pt x="233" y="557"/>
                    </a:lnTo>
                    <a:lnTo>
                      <a:pt x="222" y="55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100" y="78"/>
                    </a:lnTo>
                    <a:lnTo>
                      <a:pt x="122" y="122"/>
                    </a:lnTo>
                    <a:lnTo>
                      <a:pt x="122" y="1025"/>
                    </a:lnTo>
                    <a:lnTo>
                      <a:pt x="111" y="1047"/>
                    </a:lnTo>
                    <a:lnTo>
                      <a:pt x="88" y="1058"/>
                    </a:lnTo>
                    <a:lnTo>
                      <a:pt x="55" y="1058"/>
                    </a:lnTo>
                    <a:lnTo>
                      <a:pt x="0" y="1070"/>
                    </a:lnTo>
                    <a:lnTo>
                      <a:pt x="0" y="1114"/>
                    </a:lnTo>
                    <a:lnTo>
                      <a:pt x="355" y="1114"/>
                    </a:lnTo>
                    <a:lnTo>
                      <a:pt x="355" y="1070"/>
                    </a:lnTo>
                    <a:lnTo>
                      <a:pt x="310" y="1070"/>
                    </a:lnTo>
                    <a:lnTo>
                      <a:pt x="277" y="1058"/>
                    </a:lnTo>
                    <a:lnTo>
                      <a:pt x="255" y="1058"/>
                    </a:lnTo>
                    <a:lnTo>
                      <a:pt x="244" y="1047"/>
                    </a:lnTo>
                    <a:lnTo>
                      <a:pt x="233" y="1025"/>
                    </a:lnTo>
                    <a:lnTo>
                      <a:pt x="233" y="702"/>
                    </a:lnTo>
                    <a:lnTo>
                      <a:pt x="255" y="590"/>
                    </a:lnTo>
                    <a:lnTo>
                      <a:pt x="299" y="501"/>
                    </a:lnTo>
                    <a:lnTo>
                      <a:pt x="366" y="457"/>
                    </a:lnTo>
                    <a:lnTo>
                      <a:pt x="443" y="434"/>
                    </a:lnTo>
                    <a:lnTo>
                      <a:pt x="510" y="457"/>
                    </a:lnTo>
                    <a:lnTo>
                      <a:pt x="543" y="490"/>
                    </a:lnTo>
                    <a:lnTo>
                      <a:pt x="565" y="546"/>
                    </a:lnTo>
                    <a:lnTo>
                      <a:pt x="565" y="1025"/>
                    </a:lnTo>
                    <a:lnTo>
                      <a:pt x="554" y="1047"/>
                    </a:lnTo>
                    <a:lnTo>
                      <a:pt x="532" y="1058"/>
                    </a:lnTo>
                    <a:lnTo>
                      <a:pt x="499" y="1058"/>
                    </a:lnTo>
                    <a:lnTo>
                      <a:pt x="443" y="1070"/>
                    </a:lnTo>
                    <a:lnTo>
                      <a:pt x="443" y="1114"/>
                    </a:lnTo>
                    <a:lnTo>
                      <a:pt x="798" y="1114"/>
                    </a:lnTo>
                    <a:lnTo>
                      <a:pt x="798" y="1070"/>
                    </a:lnTo>
                    <a:lnTo>
                      <a:pt x="754" y="1070"/>
                    </a:lnTo>
                    <a:lnTo>
                      <a:pt x="721" y="1058"/>
                    </a:lnTo>
                    <a:lnTo>
                      <a:pt x="699" y="1058"/>
                    </a:lnTo>
                    <a:lnTo>
                      <a:pt x="676" y="1014"/>
                    </a:lnTo>
                    <a:lnTo>
                      <a:pt x="676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39" name="Freeform 63"/>
              <p:cNvSpPr>
                <a:spLocks noEditPoints="1"/>
              </p:cNvSpPr>
              <p:nvPr/>
            </p:nvSpPr>
            <p:spPr bwMode="auto">
              <a:xfrm>
                <a:off x="23562" y="8251"/>
                <a:ext cx="721" cy="746"/>
              </a:xfrm>
              <a:custGeom>
                <a:avLst/>
                <a:gdLst/>
                <a:ahLst/>
                <a:cxnLst>
                  <a:cxn ang="0">
                    <a:pos x="488" y="668"/>
                  </a:cxn>
                  <a:cxn ang="0">
                    <a:pos x="555" y="724"/>
                  </a:cxn>
                  <a:cxn ang="0">
                    <a:pos x="610" y="735"/>
                  </a:cxn>
                  <a:cxn ang="0">
                    <a:pos x="644" y="724"/>
                  </a:cxn>
                  <a:cxn ang="0">
                    <a:pos x="688" y="691"/>
                  </a:cxn>
                  <a:cxn ang="0">
                    <a:pos x="721" y="624"/>
                  </a:cxn>
                  <a:cxn ang="0">
                    <a:pos x="688" y="490"/>
                  </a:cxn>
                  <a:cxn ang="0">
                    <a:pos x="666" y="668"/>
                  </a:cxn>
                  <a:cxn ang="0">
                    <a:pos x="610" y="680"/>
                  </a:cxn>
                  <a:cxn ang="0">
                    <a:pos x="577" y="646"/>
                  </a:cxn>
                  <a:cxn ang="0">
                    <a:pos x="566" y="613"/>
                  </a:cxn>
                  <a:cxn ang="0">
                    <a:pos x="555" y="156"/>
                  </a:cxn>
                  <a:cxn ang="0">
                    <a:pos x="411" y="22"/>
                  </a:cxn>
                  <a:cxn ang="0">
                    <a:pos x="200" y="11"/>
                  </a:cxn>
                  <a:cxn ang="0">
                    <a:pos x="67" y="111"/>
                  </a:cxn>
                  <a:cxn ang="0">
                    <a:pos x="56" y="223"/>
                  </a:cxn>
                  <a:cxn ang="0">
                    <a:pos x="89" y="256"/>
                  </a:cxn>
                  <a:cxn ang="0">
                    <a:pos x="178" y="245"/>
                  </a:cxn>
                  <a:cxn ang="0">
                    <a:pos x="200" y="189"/>
                  </a:cxn>
                  <a:cxn ang="0">
                    <a:pos x="189" y="156"/>
                  </a:cxn>
                  <a:cxn ang="0">
                    <a:pos x="144" y="122"/>
                  </a:cxn>
                  <a:cxn ang="0">
                    <a:pos x="144" y="78"/>
                  </a:cxn>
                  <a:cxn ang="0">
                    <a:pos x="222" y="44"/>
                  </a:cxn>
                  <a:cxn ang="0">
                    <a:pos x="344" y="55"/>
                  </a:cxn>
                  <a:cxn ang="0">
                    <a:pos x="444" y="156"/>
                  </a:cxn>
                  <a:cxn ang="0">
                    <a:pos x="455" y="301"/>
                  </a:cxn>
                  <a:cxn ang="0">
                    <a:pos x="167" y="367"/>
                  </a:cxn>
                  <a:cxn ang="0">
                    <a:pos x="22" y="501"/>
                  </a:cxn>
                  <a:cxn ang="0">
                    <a:pos x="22" y="635"/>
                  </a:cxn>
                  <a:cxn ang="0">
                    <a:pos x="122" y="724"/>
                  </a:cxn>
                  <a:cxn ang="0">
                    <a:pos x="355" y="724"/>
                  </a:cxn>
                  <a:cxn ang="0">
                    <a:pos x="466" y="602"/>
                  </a:cxn>
                  <a:cxn ang="0">
                    <a:pos x="455" y="501"/>
                  </a:cxn>
                  <a:cxn ang="0">
                    <a:pos x="388" y="657"/>
                  </a:cxn>
                  <a:cxn ang="0">
                    <a:pos x="266" y="702"/>
                  </a:cxn>
                  <a:cxn ang="0">
                    <a:pos x="155" y="657"/>
                  </a:cxn>
                  <a:cxn ang="0">
                    <a:pos x="122" y="568"/>
                  </a:cxn>
                  <a:cxn ang="0">
                    <a:pos x="167" y="457"/>
                  </a:cxn>
                  <a:cxn ang="0">
                    <a:pos x="322" y="356"/>
                  </a:cxn>
                </a:cxnLst>
                <a:rect l="0" t="0" r="r" b="b"/>
                <a:pathLst>
                  <a:path w="721" h="746">
                    <a:moveTo>
                      <a:pt x="466" y="602"/>
                    </a:moveTo>
                    <a:lnTo>
                      <a:pt x="488" y="668"/>
                    </a:lnTo>
                    <a:lnTo>
                      <a:pt x="533" y="713"/>
                    </a:lnTo>
                    <a:lnTo>
                      <a:pt x="555" y="724"/>
                    </a:lnTo>
                    <a:lnTo>
                      <a:pt x="588" y="735"/>
                    </a:lnTo>
                    <a:lnTo>
                      <a:pt x="610" y="735"/>
                    </a:lnTo>
                    <a:lnTo>
                      <a:pt x="621" y="724"/>
                    </a:lnTo>
                    <a:lnTo>
                      <a:pt x="644" y="724"/>
                    </a:lnTo>
                    <a:lnTo>
                      <a:pt x="666" y="702"/>
                    </a:lnTo>
                    <a:lnTo>
                      <a:pt x="688" y="691"/>
                    </a:lnTo>
                    <a:lnTo>
                      <a:pt x="710" y="657"/>
                    </a:lnTo>
                    <a:lnTo>
                      <a:pt x="721" y="624"/>
                    </a:lnTo>
                    <a:lnTo>
                      <a:pt x="721" y="490"/>
                    </a:lnTo>
                    <a:lnTo>
                      <a:pt x="688" y="490"/>
                    </a:lnTo>
                    <a:lnTo>
                      <a:pt x="688" y="624"/>
                    </a:lnTo>
                    <a:lnTo>
                      <a:pt x="666" y="668"/>
                    </a:lnTo>
                    <a:lnTo>
                      <a:pt x="655" y="680"/>
                    </a:lnTo>
                    <a:lnTo>
                      <a:pt x="610" y="680"/>
                    </a:lnTo>
                    <a:lnTo>
                      <a:pt x="588" y="668"/>
                    </a:lnTo>
                    <a:lnTo>
                      <a:pt x="577" y="646"/>
                    </a:lnTo>
                    <a:lnTo>
                      <a:pt x="577" y="624"/>
                    </a:lnTo>
                    <a:lnTo>
                      <a:pt x="566" y="613"/>
                    </a:lnTo>
                    <a:lnTo>
                      <a:pt x="566" y="211"/>
                    </a:lnTo>
                    <a:lnTo>
                      <a:pt x="555" y="156"/>
                    </a:lnTo>
                    <a:lnTo>
                      <a:pt x="510" y="89"/>
                    </a:lnTo>
                    <a:lnTo>
                      <a:pt x="411" y="22"/>
                    </a:lnTo>
                    <a:lnTo>
                      <a:pt x="289" y="0"/>
                    </a:lnTo>
                    <a:lnTo>
                      <a:pt x="200" y="11"/>
                    </a:lnTo>
                    <a:lnTo>
                      <a:pt x="122" y="55"/>
                    </a:lnTo>
                    <a:lnTo>
                      <a:pt x="67" y="111"/>
                    </a:lnTo>
                    <a:lnTo>
                      <a:pt x="45" y="189"/>
                    </a:lnTo>
                    <a:lnTo>
                      <a:pt x="56" y="223"/>
                    </a:lnTo>
                    <a:lnTo>
                      <a:pt x="67" y="245"/>
                    </a:lnTo>
                    <a:lnTo>
                      <a:pt x="89" y="256"/>
                    </a:lnTo>
                    <a:lnTo>
                      <a:pt x="155" y="256"/>
                    </a:lnTo>
                    <a:lnTo>
                      <a:pt x="178" y="245"/>
                    </a:lnTo>
                    <a:lnTo>
                      <a:pt x="189" y="211"/>
                    </a:lnTo>
                    <a:lnTo>
                      <a:pt x="200" y="189"/>
                    </a:lnTo>
                    <a:lnTo>
                      <a:pt x="200" y="178"/>
                    </a:lnTo>
                    <a:lnTo>
                      <a:pt x="189" y="156"/>
                    </a:lnTo>
                    <a:lnTo>
                      <a:pt x="189" y="145"/>
                    </a:lnTo>
                    <a:lnTo>
                      <a:pt x="144" y="122"/>
                    </a:lnTo>
                    <a:lnTo>
                      <a:pt x="111" y="111"/>
                    </a:lnTo>
                    <a:lnTo>
                      <a:pt x="144" y="78"/>
                    </a:lnTo>
                    <a:lnTo>
                      <a:pt x="178" y="67"/>
                    </a:lnTo>
                    <a:lnTo>
                      <a:pt x="222" y="44"/>
                    </a:lnTo>
                    <a:lnTo>
                      <a:pt x="289" y="44"/>
                    </a:lnTo>
                    <a:lnTo>
                      <a:pt x="344" y="55"/>
                    </a:lnTo>
                    <a:lnTo>
                      <a:pt x="399" y="89"/>
                    </a:lnTo>
                    <a:lnTo>
                      <a:pt x="444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22" y="312"/>
                    </a:lnTo>
                    <a:lnTo>
                      <a:pt x="167" y="367"/>
                    </a:lnTo>
                    <a:lnTo>
                      <a:pt x="67" y="423"/>
                    </a:lnTo>
                    <a:lnTo>
                      <a:pt x="22" y="501"/>
                    </a:lnTo>
                    <a:lnTo>
                      <a:pt x="0" y="568"/>
                    </a:lnTo>
                    <a:lnTo>
                      <a:pt x="22" y="635"/>
                    </a:lnTo>
                    <a:lnTo>
                      <a:pt x="67" y="691"/>
                    </a:lnTo>
                    <a:lnTo>
                      <a:pt x="122" y="724"/>
                    </a:lnTo>
                    <a:lnTo>
                      <a:pt x="255" y="746"/>
                    </a:lnTo>
                    <a:lnTo>
                      <a:pt x="355" y="724"/>
                    </a:lnTo>
                    <a:lnTo>
                      <a:pt x="422" y="668"/>
                    </a:lnTo>
                    <a:lnTo>
                      <a:pt x="466" y="602"/>
                    </a:lnTo>
                    <a:close/>
                    <a:moveTo>
                      <a:pt x="455" y="334"/>
                    </a:moveTo>
                    <a:lnTo>
                      <a:pt x="455" y="501"/>
                    </a:lnTo>
                    <a:lnTo>
                      <a:pt x="433" y="602"/>
                    </a:lnTo>
                    <a:lnTo>
                      <a:pt x="388" y="657"/>
                    </a:lnTo>
                    <a:lnTo>
                      <a:pt x="333" y="691"/>
                    </a:lnTo>
                    <a:lnTo>
                      <a:pt x="266" y="702"/>
                    </a:lnTo>
                    <a:lnTo>
                      <a:pt x="222" y="702"/>
                    </a:lnTo>
                    <a:lnTo>
                      <a:pt x="155" y="657"/>
                    </a:lnTo>
                    <a:lnTo>
                      <a:pt x="133" y="613"/>
                    </a:lnTo>
                    <a:lnTo>
                      <a:pt x="122" y="568"/>
                    </a:lnTo>
                    <a:lnTo>
                      <a:pt x="133" y="512"/>
                    </a:lnTo>
                    <a:lnTo>
                      <a:pt x="167" y="457"/>
                    </a:lnTo>
                    <a:lnTo>
                      <a:pt x="222" y="401"/>
                    </a:lnTo>
                    <a:lnTo>
                      <a:pt x="322" y="356"/>
                    </a:lnTo>
                    <a:lnTo>
                      <a:pt x="455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0" name="Freeform 64"/>
              <p:cNvSpPr>
                <a:spLocks/>
              </p:cNvSpPr>
              <p:nvPr/>
            </p:nvSpPr>
            <p:spPr bwMode="auto">
              <a:xfrm>
                <a:off x="24350" y="8251"/>
                <a:ext cx="521" cy="746"/>
              </a:xfrm>
              <a:custGeom>
                <a:avLst/>
                <a:gdLst/>
                <a:ahLst/>
                <a:cxnLst>
                  <a:cxn ang="0">
                    <a:pos x="299" y="412"/>
                  </a:cxn>
                  <a:cxn ang="0">
                    <a:pos x="377" y="445"/>
                  </a:cxn>
                  <a:cxn ang="0">
                    <a:pos x="443" y="523"/>
                  </a:cxn>
                  <a:cxn ang="0">
                    <a:pos x="399" y="668"/>
                  </a:cxn>
                  <a:cxn ang="0">
                    <a:pos x="321" y="702"/>
                  </a:cxn>
                  <a:cxn ang="0">
                    <a:pos x="177" y="691"/>
                  </a:cxn>
                  <a:cxn ang="0">
                    <a:pos x="77" y="568"/>
                  </a:cxn>
                  <a:cxn ang="0">
                    <a:pos x="44" y="457"/>
                  </a:cxn>
                  <a:cxn ang="0">
                    <a:pos x="22" y="445"/>
                  </a:cxn>
                  <a:cxn ang="0">
                    <a:pos x="0" y="724"/>
                  </a:cxn>
                  <a:cxn ang="0">
                    <a:pos x="77" y="691"/>
                  </a:cxn>
                  <a:cxn ang="0">
                    <a:pos x="155" y="724"/>
                  </a:cxn>
                  <a:cxn ang="0">
                    <a:pos x="266" y="746"/>
                  </a:cxn>
                  <a:cxn ang="0">
                    <a:pos x="466" y="680"/>
                  </a:cxn>
                  <a:cxn ang="0">
                    <a:pos x="521" y="523"/>
                  </a:cxn>
                  <a:cxn ang="0">
                    <a:pos x="510" y="434"/>
                  </a:cxn>
                  <a:cxn ang="0">
                    <a:pos x="455" y="367"/>
                  </a:cxn>
                  <a:cxn ang="0">
                    <a:pos x="277" y="289"/>
                  </a:cxn>
                  <a:cxn ang="0">
                    <a:pos x="144" y="256"/>
                  </a:cxn>
                  <a:cxn ang="0">
                    <a:pos x="77" y="156"/>
                  </a:cxn>
                  <a:cxn ang="0">
                    <a:pos x="111" y="78"/>
                  </a:cxn>
                  <a:cxn ang="0">
                    <a:pos x="255" y="33"/>
                  </a:cxn>
                  <a:cxn ang="0">
                    <a:pos x="399" y="89"/>
                  </a:cxn>
                  <a:cxn ang="0">
                    <a:pos x="443" y="189"/>
                  </a:cxn>
                  <a:cxn ang="0">
                    <a:pos x="477" y="245"/>
                  </a:cxn>
                  <a:cxn ang="0">
                    <a:pos x="488" y="22"/>
                  </a:cxn>
                  <a:cxn ang="0">
                    <a:pos x="455" y="11"/>
                  </a:cxn>
                  <a:cxn ang="0">
                    <a:pos x="410" y="44"/>
                  </a:cxn>
                  <a:cxn ang="0">
                    <a:pos x="277" y="0"/>
                  </a:cxn>
                  <a:cxn ang="0">
                    <a:pos x="133" y="22"/>
                  </a:cxn>
                  <a:cxn ang="0">
                    <a:pos x="11" y="133"/>
                  </a:cxn>
                  <a:cxn ang="0">
                    <a:pos x="0" y="245"/>
                  </a:cxn>
                  <a:cxn ang="0">
                    <a:pos x="66" y="334"/>
                  </a:cxn>
                  <a:cxn ang="0">
                    <a:pos x="188" y="390"/>
                  </a:cxn>
                </a:cxnLst>
                <a:rect l="0" t="0" r="r" b="b"/>
                <a:pathLst>
                  <a:path w="521" h="746">
                    <a:moveTo>
                      <a:pt x="277" y="412"/>
                    </a:moveTo>
                    <a:lnTo>
                      <a:pt x="299" y="412"/>
                    </a:lnTo>
                    <a:lnTo>
                      <a:pt x="344" y="434"/>
                    </a:lnTo>
                    <a:lnTo>
                      <a:pt x="377" y="445"/>
                    </a:lnTo>
                    <a:lnTo>
                      <a:pt x="421" y="490"/>
                    </a:lnTo>
                    <a:lnTo>
                      <a:pt x="443" y="523"/>
                    </a:lnTo>
                    <a:lnTo>
                      <a:pt x="443" y="602"/>
                    </a:lnTo>
                    <a:lnTo>
                      <a:pt x="399" y="668"/>
                    </a:lnTo>
                    <a:lnTo>
                      <a:pt x="366" y="691"/>
                    </a:lnTo>
                    <a:lnTo>
                      <a:pt x="321" y="702"/>
                    </a:lnTo>
                    <a:lnTo>
                      <a:pt x="266" y="702"/>
                    </a:lnTo>
                    <a:lnTo>
                      <a:pt x="177" y="691"/>
                    </a:lnTo>
                    <a:lnTo>
                      <a:pt x="111" y="646"/>
                    </a:lnTo>
                    <a:lnTo>
                      <a:pt x="77" y="568"/>
                    </a:lnTo>
                    <a:lnTo>
                      <a:pt x="44" y="479"/>
                    </a:lnTo>
                    <a:lnTo>
                      <a:pt x="44" y="457"/>
                    </a:lnTo>
                    <a:lnTo>
                      <a:pt x="33" y="457"/>
                    </a:lnTo>
                    <a:lnTo>
                      <a:pt x="22" y="445"/>
                    </a:lnTo>
                    <a:lnTo>
                      <a:pt x="0" y="468"/>
                    </a:lnTo>
                    <a:lnTo>
                      <a:pt x="0" y="724"/>
                    </a:lnTo>
                    <a:lnTo>
                      <a:pt x="22" y="746"/>
                    </a:lnTo>
                    <a:lnTo>
                      <a:pt x="77" y="691"/>
                    </a:lnTo>
                    <a:lnTo>
                      <a:pt x="88" y="668"/>
                    </a:lnTo>
                    <a:lnTo>
                      <a:pt x="155" y="724"/>
                    </a:lnTo>
                    <a:lnTo>
                      <a:pt x="222" y="735"/>
                    </a:lnTo>
                    <a:lnTo>
                      <a:pt x="266" y="746"/>
                    </a:lnTo>
                    <a:lnTo>
                      <a:pt x="388" y="724"/>
                    </a:lnTo>
                    <a:lnTo>
                      <a:pt x="466" y="680"/>
                    </a:lnTo>
                    <a:lnTo>
                      <a:pt x="510" y="602"/>
                    </a:lnTo>
                    <a:lnTo>
                      <a:pt x="521" y="523"/>
                    </a:lnTo>
                    <a:lnTo>
                      <a:pt x="521" y="479"/>
                    </a:lnTo>
                    <a:lnTo>
                      <a:pt x="510" y="434"/>
                    </a:lnTo>
                    <a:lnTo>
                      <a:pt x="488" y="401"/>
                    </a:lnTo>
                    <a:lnTo>
                      <a:pt x="455" y="367"/>
                    </a:lnTo>
                    <a:lnTo>
                      <a:pt x="366" y="312"/>
                    </a:lnTo>
                    <a:lnTo>
                      <a:pt x="277" y="289"/>
                    </a:lnTo>
                    <a:lnTo>
                      <a:pt x="210" y="278"/>
                    </a:lnTo>
                    <a:lnTo>
                      <a:pt x="144" y="256"/>
                    </a:lnTo>
                    <a:lnTo>
                      <a:pt x="100" y="211"/>
                    </a:lnTo>
                    <a:lnTo>
                      <a:pt x="77" y="156"/>
                    </a:lnTo>
                    <a:lnTo>
                      <a:pt x="88" y="111"/>
                    </a:lnTo>
                    <a:lnTo>
                      <a:pt x="111" y="78"/>
                    </a:lnTo>
                    <a:lnTo>
                      <a:pt x="166" y="44"/>
                    </a:lnTo>
                    <a:lnTo>
                      <a:pt x="255" y="33"/>
                    </a:lnTo>
                    <a:lnTo>
                      <a:pt x="344" y="44"/>
                    </a:lnTo>
                    <a:lnTo>
                      <a:pt x="399" y="89"/>
                    </a:lnTo>
                    <a:lnTo>
                      <a:pt x="432" y="145"/>
                    </a:lnTo>
                    <a:lnTo>
                      <a:pt x="443" y="189"/>
                    </a:lnTo>
                    <a:lnTo>
                      <a:pt x="443" y="245"/>
                    </a:lnTo>
                    <a:lnTo>
                      <a:pt x="477" y="245"/>
                    </a:lnTo>
                    <a:lnTo>
                      <a:pt x="488" y="234"/>
                    </a:lnTo>
                    <a:lnTo>
                      <a:pt x="488" y="22"/>
                    </a:lnTo>
                    <a:lnTo>
                      <a:pt x="466" y="0"/>
                    </a:lnTo>
                    <a:lnTo>
                      <a:pt x="455" y="11"/>
                    </a:lnTo>
                    <a:lnTo>
                      <a:pt x="443" y="11"/>
                    </a:lnTo>
                    <a:lnTo>
                      <a:pt x="410" y="44"/>
                    </a:lnTo>
                    <a:lnTo>
                      <a:pt x="366" y="22"/>
                    </a:lnTo>
                    <a:lnTo>
                      <a:pt x="277" y="0"/>
                    </a:lnTo>
                    <a:lnTo>
                      <a:pt x="255" y="0"/>
                    </a:lnTo>
                    <a:lnTo>
                      <a:pt x="133" y="22"/>
                    </a:lnTo>
                    <a:lnTo>
                      <a:pt x="55" y="67"/>
                    </a:lnTo>
                    <a:lnTo>
                      <a:pt x="11" y="133"/>
                    </a:lnTo>
                    <a:lnTo>
                      <a:pt x="0" y="200"/>
                    </a:lnTo>
                    <a:lnTo>
                      <a:pt x="0" y="245"/>
                    </a:lnTo>
                    <a:lnTo>
                      <a:pt x="44" y="312"/>
                    </a:lnTo>
                    <a:lnTo>
                      <a:pt x="66" y="334"/>
                    </a:lnTo>
                    <a:lnTo>
                      <a:pt x="122" y="367"/>
                    </a:lnTo>
                    <a:lnTo>
                      <a:pt x="188" y="390"/>
                    </a:lnTo>
                    <a:lnTo>
                      <a:pt x="277" y="4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1" name="Freeform 65"/>
              <p:cNvSpPr>
                <a:spLocks noEditPoints="1"/>
              </p:cNvSpPr>
              <p:nvPr/>
            </p:nvSpPr>
            <p:spPr bwMode="auto">
              <a:xfrm>
                <a:off x="24971" y="8251"/>
                <a:ext cx="621" cy="746"/>
              </a:xfrm>
              <a:custGeom>
                <a:avLst/>
                <a:gdLst/>
                <a:ahLst/>
                <a:cxnLst>
                  <a:cxn ang="0">
                    <a:pos x="577" y="356"/>
                  </a:cxn>
                  <a:cxn ang="0">
                    <a:pos x="599" y="356"/>
                  </a:cxn>
                  <a:cxn ang="0">
                    <a:pos x="621" y="334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1" y="67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3"/>
                  </a:cxn>
                  <a:cxn ang="0">
                    <a:pos x="100" y="111"/>
                  </a:cxn>
                  <a:cxn ang="0">
                    <a:pos x="33" y="234"/>
                  </a:cxn>
                  <a:cxn ang="0">
                    <a:pos x="0" y="367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55" y="724"/>
                  </a:cxn>
                  <a:cxn ang="0">
                    <a:pos x="532" y="680"/>
                  </a:cxn>
                  <a:cxn ang="0">
                    <a:pos x="588" y="624"/>
                  </a:cxn>
                  <a:cxn ang="0">
                    <a:pos x="610" y="568"/>
                  </a:cxn>
                  <a:cxn ang="0">
                    <a:pos x="621" y="535"/>
                  </a:cxn>
                  <a:cxn ang="0">
                    <a:pos x="621" y="523"/>
                  </a:cxn>
                  <a:cxn ang="0">
                    <a:pos x="610" y="512"/>
                  </a:cxn>
                  <a:cxn ang="0">
                    <a:pos x="588" y="512"/>
                  </a:cxn>
                  <a:cxn ang="0">
                    <a:pos x="588" y="523"/>
                  </a:cxn>
                  <a:cxn ang="0">
                    <a:pos x="577" y="535"/>
                  </a:cxn>
                  <a:cxn ang="0">
                    <a:pos x="532" y="613"/>
                  </a:cxn>
                  <a:cxn ang="0">
                    <a:pos x="488" y="668"/>
                  </a:cxn>
                  <a:cxn ang="0">
                    <a:pos x="433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33" y="646"/>
                  </a:cxn>
                  <a:cxn ang="0">
                    <a:pos x="188" y="590"/>
                  </a:cxn>
                  <a:cxn ang="0">
                    <a:pos x="155" y="512"/>
                  </a:cxn>
                  <a:cxn ang="0">
                    <a:pos x="133" y="423"/>
                  </a:cxn>
                  <a:cxn ang="0">
                    <a:pos x="133" y="356"/>
                  </a:cxn>
                  <a:cxn ang="0">
                    <a:pos x="577" y="356"/>
                  </a:cxn>
                  <a:cxn ang="0">
                    <a:pos x="133" y="323"/>
                  </a:cxn>
                  <a:cxn ang="0">
                    <a:pos x="155" y="200"/>
                  </a:cxn>
                  <a:cxn ang="0">
                    <a:pos x="200" y="122"/>
                  </a:cxn>
                  <a:cxn ang="0">
                    <a:pos x="244" y="67"/>
                  </a:cxn>
                  <a:cxn ang="0">
                    <a:pos x="299" y="44"/>
                  </a:cxn>
                  <a:cxn ang="0">
                    <a:pos x="333" y="44"/>
                  </a:cxn>
                  <a:cxn ang="0">
                    <a:pos x="399" y="55"/>
                  </a:cxn>
                  <a:cxn ang="0">
                    <a:pos x="455" y="100"/>
                  </a:cxn>
                  <a:cxn ang="0">
                    <a:pos x="488" y="156"/>
                  </a:cxn>
                  <a:cxn ang="0">
                    <a:pos x="510" y="223"/>
                  </a:cxn>
                  <a:cxn ang="0">
                    <a:pos x="510" y="278"/>
                  </a:cxn>
                  <a:cxn ang="0">
                    <a:pos x="52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6">
                    <a:moveTo>
                      <a:pt x="577" y="356"/>
                    </a:moveTo>
                    <a:lnTo>
                      <a:pt x="599" y="356"/>
                    </a:lnTo>
                    <a:lnTo>
                      <a:pt x="621" y="334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1" y="67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3"/>
                    </a:lnTo>
                    <a:lnTo>
                      <a:pt x="100" y="111"/>
                    </a:lnTo>
                    <a:lnTo>
                      <a:pt x="33" y="234"/>
                    </a:lnTo>
                    <a:lnTo>
                      <a:pt x="0" y="367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55" y="724"/>
                    </a:lnTo>
                    <a:lnTo>
                      <a:pt x="532" y="680"/>
                    </a:lnTo>
                    <a:lnTo>
                      <a:pt x="588" y="624"/>
                    </a:lnTo>
                    <a:lnTo>
                      <a:pt x="610" y="568"/>
                    </a:lnTo>
                    <a:lnTo>
                      <a:pt x="621" y="535"/>
                    </a:lnTo>
                    <a:lnTo>
                      <a:pt x="621" y="523"/>
                    </a:lnTo>
                    <a:lnTo>
                      <a:pt x="610" y="512"/>
                    </a:lnTo>
                    <a:lnTo>
                      <a:pt x="588" y="512"/>
                    </a:lnTo>
                    <a:lnTo>
                      <a:pt x="588" y="523"/>
                    </a:lnTo>
                    <a:lnTo>
                      <a:pt x="577" y="535"/>
                    </a:lnTo>
                    <a:lnTo>
                      <a:pt x="532" y="613"/>
                    </a:lnTo>
                    <a:lnTo>
                      <a:pt x="488" y="668"/>
                    </a:lnTo>
                    <a:lnTo>
                      <a:pt x="433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33" y="646"/>
                    </a:lnTo>
                    <a:lnTo>
                      <a:pt x="188" y="590"/>
                    </a:lnTo>
                    <a:lnTo>
                      <a:pt x="155" y="512"/>
                    </a:lnTo>
                    <a:lnTo>
                      <a:pt x="133" y="423"/>
                    </a:lnTo>
                    <a:lnTo>
                      <a:pt x="133" y="356"/>
                    </a:lnTo>
                    <a:lnTo>
                      <a:pt x="577" y="356"/>
                    </a:lnTo>
                    <a:close/>
                    <a:moveTo>
                      <a:pt x="133" y="323"/>
                    </a:moveTo>
                    <a:lnTo>
                      <a:pt x="155" y="200"/>
                    </a:lnTo>
                    <a:lnTo>
                      <a:pt x="200" y="122"/>
                    </a:lnTo>
                    <a:lnTo>
                      <a:pt x="244" y="67"/>
                    </a:lnTo>
                    <a:lnTo>
                      <a:pt x="299" y="44"/>
                    </a:lnTo>
                    <a:lnTo>
                      <a:pt x="333" y="44"/>
                    </a:lnTo>
                    <a:lnTo>
                      <a:pt x="399" y="55"/>
                    </a:lnTo>
                    <a:lnTo>
                      <a:pt x="455" y="100"/>
                    </a:lnTo>
                    <a:lnTo>
                      <a:pt x="488" y="156"/>
                    </a:lnTo>
                    <a:lnTo>
                      <a:pt x="510" y="223"/>
                    </a:lnTo>
                    <a:lnTo>
                      <a:pt x="510" y="278"/>
                    </a:lnTo>
                    <a:lnTo>
                      <a:pt x="52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2" name="Freeform 66"/>
              <p:cNvSpPr>
                <a:spLocks/>
              </p:cNvSpPr>
              <p:nvPr/>
            </p:nvSpPr>
            <p:spPr bwMode="auto">
              <a:xfrm>
                <a:off x="25781" y="8808"/>
                <a:ext cx="188" cy="479"/>
              </a:xfrm>
              <a:custGeom>
                <a:avLst/>
                <a:gdLst/>
                <a:ahLst/>
                <a:cxnLst>
                  <a:cxn ang="0">
                    <a:pos x="144" y="145"/>
                  </a:cxn>
                  <a:cxn ang="0">
                    <a:pos x="144" y="167"/>
                  </a:cxn>
                  <a:cxn ang="0">
                    <a:pos x="122" y="312"/>
                  </a:cxn>
                  <a:cxn ang="0">
                    <a:pos x="33" y="446"/>
                  </a:cxn>
                  <a:cxn ang="0">
                    <a:pos x="22" y="457"/>
                  </a:cxn>
                  <a:cxn ang="0">
                    <a:pos x="22" y="468"/>
                  </a:cxn>
                  <a:cxn ang="0">
                    <a:pos x="33" y="479"/>
                  </a:cxn>
                  <a:cxn ang="0">
                    <a:pos x="66" y="457"/>
                  </a:cxn>
                  <a:cxn ang="0">
                    <a:pos x="122" y="390"/>
                  </a:cxn>
                  <a:cxn ang="0">
                    <a:pos x="166" y="290"/>
                  </a:cxn>
                  <a:cxn ang="0">
                    <a:pos x="188" y="167"/>
                  </a:cxn>
                  <a:cxn ang="0">
                    <a:pos x="177" y="111"/>
                  </a:cxn>
                  <a:cxn ang="0">
                    <a:pos x="166" y="67"/>
                  </a:cxn>
                  <a:cxn ang="0">
                    <a:pos x="144" y="22"/>
                  </a:cxn>
                  <a:cxn ang="0">
                    <a:pos x="122" y="0"/>
                  </a:cxn>
                  <a:cxn ang="0">
                    <a:pos x="44" y="0"/>
                  </a:cxn>
                  <a:cxn ang="0">
                    <a:pos x="22" y="11"/>
                  </a:cxn>
                  <a:cxn ang="0">
                    <a:pos x="0" y="56"/>
                  </a:cxn>
                  <a:cxn ang="0">
                    <a:pos x="0" y="100"/>
                  </a:cxn>
                  <a:cxn ang="0">
                    <a:pos x="11" y="134"/>
                  </a:cxn>
                  <a:cxn ang="0">
                    <a:pos x="22" y="145"/>
                  </a:cxn>
                  <a:cxn ang="0">
                    <a:pos x="55" y="167"/>
                  </a:cxn>
                  <a:cxn ang="0">
                    <a:pos x="99" y="167"/>
                  </a:cxn>
                  <a:cxn ang="0">
                    <a:pos x="144" y="145"/>
                  </a:cxn>
                </a:cxnLst>
                <a:rect l="0" t="0" r="r" b="b"/>
                <a:pathLst>
                  <a:path w="188" h="479">
                    <a:moveTo>
                      <a:pt x="144" y="145"/>
                    </a:moveTo>
                    <a:lnTo>
                      <a:pt x="144" y="167"/>
                    </a:lnTo>
                    <a:lnTo>
                      <a:pt x="122" y="312"/>
                    </a:lnTo>
                    <a:lnTo>
                      <a:pt x="33" y="446"/>
                    </a:lnTo>
                    <a:lnTo>
                      <a:pt x="22" y="457"/>
                    </a:lnTo>
                    <a:lnTo>
                      <a:pt x="22" y="468"/>
                    </a:lnTo>
                    <a:lnTo>
                      <a:pt x="33" y="479"/>
                    </a:lnTo>
                    <a:lnTo>
                      <a:pt x="66" y="457"/>
                    </a:lnTo>
                    <a:lnTo>
                      <a:pt x="122" y="390"/>
                    </a:lnTo>
                    <a:lnTo>
                      <a:pt x="166" y="290"/>
                    </a:lnTo>
                    <a:lnTo>
                      <a:pt x="188" y="167"/>
                    </a:lnTo>
                    <a:lnTo>
                      <a:pt x="177" y="111"/>
                    </a:lnTo>
                    <a:lnTo>
                      <a:pt x="166" y="67"/>
                    </a:lnTo>
                    <a:lnTo>
                      <a:pt x="144" y="22"/>
                    </a:lnTo>
                    <a:lnTo>
                      <a:pt x="122" y="0"/>
                    </a:lnTo>
                    <a:lnTo>
                      <a:pt x="44" y="0"/>
                    </a:lnTo>
                    <a:lnTo>
                      <a:pt x="22" y="11"/>
                    </a:lnTo>
                    <a:lnTo>
                      <a:pt x="0" y="56"/>
                    </a:lnTo>
                    <a:lnTo>
                      <a:pt x="0" y="100"/>
                    </a:lnTo>
                    <a:lnTo>
                      <a:pt x="11" y="134"/>
                    </a:lnTo>
                    <a:lnTo>
                      <a:pt x="22" y="145"/>
                    </a:lnTo>
                    <a:lnTo>
                      <a:pt x="55" y="167"/>
                    </a:lnTo>
                    <a:lnTo>
                      <a:pt x="99" y="167"/>
                    </a:lnTo>
                    <a:lnTo>
                      <a:pt x="144" y="1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3" name="Freeform 67"/>
              <p:cNvSpPr>
                <a:spLocks/>
              </p:cNvSpPr>
              <p:nvPr/>
            </p:nvSpPr>
            <p:spPr bwMode="auto">
              <a:xfrm>
                <a:off x="26945" y="7983"/>
                <a:ext cx="500" cy="1014"/>
              </a:xfrm>
              <a:custGeom>
                <a:avLst/>
                <a:gdLst/>
                <a:ahLst/>
                <a:cxnLst>
                  <a:cxn ang="0">
                    <a:pos x="244" y="346"/>
                  </a:cxn>
                  <a:cxn ang="0">
                    <a:pos x="477" y="346"/>
                  </a:cxn>
                  <a:cxn ang="0">
                    <a:pos x="477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00" y="0"/>
                  </a:cxn>
                  <a:cxn ang="0">
                    <a:pos x="200" y="89"/>
                  </a:cxn>
                  <a:cxn ang="0">
                    <a:pos x="178" y="167"/>
                  </a:cxn>
                  <a:cxn ang="0">
                    <a:pos x="133" y="234"/>
                  </a:cxn>
                  <a:cxn ang="0">
                    <a:pos x="78" y="290"/>
                  </a:cxn>
                  <a:cxn ang="0">
                    <a:pos x="0" y="312"/>
                  </a:cxn>
                  <a:cxn ang="0">
                    <a:pos x="0" y="346"/>
                  </a:cxn>
                  <a:cxn ang="0">
                    <a:pos x="133" y="346"/>
                  </a:cxn>
                  <a:cxn ang="0">
                    <a:pos x="133" y="791"/>
                  </a:cxn>
                  <a:cxn ang="0">
                    <a:pos x="145" y="892"/>
                  </a:cxn>
                  <a:cxn ang="0">
                    <a:pos x="189" y="959"/>
                  </a:cxn>
                  <a:cxn ang="0">
                    <a:pos x="244" y="992"/>
                  </a:cxn>
                  <a:cxn ang="0">
                    <a:pos x="300" y="1003"/>
                  </a:cxn>
                  <a:cxn ang="0">
                    <a:pos x="344" y="1014"/>
                  </a:cxn>
                  <a:cxn ang="0">
                    <a:pos x="411" y="992"/>
                  </a:cxn>
                  <a:cxn ang="0">
                    <a:pos x="466" y="936"/>
                  </a:cxn>
                  <a:cxn ang="0">
                    <a:pos x="488" y="870"/>
                  </a:cxn>
                  <a:cxn ang="0">
                    <a:pos x="500" y="791"/>
                  </a:cxn>
                  <a:cxn ang="0">
                    <a:pos x="500" y="702"/>
                  </a:cxn>
                  <a:cxn ang="0">
                    <a:pos x="455" y="702"/>
                  </a:cxn>
                  <a:cxn ang="0">
                    <a:pos x="455" y="847"/>
                  </a:cxn>
                  <a:cxn ang="0">
                    <a:pos x="444" y="892"/>
                  </a:cxn>
                  <a:cxn ang="0">
                    <a:pos x="422" y="925"/>
                  </a:cxn>
                  <a:cxn ang="0">
                    <a:pos x="377" y="970"/>
                  </a:cxn>
                  <a:cxn ang="0">
                    <a:pos x="322" y="970"/>
                  </a:cxn>
                  <a:cxn ang="0">
                    <a:pos x="278" y="925"/>
                  </a:cxn>
                  <a:cxn ang="0">
                    <a:pos x="244" y="858"/>
                  </a:cxn>
                  <a:cxn ang="0">
                    <a:pos x="244" y="791"/>
                  </a:cxn>
                  <a:cxn ang="0">
                    <a:pos x="244" y="346"/>
                  </a:cxn>
                </a:cxnLst>
                <a:rect l="0" t="0" r="r" b="b"/>
                <a:pathLst>
                  <a:path w="500" h="1014">
                    <a:moveTo>
                      <a:pt x="244" y="346"/>
                    </a:moveTo>
                    <a:lnTo>
                      <a:pt x="477" y="346"/>
                    </a:lnTo>
                    <a:lnTo>
                      <a:pt x="477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00" y="0"/>
                    </a:lnTo>
                    <a:lnTo>
                      <a:pt x="200" y="89"/>
                    </a:lnTo>
                    <a:lnTo>
                      <a:pt x="178" y="167"/>
                    </a:lnTo>
                    <a:lnTo>
                      <a:pt x="133" y="234"/>
                    </a:lnTo>
                    <a:lnTo>
                      <a:pt x="78" y="290"/>
                    </a:lnTo>
                    <a:lnTo>
                      <a:pt x="0" y="312"/>
                    </a:lnTo>
                    <a:lnTo>
                      <a:pt x="0" y="346"/>
                    </a:lnTo>
                    <a:lnTo>
                      <a:pt x="133" y="346"/>
                    </a:lnTo>
                    <a:lnTo>
                      <a:pt x="133" y="791"/>
                    </a:lnTo>
                    <a:lnTo>
                      <a:pt x="145" y="892"/>
                    </a:lnTo>
                    <a:lnTo>
                      <a:pt x="189" y="959"/>
                    </a:lnTo>
                    <a:lnTo>
                      <a:pt x="244" y="992"/>
                    </a:lnTo>
                    <a:lnTo>
                      <a:pt x="300" y="1003"/>
                    </a:lnTo>
                    <a:lnTo>
                      <a:pt x="344" y="1014"/>
                    </a:lnTo>
                    <a:lnTo>
                      <a:pt x="411" y="992"/>
                    </a:lnTo>
                    <a:lnTo>
                      <a:pt x="466" y="936"/>
                    </a:lnTo>
                    <a:lnTo>
                      <a:pt x="488" y="870"/>
                    </a:lnTo>
                    <a:lnTo>
                      <a:pt x="500" y="791"/>
                    </a:lnTo>
                    <a:lnTo>
                      <a:pt x="500" y="702"/>
                    </a:lnTo>
                    <a:lnTo>
                      <a:pt x="455" y="702"/>
                    </a:lnTo>
                    <a:lnTo>
                      <a:pt x="455" y="847"/>
                    </a:lnTo>
                    <a:lnTo>
                      <a:pt x="444" y="892"/>
                    </a:lnTo>
                    <a:lnTo>
                      <a:pt x="422" y="925"/>
                    </a:lnTo>
                    <a:lnTo>
                      <a:pt x="377" y="970"/>
                    </a:lnTo>
                    <a:lnTo>
                      <a:pt x="322" y="970"/>
                    </a:lnTo>
                    <a:lnTo>
                      <a:pt x="278" y="925"/>
                    </a:lnTo>
                    <a:lnTo>
                      <a:pt x="244" y="858"/>
                    </a:lnTo>
                    <a:lnTo>
                      <a:pt x="244" y="791"/>
                    </a:lnTo>
                    <a:lnTo>
                      <a:pt x="244" y="3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4" name="Freeform 68"/>
              <p:cNvSpPr>
                <a:spLocks/>
              </p:cNvSpPr>
              <p:nvPr/>
            </p:nvSpPr>
            <p:spPr bwMode="auto">
              <a:xfrm>
                <a:off x="27589" y="7861"/>
                <a:ext cx="798" cy="1114"/>
              </a:xfrm>
              <a:custGeom>
                <a:avLst/>
                <a:gdLst/>
                <a:ahLst/>
                <a:cxnLst>
                  <a:cxn ang="0">
                    <a:pos x="676" y="713"/>
                  </a:cxn>
                  <a:cxn ang="0">
                    <a:pos x="676" y="601"/>
                  </a:cxn>
                  <a:cxn ang="0">
                    <a:pos x="665" y="523"/>
                  </a:cxn>
                  <a:cxn ang="0">
                    <a:pos x="632" y="468"/>
                  </a:cxn>
                  <a:cxn ang="0">
                    <a:pos x="610" y="445"/>
                  </a:cxn>
                  <a:cxn ang="0">
                    <a:pos x="588" y="434"/>
                  </a:cxn>
                  <a:cxn ang="0">
                    <a:pos x="554" y="412"/>
                  </a:cxn>
                  <a:cxn ang="0">
                    <a:pos x="510" y="412"/>
                  </a:cxn>
                  <a:cxn ang="0">
                    <a:pos x="454" y="401"/>
                  </a:cxn>
                  <a:cxn ang="0">
                    <a:pos x="366" y="423"/>
                  </a:cxn>
                  <a:cxn ang="0">
                    <a:pos x="299" y="457"/>
                  </a:cxn>
                  <a:cxn ang="0">
                    <a:pos x="255" y="512"/>
                  </a:cxn>
                  <a:cxn ang="0">
                    <a:pos x="233" y="557"/>
                  </a:cxn>
                  <a:cxn ang="0">
                    <a:pos x="222" y="557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100" y="78"/>
                  </a:cxn>
                  <a:cxn ang="0">
                    <a:pos x="122" y="122"/>
                  </a:cxn>
                  <a:cxn ang="0">
                    <a:pos x="122" y="1025"/>
                  </a:cxn>
                  <a:cxn ang="0">
                    <a:pos x="111" y="1047"/>
                  </a:cxn>
                  <a:cxn ang="0">
                    <a:pos x="88" y="1058"/>
                  </a:cxn>
                  <a:cxn ang="0">
                    <a:pos x="55" y="1058"/>
                  </a:cxn>
                  <a:cxn ang="0">
                    <a:pos x="0" y="1070"/>
                  </a:cxn>
                  <a:cxn ang="0">
                    <a:pos x="0" y="1114"/>
                  </a:cxn>
                  <a:cxn ang="0">
                    <a:pos x="355" y="1114"/>
                  </a:cxn>
                  <a:cxn ang="0">
                    <a:pos x="355" y="1070"/>
                  </a:cxn>
                  <a:cxn ang="0">
                    <a:pos x="310" y="1070"/>
                  </a:cxn>
                  <a:cxn ang="0">
                    <a:pos x="277" y="1058"/>
                  </a:cxn>
                  <a:cxn ang="0">
                    <a:pos x="255" y="1058"/>
                  </a:cxn>
                  <a:cxn ang="0">
                    <a:pos x="244" y="1047"/>
                  </a:cxn>
                  <a:cxn ang="0">
                    <a:pos x="233" y="1025"/>
                  </a:cxn>
                  <a:cxn ang="0">
                    <a:pos x="233" y="702"/>
                  </a:cxn>
                  <a:cxn ang="0">
                    <a:pos x="255" y="590"/>
                  </a:cxn>
                  <a:cxn ang="0">
                    <a:pos x="299" y="501"/>
                  </a:cxn>
                  <a:cxn ang="0">
                    <a:pos x="366" y="457"/>
                  </a:cxn>
                  <a:cxn ang="0">
                    <a:pos x="443" y="434"/>
                  </a:cxn>
                  <a:cxn ang="0">
                    <a:pos x="510" y="457"/>
                  </a:cxn>
                  <a:cxn ang="0">
                    <a:pos x="543" y="490"/>
                  </a:cxn>
                  <a:cxn ang="0">
                    <a:pos x="565" y="546"/>
                  </a:cxn>
                  <a:cxn ang="0">
                    <a:pos x="565" y="1025"/>
                  </a:cxn>
                  <a:cxn ang="0">
                    <a:pos x="554" y="1047"/>
                  </a:cxn>
                  <a:cxn ang="0">
                    <a:pos x="532" y="1058"/>
                  </a:cxn>
                  <a:cxn ang="0">
                    <a:pos x="499" y="1058"/>
                  </a:cxn>
                  <a:cxn ang="0">
                    <a:pos x="443" y="1070"/>
                  </a:cxn>
                  <a:cxn ang="0">
                    <a:pos x="443" y="1114"/>
                  </a:cxn>
                  <a:cxn ang="0">
                    <a:pos x="798" y="1114"/>
                  </a:cxn>
                  <a:cxn ang="0">
                    <a:pos x="798" y="1070"/>
                  </a:cxn>
                  <a:cxn ang="0">
                    <a:pos x="754" y="1070"/>
                  </a:cxn>
                  <a:cxn ang="0">
                    <a:pos x="721" y="1058"/>
                  </a:cxn>
                  <a:cxn ang="0">
                    <a:pos x="699" y="1058"/>
                  </a:cxn>
                  <a:cxn ang="0">
                    <a:pos x="676" y="1036"/>
                  </a:cxn>
                  <a:cxn ang="0">
                    <a:pos x="676" y="1014"/>
                  </a:cxn>
                  <a:cxn ang="0">
                    <a:pos x="676" y="713"/>
                  </a:cxn>
                </a:cxnLst>
                <a:rect l="0" t="0" r="r" b="b"/>
                <a:pathLst>
                  <a:path w="798" h="1114">
                    <a:moveTo>
                      <a:pt x="676" y="713"/>
                    </a:moveTo>
                    <a:lnTo>
                      <a:pt x="676" y="601"/>
                    </a:lnTo>
                    <a:lnTo>
                      <a:pt x="665" y="523"/>
                    </a:lnTo>
                    <a:lnTo>
                      <a:pt x="632" y="468"/>
                    </a:lnTo>
                    <a:lnTo>
                      <a:pt x="610" y="445"/>
                    </a:lnTo>
                    <a:lnTo>
                      <a:pt x="588" y="434"/>
                    </a:lnTo>
                    <a:lnTo>
                      <a:pt x="554" y="412"/>
                    </a:lnTo>
                    <a:lnTo>
                      <a:pt x="510" y="412"/>
                    </a:lnTo>
                    <a:lnTo>
                      <a:pt x="454" y="401"/>
                    </a:lnTo>
                    <a:lnTo>
                      <a:pt x="366" y="423"/>
                    </a:lnTo>
                    <a:lnTo>
                      <a:pt x="299" y="457"/>
                    </a:lnTo>
                    <a:lnTo>
                      <a:pt x="255" y="512"/>
                    </a:lnTo>
                    <a:lnTo>
                      <a:pt x="233" y="557"/>
                    </a:lnTo>
                    <a:lnTo>
                      <a:pt x="222" y="55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100" y="78"/>
                    </a:lnTo>
                    <a:lnTo>
                      <a:pt x="122" y="122"/>
                    </a:lnTo>
                    <a:lnTo>
                      <a:pt x="122" y="1025"/>
                    </a:lnTo>
                    <a:lnTo>
                      <a:pt x="111" y="1047"/>
                    </a:lnTo>
                    <a:lnTo>
                      <a:pt x="88" y="1058"/>
                    </a:lnTo>
                    <a:lnTo>
                      <a:pt x="55" y="1058"/>
                    </a:lnTo>
                    <a:lnTo>
                      <a:pt x="0" y="1070"/>
                    </a:lnTo>
                    <a:lnTo>
                      <a:pt x="0" y="1114"/>
                    </a:lnTo>
                    <a:lnTo>
                      <a:pt x="355" y="1114"/>
                    </a:lnTo>
                    <a:lnTo>
                      <a:pt x="355" y="1070"/>
                    </a:lnTo>
                    <a:lnTo>
                      <a:pt x="310" y="1070"/>
                    </a:lnTo>
                    <a:lnTo>
                      <a:pt x="277" y="1058"/>
                    </a:lnTo>
                    <a:lnTo>
                      <a:pt x="255" y="1058"/>
                    </a:lnTo>
                    <a:lnTo>
                      <a:pt x="244" y="1047"/>
                    </a:lnTo>
                    <a:lnTo>
                      <a:pt x="233" y="1025"/>
                    </a:lnTo>
                    <a:lnTo>
                      <a:pt x="233" y="702"/>
                    </a:lnTo>
                    <a:lnTo>
                      <a:pt x="255" y="590"/>
                    </a:lnTo>
                    <a:lnTo>
                      <a:pt x="299" y="501"/>
                    </a:lnTo>
                    <a:lnTo>
                      <a:pt x="366" y="457"/>
                    </a:lnTo>
                    <a:lnTo>
                      <a:pt x="443" y="434"/>
                    </a:lnTo>
                    <a:lnTo>
                      <a:pt x="510" y="457"/>
                    </a:lnTo>
                    <a:lnTo>
                      <a:pt x="543" y="490"/>
                    </a:lnTo>
                    <a:lnTo>
                      <a:pt x="565" y="546"/>
                    </a:lnTo>
                    <a:lnTo>
                      <a:pt x="565" y="1025"/>
                    </a:lnTo>
                    <a:lnTo>
                      <a:pt x="554" y="1047"/>
                    </a:lnTo>
                    <a:lnTo>
                      <a:pt x="532" y="1058"/>
                    </a:lnTo>
                    <a:lnTo>
                      <a:pt x="499" y="1058"/>
                    </a:lnTo>
                    <a:lnTo>
                      <a:pt x="443" y="1070"/>
                    </a:lnTo>
                    <a:lnTo>
                      <a:pt x="443" y="1114"/>
                    </a:lnTo>
                    <a:lnTo>
                      <a:pt x="798" y="1114"/>
                    </a:lnTo>
                    <a:lnTo>
                      <a:pt x="798" y="1070"/>
                    </a:lnTo>
                    <a:lnTo>
                      <a:pt x="754" y="1070"/>
                    </a:lnTo>
                    <a:lnTo>
                      <a:pt x="721" y="1058"/>
                    </a:lnTo>
                    <a:lnTo>
                      <a:pt x="699" y="1058"/>
                    </a:lnTo>
                    <a:lnTo>
                      <a:pt x="676" y="1036"/>
                    </a:lnTo>
                    <a:lnTo>
                      <a:pt x="676" y="1014"/>
                    </a:lnTo>
                    <a:lnTo>
                      <a:pt x="676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5" name="Freeform 69"/>
              <p:cNvSpPr>
                <a:spLocks noEditPoints="1"/>
              </p:cNvSpPr>
              <p:nvPr/>
            </p:nvSpPr>
            <p:spPr bwMode="auto">
              <a:xfrm>
                <a:off x="28465" y="8251"/>
                <a:ext cx="621" cy="746"/>
              </a:xfrm>
              <a:custGeom>
                <a:avLst/>
                <a:gdLst/>
                <a:ahLst/>
                <a:cxnLst>
                  <a:cxn ang="0">
                    <a:pos x="577" y="356"/>
                  </a:cxn>
                  <a:cxn ang="0">
                    <a:pos x="599" y="356"/>
                  </a:cxn>
                  <a:cxn ang="0">
                    <a:pos x="621" y="334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1" y="67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3"/>
                  </a:cxn>
                  <a:cxn ang="0">
                    <a:pos x="100" y="111"/>
                  </a:cxn>
                  <a:cxn ang="0">
                    <a:pos x="33" y="234"/>
                  </a:cxn>
                  <a:cxn ang="0">
                    <a:pos x="0" y="367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55" y="724"/>
                  </a:cxn>
                  <a:cxn ang="0">
                    <a:pos x="532" y="680"/>
                  </a:cxn>
                  <a:cxn ang="0">
                    <a:pos x="588" y="624"/>
                  </a:cxn>
                  <a:cxn ang="0">
                    <a:pos x="610" y="568"/>
                  </a:cxn>
                  <a:cxn ang="0">
                    <a:pos x="621" y="535"/>
                  </a:cxn>
                  <a:cxn ang="0">
                    <a:pos x="621" y="523"/>
                  </a:cxn>
                  <a:cxn ang="0">
                    <a:pos x="610" y="512"/>
                  </a:cxn>
                  <a:cxn ang="0">
                    <a:pos x="588" y="512"/>
                  </a:cxn>
                  <a:cxn ang="0">
                    <a:pos x="588" y="523"/>
                  </a:cxn>
                  <a:cxn ang="0">
                    <a:pos x="577" y="535"/>
                  </a:cxn>
                  <a:cxn ang="0">
                    <a:pos x="532" y="613"/>
                  </a:cxn>
                  <a:cxn ang="0">
                    <a:pos x="488" y="668"/>
                  </a:cxn>
                  <a:cxn ang="0">
                    <a:pos x="433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33" y="646"/>
                  </a:cxn>
                  <a:cxn ang="0">
                    <a:pos x="189" y="590"/>
                  </a:cxn>
                  <a:cxn ang="0">
                    <a:pos x="155" y="512"/>
                  </a:cxn>
                  <a:cxn ang="0">
                    <a:pos x="133" y="423"/>
                  </a:cxn>
                  <a:cxn ang="0">
                    <a:pos x="133" y="356"/>
                  </a:cxn>
                  <a:cxn ang="0">
                    <a:pos x="577" y="356"/>
                  </a:cxn>
                  <a:cxn ang="0">
                    <a:pos x="133" y="323"/>
                  </a:cxn>
                  <a:cxn ang="0">
                    <a:pos x="155" y="200"/>
                  </a:cxn>
                  <a:cxn ang="0">
                    <a:pos x="200" y="122"/>
                  </a:cxn>
                  <a:cxn ang="0">
                    <a:pos x="244" y="67"/>
                  </a:cxn>
                  <a:cxn ang="0">
                    <a:pos x="300" y="44"/>
                  </a:cxn>
                  <a:cxn ang="0">
                    <a:pos x="333" y="44"/>
                  </a:cxn>
                  <a:cxn ang="0">
                    <a:pos x="399" y="55"/>
                  </a:cxn>
                  <a:cxn ang="0">
                    <a:pos x="455" y="100"/>
                  </a:cxn>
                  <a:cxn ang="0">
                    <a:pos x="488" y="156"/>
                  </a:cxn>
                  <a:cxn ang="0">
                    <a:pos x="510" y="223"/>
                  </a:cxn>
                  <a:cxn ang="0">
                    <a:pos x="510" y="278"/>
                  </a:cxn>
                  <a:cxn ang="0">
                    <a:pos x="52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6">
                    <a:moveTo>
                      <a:pt x="577" y="356"/>
                    </a:moveTo>
                    <a:lnTo>
                      <a:pt x="599" y="356"/>
                    </a:lnTo>
                    <a:lnTo>
                      <a:pt x="621" y="334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1" y="67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3"/>
                    </a:lnTo>
                    <a:lnTo>
                      <a:pt x="100" y="111"/>
                    </a:lnTo>
                    <a:lnTo>
                      <a:pt x="33" y="234"/>
                    </a:lnTo>
                    <a:lnTo>
                      <a:pt x="0" y="367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55" y="724"/>
                    </a:lnTo>
                    <a:lnTo>
                      <a:pt x="532" y="680"/>
                    </a:lnTo>
                    <a:lnTo>
                      <a:pt x="588" y="624"/>
                    </a:lnTo>
                    <a:lnTo>
                      <a:pt x="610" y="568"/>
                    </a:lnTo>
                    <a:lnTo>
                      <a:pt x="621" y="535"/>
                    </a:lnTo>
                    <a:lnTo>
                      <a:pt x="621" y="523"/>
                    </a:lnTo>
                    <a:lnTo>
                      <a:pt x="610" y="512"/>
                    </a:lnTo>
                    <a:lnTo>
                      <a:pt x="588" y="512"/>
                    </a:lnTo>
                    <a:lnTo>
                      <a:pt x="588" y="523"/>
                    </a:lnTo>
                    <a:lnTo>
                      <a:pt x="577" y="535"/>
                    </a:lnTo>
                    <a:lnTo>
                      <a:pt x="532" y="613"/>
                    </a:lnTo>
                    <a:lnTo>
                      <a:pt x="488" y="668"/>
                    </a:lnTo>
                    <a:lnTo>
                      <a:pt x="433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33" y="646"/>
                    </a:lnTo>
                    <a:lnTo>
                      <a:pt x="189" y="590"/>
                    </a:lnTo>
                    <a:lnTo>
                      <a:pt x="155" y="512"/>
                    </a:lnTo>
                    <a:lnTo>
                      <a:pt x="133" y="423"/>
                    </a:lnTo>
                    <a:lnTo>
                      <a:pt x="133" y="356"/>
                    </a:lnTo>
                    <a:lnTo>
                      <a:pt x="577" y="356"/>
                    </a:lnTo>
                    <a:close/>
                    <a:moveTo>
                      <a:pt x="133" y="323"/>
                    </a:moveTo>
                    <a:lnTo>
                      <a:pt x="155" y="200"/>
                    </a:lnTo>
                    <a:lnTo>
                      <a:pt x="200" y="122"/>
                    </a:lnTo>
                    <a:lnTo>
                      <a:pt x="244" y="67"/>
                    </a:lnTo>
                    <a:lnTo>
                      <a:pt x="300" y="44"/>
                    </a:lnTo>
                    <a:lnTo>
                      <a:pt x="333" y="44"/>
                    </a:lnTo>
                    <a:lnTo>
                      <a:pt x="399" y="55"/>
                    </a:lnTo>
                    <a:lnTo>
                      <a:pt x="455" y="100"/>
                    </a:lnTo>
                    <a:lnTo>
                      <a:pt x="488" y="156"/>
                    </a:lnTo>
                    <a:lnTo>
                      <a:pt x="510" y="223"/>
                    </a:lnTo>
                    <a:lnTo>
                      <a:pt x="510" y="278"/>
                    </a:lnTo>
                    <a:lnTo>
                      <a:pt x="52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6" name="Freeform 70"/>
              <p:cNvSpPr>
                <a:spLocks/>
              </p:cNvSpPr>
              <p:nvPr/>
            </p:nvSpPr>
            <p:spPr bwMode="auto">
              <a:xfrm>
                <a:off x="29951" y="8262"/>
                <a:ext cx="799" cy="713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24"/>
                  </a:cxn>
                  <a:cxn ang="0">
                    <a:pos x="111" y="646"/>
                  </a:cxn>
                  <a:cxn ang="0">
                    <a:pos x="89" y="657"/>
                  </a:cxn>
                  <a:cxn ang="0">
                    <a:pos x="45" y="657"/>
                  </a:cxn>
                  <a:cxn ang="0">
                    <a:pos x="0" y="669"/>
                  </a:cxn>
                  <a:cxn ang="0">
                    <a:pos x="0" y="713"/>
                  </a:cxn>
                  <a:cxn ang="0">
                    <a:pos x="355" y="713"/>
                  </a:cxn>
                  <a:cxn ang="0">
                    <a:pos x="355" y="669"/>
                  </a:cxn>
                  <a:cxn ang="0">
                    <a:pos x="311" y="669"/>
                  </a:cxn>
                  <a:cxn ang="0">
                    <a:pos x="278" y="657"/>
                  </a:cxn>
                  <a:cxn ang="0">
                    <a:pos x="256" y="657"/>
                  </a:cxn>
                  <a:cxn ang="0">
                    <a:pos x="244" y="646"/>
                  </a:cxn>
                  <a:cxn ang="0">
                    <a:pos x="233" y="624"/>
                  </a:cxn>
                  <a:cxn ang="0">
                    <a:pos x="233" y="301"/>
                  </a:cxn>
                  <a:cxn ang="0">
                    <a:pos x="256" y="189"/>
                  </a:cxn>
                  <a:cxn ang="0">
                    <a:pos x="300" y="100"/>
                  </a:cxn>
                  <a:cxn ang="0">
                    <a:pos x="366" y="56"/>
                  </a:cxn>
                  <a:cxn ang="0">
                    <a:pos x="444" y="33"/>
                  </a:cxn>
                  <a:cxn ang="0">
                    <a:pos x="511" y="56"/>
                  </a:cxn>
                  <a:cxn ang="0">
                    <a:pos x="544" y="89"/>
                  </a:cxn>
                  <a:cxn ang="0">
                    <a:pos x="566" y="145"/>
                  </a:cxn>
                  <a:cxn ang="0">
                    <a:pos x="566" y="624"/>
                  </a:cxn>
                  <a:cxn ang="0">
                    <a:pos x="555" y="646"/>
                  </a:cxn>
                  <a:cxn ang="0">
                    <a:pos x="533" y="657"/>
                  </a:cxn>
                  <a:cxn ang="0">
                    <a:pos x="500" y="657"/>
                  </a:cxn>
                  <a:cxn ang="0">
                    <a:pos x="444" y="669"/>
                  </a:cxn>
                  <a:cxn ang="0">
                    <a:pos x="444" y="713"/>
                  </a:cxn>
                  <a:cxn ang="0">
                    <a:pos x="799" y="713"/>
                  </a:cxn>
                  <a:cxn ang="0">
                    <a:pos x="799" y="669"/>
                  </a:cxn>
                  <a:cxn ang="0">
                    <a:pos x="755" y="669"/>
                  </a:cxn>
                  <a:cxn ang="0">
                    <a:pos x="721" y="657"/>
                  </a:cxn>
                  <a:cxn ang="0">
                    <a:pos x="699" y="657"/>
                  </a:cxn>
                  <a:cxn ang="0">
                    <a:pos x="677" y="635"/>
                  </a:cxn>
                  <a:cxn ang="0">
                    <a:pos x="677" y="200"/>
                  </a:cxn>
                  <a:cxn ang="0">
                    <a:pos x="666" y="122"/>
                  </a:cxn>
                  <a:cxn ang="0">
                    <a:pos x="622" y="67"/>
                  </a:cxn>
                  <a:cxn ang="0">
                    <a:pos x="610" y="44"/>
                  </a:cxn>
                  <a:cxn ang="0">
                    <a:pos x="588" y="33"/>
                  </a:cxn>
                  <a:cxn ang="0">
                    <a:pos x="555" y="11"/>
                  </a:cxn>
                  <a:cxn ang="0">
                    <a:pos x="511" y="11"/>
                  </a:cxn>
                  <a:cxn ang="0">
                    <a:pos x="455" y="0"/>
                  </a:cxn>
                  <a:cxn ang="0">
                    <a:pos x="355" y="22"/>
                  </a:cxn>
                  <a:cxn ang="0">
                    <a:pos x="278" y="78"/>
                  </a:cxn>
                  <a:cxn ang="0">
                    <a:pos x="222" y="167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89"/>
                  </a:cxn>
                  <a:cxn ang="0">
                    <a:pos x="111" y="100"/>
                  </a:cxn>
                  <a:cxn ang="0">
                    <a:pos x="122" y="122"/>
                  </a:cxn>
                  <a:cxn ang="0">
                    <a:pos x="122" y="156"/>
                  </a:cxn>
                </a:cxnLst>
                <a:rect l="0" t="0" r="r" b="b"/>
                <a:pathLst>
                  <a:path w="799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6"/>
                    </a:lnTo>
                    <a:lnTo>
                      <a:pt x="89" y="657"/>
                    </a:lnTo>
                    <a:lnTo>
                      <a:pt x="45" y="657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55" y="713"/>
                    </a:lnTo>
                    <a:lnTo>
                      <a:pt x="355" y="669"/>
                    </a:lnTo>
                    <a:lnTo>
                      <a:pt x="311" y="669"/>
                    </a:lnTo>
                    <a:lnTo>
                      <a:pt x="278" y="657"/>
                    </a:lnTo>
                    <a:lnTo>
                      <a:pt x="256" y="657"/>
                    </a:lnTo>
                    <a:lnTo>
                      <a:pt x="244" y="646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6" y="189"/>
                    </a:lnTo>
                    <a:lnTo>
                      <a:pt x="300" y="100"/>
                    </a:lnTo>
                    <a:lnTo>
                      <a:pt x="366" y="56"/>
                    </a:lnTo>
                    <a:lnTo>
                      <a:pt x="444" y="33"/>
                    </a:lnTo>
                    <a:lnTo>
                      <a:pt x="511" y="56"/>
                    </a:lnTo>
                    <a:lnTo>
                      <a:pt x="544" y="89"/>
                    </a:lnTo>
                    <a:lnTo>
                      <a:pt x="566" y="145"/>
                    </a:lnTo>
                    <a:lnTo>
                      <a:pt x="566" y="624"/>
                    </a:lnTo>
                    <a:lnTo>
                      <a:pt x="555" y="646"/>
                    </a:lnTo>
                    <a:lnTo>
                      <a:pt x="533" y="657"/>
                    </a:lnTo>
                    <a:lnTo>
                      <a:pt x="500" y="657"/>
                    </a:lnTo>
                    <a:lnTo>
                      <a:pt x="444" y="669"/>
                    </a:lnTo>
                    <a:lnTo>
                      <a:pt x="444" y="713"/>
                    </a:lnTo>
                    <a:lnTo>
                      <a:pt x="799" y="713"/>
                    </a:lnTo>
                    <a:lnTo>
                      <a:pt x="799" y="669"/>
                    </a:lnTo>
                    <a:lnTo>
                      <a:pt x="755" y="669"/>
                    </a:lnTo>
                    <a:lnTo>
                      <a:pt x="721" y="657"/>
                    </a:lnTo>
                    <a:lnTo>
                      <a:pt x="699" y="657"/>
                    </a:lnTo>
                    <a:lnTo>
                      <a:pt x="677" y="635"/>
                    </a:lnTo>
                    <a:lnTo>
                      <a:pt x="677" y="200"/>
                    </a:lnTo>
                    <a:lnTo>
                      <a:pt x="666" y="122"/>
                    </a:lnTo>
                    <a:lnTo>
                      <a:pt x="622" y="67"/>
                    </a:lnTo>
                    <a:lnTo>
                      <a:pt x="610" y="44"/>
                    </a:lnTo>
                    <a:lnTo>
                      <a:pt x="588" y="33"/>
                    </a:lnTo>
                    <a:lnTo>
                      <a:pt x="555" y="11"/>
                    </a:lnTo>
                    <a:lnTo>
                      <a:pt x="511" y="11"/>
                    </a:lnTo>
                    <a:lnTo>
                      <a:pt x="455" y="0"/>
                    </a:lnTo>
                    <a:lnTo>
                      <a:pt x="355" y="22"/>
                    </a:lnTo>
                    <a:lnTo>
                      <a:pt x="278" y="78"/>
                    </a:lnTo>
                    <a:lnTo>
                      <a:pt x="222" y="16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89"/>
                    </a:lnTo>
                    <a:lnTo>
                      <a:pt x="111" y="100"/>
                    </a:lnTo>
                    <a:lnTo>
                      <a:pt x="122" y="122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7" name="Freeform 71"/>
              <p:cNvSpPr>
                <a:spLocks/>
              </p:cNvSpPr>
              <p:nvPr/>
            </p:nvSpPr>
            <p:spPr bwMode="auto">
              <a:xfrm>
                <a:off x="30794" y="8262"/>
                <a:ext cx="799" cy="735"/>
              </a:xfrm>
              <a:custGeom>
                <a:avLst/>
                <a:gdLst/>
                <a:ahLst/>
                <a:cxnLst>
                  <a:cxn ang="0">
                    <a:pos x="566" y="591"/>
                  </a:cxn>
                  <a:cxn ang="0">
                    <a:pos x="566" y="735"/>
                  </a:cxn>
                  <a:cxn ang="0">
                    <a:pos x="799" y="713"/>
                  </a:cxn>
                  <a:cxn ang="0">
                    <a:pos x="799" y="669"/>
                  </a:cxn>
                  <a:cxn ang="0">
                    <a:pos x="755" y="669"/>
                  </a:cxn>
                  <a:cxn ang="0">
                    <a:pos x="721" y="657"/>
                  </a:cxn>
                  <a:cxn ang="0">
                    <a:pos x="699" y="646"/>
                  </a:cxn>
                  <a:cxn ang="0">
                    <a:pos x="688" y="635"/>
                  </a:cxn>
                  <a:cxn ang="0">
                    <a:pos x="677" y="613"/>
                  </a:cxn>
                  <a:cxn ang="0">
                    <a:pos x="677" y="0"/>
                  </a:cxn>
                  <a:cxn ang="0">
                    <a:pos x="444" y="22"/>
                  </a:cxn>
                  <a:cxn ang="0">
                    <a:pos x="444" y="67"/>
                  </a:cxn>
                  <a:cxn ang="0">
                    <a:pos x="488" y="67"/>
                  </a:cxn>
                  <a:cxn ang="0">
                    <a:pos x="522" y="78"/>
                  </a:cxn>
                  <a:cxn ang="0">
                    <a:pos x="544" y="89"/>
                  </a:cxn>
                  <a:cxn ang="0">
                    <a:pos x="555" y="100"/>
                  </a:cxn>
                  <a:cxn ang="0">
                    <a:pos x="566" y="122"/>
                  </a:cxn>
                  <a:cxn ang="0">
                    <a:pos x="566" y="446"/>
                  </a:cxn>
                  <a:cxn ang="0">
                    <a:pos x="555" y="546"/>
                  </a:cxn>
                  <a:cxn ang="0">
                    <a:pos x="511" y="624"/>
                  </a:cxn>
                  <a:cxn ang="0">
                    <a:pos x="455" y="680"/>
                  </a:cxn>
                  <a:cxn ang="0">
                    <a:pos x="378" y="691"/>
                  </a:cxn>
                  <a:cxn ang="0">
                    <a:pos x="333" y="691"/>
                  </a:cxn>
                  <a:cxn ang="0">
                    <a:pos x="267" y="669"/>
                  </a:cxn>
                  <a:cxn ang="0">
                    <a:pos x="233" y="602"/>
                  </a:cxn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22"/>
                  </a:cxn>
                  <a:cxn ang="0">
                    <a:pos x="122" y="524"/>
                  </a:cxn>
                  <a:cxn ang="0">
                    <a:pos x="134" y="579"/>
                  </a:cxn>
                  <a:cxn ang="0">
                    <a:pos x="156" y="646"/>
                  </a:cxn>
                  <a:cxn ang="0">
                    <a:pos x="189" y="691"/>
                  </a:cxn>
                  <a:cxn ang="0">
                    <a:pos x="267" y="724"/>
                  </a:cxn>
                  <a:cxn ang="0">
                    <a:pos x="366" y="735"/>
                  </a:cxn>
                  <a:cxn ang="0">
                    <a:pos x="444" y="713"/>
                  </a:cxn>
                  <a:cxn ang="0">
                    <a:pos x="522" y="669"/>
                  </a:cxn>
                  <a:cxn ang="0">
                    <a:pos x="566" y="591"/>
                  </a:cxn>
                </a:cxnLst>
                <a:rect l="0" t="0" r="r" b="b"/>
                <a:pathLst>
                  <a:path w="799" h="735">
                    <a:moveTo>
                      <a:pt x="566" y="591"/>
                    </a:moveTo>
                    <a:lnTo>
                      <a:pt x="566" y="735"/>
                    </a:lnTo>
                    <a:lnTo>
                      <a:pt x="799" y="713"/>
                    </a:lnTo>
                    <a:lnTo>
                      <a:pt x="799" y="669"/>
                    </a:lnTo>
                    <a:lnTo>
                      <a:pt x="755" y="669"/>
                    </a:lnTo>
                    <a:lnTo>
                      <a:pt x="721" y="657"/>
                    </a:lnTo>
                    <a:lnTo>
                      <a:pt x="699" y="646"/>
                    </a:lnTo>
                    <a:lnTo>
                      <a:pt x="688" y="635"/>
                    </a:lnTo>
                    <a:lnTo>
                      <a:pt x="677" y="613"/>
                    </a:lnTo>
                    <a:lnTo>
                      <a:pt x="677" y="0"/>
                    </a:lnTo>
                    <a:lnTo>
                      <a:pt x="444" y="22"/>
                    </a:lnTo>
                    <a:lnTo>
                      <a:pt x="444" y="67"/>
                    </a:lnTo>
                    <a:lnTo>
                      <a:pt x="488" y="67"/>
                    </a:lnTo>
                    <a:lnTo>
                      <a:pt x="522" y="78"/>
                    </a:lnTo>
                    <a:lnTo>
                      <a:pt x="544" y="89"/>
                    </a:lnTo>
                    <a:lnTo>
                      <a:pt x="555" y="100"/>
                    </a:lnTo>
                    <a:lnTo>
                      <a:pt x="566" y="122"/>
                    </a:lnTo>
                    <a:lnTo>
                      <a:pt x="566" y="446"/>
                    </a:lnTo>
                    <a:lnTo>
                      <a:pt x="555" y="546"/>
                    </a:lnTo>
                    <a:lnTo>
                      <a:pt x="511" y="624"/>
                    </a:lnTo>
                    <a:lnTo>
                      <a:pt x="455" y="680"/>
                    </a:lnTo>
                    <a:lnTo>
                      <a:pt x="378" y="691"/>
                    </a:lnTo>
                    <a:lnTo>
                      <a:pt x="333" y="691"/>
                    </a:lnTo>
                    <a:lnTo>
                      <a:pt x="267" y="669"/>
                    </a:lnTo>
                    <a:lnTo>
                      <a:pt x="233" y="602"/>
                    </a:lnTo>
                    <a:lnTo>
                      <a:pt x="233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22"/>
                    </a:lnTo>
                    <a:lnTo>
                      <a:pt x="122" y="524"/>
                    </a:lnTo>
                    <a:lnTo>
                      <a:pt x="134" y="579"/>
                    </a:lnTo>
                    <a:lnTo>
                      <a:pt x="156" y="646"/>
                    </a:lnTo>
                    <a:lnTo>
                      <a:pt x="189" y="691"/>
                    </a:lnTo>
                    <a:lnTo>
                      <a:pt x="267" y="724"/>
                    </a:lnTo>
                    <a:lnTo>
                      <a:pt x="366" y="735"/>
                    </a:lnTo>
                    <a:lnTo>
                      <a:pt x="444" y="713"/>
                    </a:lnTo>
                    <a:lnTo>
                      <a:pt x="522" y="669"/>
                    </a:lnTo>
                    <a:lnTo>
                      <a:pt x="566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8" name="Freeform 72"/>
              <p:cNvSpPr>
                <a:spLocks/>
              </p:cNvSpPr>
              <p:nvPr/>
            </p:nvSpPr>
            <p:spPr bwMode="auto">
              <a:xfrm>
                <a:off x="31682" y="8262"/>
                <a:ext cx="1242" cy="713"/>
              </a:xfrm>
              <a:custGeom>
                <a:avLst/>
                <a:gdLst/>
                <a:ahLst/>
                <a:cxnLst>
                  <a:cxn ang="0">
                    <a:pos x="122" y="624"/>
                  </a:cxn>
                  <a:cxn ang="0">
                    <a:pos x="89" y="657"/>
                  </a:cxn>
                  <a:cxn ang="0">
                    <a:pos x="0" y="669"/>
                  </a:cxn>
                  <a:cxn ang="0">
                    <a:pos x="355" y="713"/>
                  </a:cxn>
                  <a:cxn ang="0">
                    <a:pos x="310" y="669"/>
                  </a:cxn>
                  <a:cxn ang="0">
                    <a:pos x="255" y="657"/>
                  </a:cxn>
                  <a:cxn ang="0">
                    <a:pos x="233" y="624"/>
                  </a:cxn>
                  <a:cxn ang="0">
                    <a:pos x="255" y="189"/>
                  </a:cxn>
                  <a:cxn ang="0">
                    <a:pos x="366" y="56"/>
                  </a:cxn>
                  <a:cxn ang="0">
                    <a:pos x="510" y="56"/>
                  </a:cxn>
                  <a:cxn ang="0">
                    <a:pos x="566" y="145"/>
                  </a:cxn>
                  <a:cxn ang="0">
                    <a:pos x="554" y="646"/>
                  </a:cxn>
                  <a:cxn ang="0">
                    <a:pos x="499" y="657"/>
                  </a:cxn>
                  <a:cxn ang="0">
                    <a:pos x="444" y="713"/>
                  </a:cxn>
                  <a:cxn ang="0">
                    <a:pos x="798" y="669"/>
                  </a:cxn>
                  <a:cxn ang="0">
                    <a:pos x="710" y="657"/>
                  </a:cxn>
                  <a:cxn ang="0">
                    <a:pos x="676" y="624"/>
                  </a:cxn>
                  <a:cxn ang="0">
                    <a:pos x="699" y="189"/>
                  </a:cxn>
                  <a:cxn ang="0">
                    <a:pos x="821" y="56"/>
                  </a:cxn>
                  <a:cxn ang="0">
                    <a:pos x="954" y="56"/>
                  </a:cxn>
                  <a:cxn ang="0">
                    <a:pos x="1009" y="145"/>
                  </a:cxn>
                  <a:cxn ang="0">
                    <a:pos x="998" y="646"/>
                  </a:cxn>
                  <a:cxn ang="0">
                    <a:pos x="943" y="657"/>
                  </a:cxn>
                  <a:cxn ang="0">
                    <a:pos x="887" y="713"/>
                  </a:cxn>
                  <a:cxn ang="0">
                    <a:pos x="1242" y="669"/>
                  </a:cxn>
                  <a:cxn ang="0">
                    <a:pos x="1165" y="657"/>
                  </a:cxn>
                  <a:cxn ang="0">
                    <a:pos x="1120" y="613"/>
                  </a:cxn>
                  <a:cxn ang="0">
                    <a:pos x="1109" y="122"/>
                  </a:cxn>
                  <a:cxn ang="0">
                    <a:pos x="1054" y="44"/>
                  </a:cxn>
                  <a:cxn ang="0">
                    <a:pos x="998" y="11"/>
                  </a:cxn>
                  <a:cxn ang="0">
                    <a:pos x="898" y="0"/>
                  </a:cxn>
                  <a:cxn ang="0">
                    <a:pos x="743" y="56"/>
                  </a:cxn>
                  <a:cxn ang="0">
                    <a:pos x="676" y="156"/>
                  </a:cxn>
                  <a:cxn ang="0">
                    <a:pos x="588" y="33"/>
                  </a:cxn>
                  <a:cxn ang="0">
                    <a:pos x="455" y="0"/>
                  </a:cxn>
                  <a:cxn ang="0">
                    <a:pos x="277" y="78"/>
                  </a:cxn>
                  <a:cxn ang="0">
                    <a:pos x="222" y="0"/>
                  </a:cxn>
                  <a:cxn ang="0">
                    <a:pos x="0" y="67"/>
                  </a:cxn>
                  <a:cxn ang="0">
                    <a:pos x="77" y="78"/>
                  </a:cxn>
                  <a:cxn ang="0">
                    <a:pos x="111" y="100"/>
                  </a:cxn>
                  <a:cxn ang="0">
                    <a:pos x="122" y="156"/>
                  </a:cxn>
                </a:cxnLst>
                <a:rect l="0" t="0" r="r" b="b"/>
                <a:pathLst>
                  <a:path w="1242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6"/>
                    </a:lnTo>
                    <a:lnTo>
                      <a:pt x="89" y="657"/>
                    </a:lnTo>
                    <a:lnTo>
                      <a:pt x="55" y="657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55" y="713"/>
                    </a:lnTo>
                    <a:lnTo>
                      <a:pt x="355" y="669"/>
                    </a:lnTo>
                    <a:lnTo>
                      <a:pt x="310" y="669"/>
                    </a:lnTo>
                    <a:lnTo>
                      <a:pt x="277" y="657"/>
                    </a:lnTo>
                    <a:lnTo>
                      <a:pt x="255" y="657"/>
                    </a:lnTo>
                    <a:lnTo>
                      <a:pt x="244" y="646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5" y="189"/>
                    </a:lnTo>
                    <a:lnTo>
                      <a:pt x="299" y="100"/>
                    </a:lnTo>
                    <a:lnTo>
                      <a:pt x="366" y="56"/>
                    </a:lnTo>
                    <a:lnTo>
                      <a:pt x="444" y="33"/>
                    </a:lnTo>
                    <a:lnTo>
                      <a:pt x="510" y="56"/>
                    </a:lnTo>
                    <a:lnTo>
                      <a:pt x="543" y="89"/>
                    </a:lnTo>
                    <a:lnTo>
                      <a:pt x="566" y="145"/>
                    </a:lnTo>
                    <a:lnTo>
                      <a:pt x="566" y="624"/>
                    </a:lnTo>
                    <a:lnTo>
                      <a:pt x="554" y="646"/>
                    </a:lnTo>
                    <a:lnTo>
                      <a:pt x="532" y="657"/>
                    </a:lnTo>
                    <a:lnTo>
                      <a:pt x="499" y="657"/>
                    </a:lnTo>
                    <a:lnTo>
                      <a:pt x="444" y="669"/>
                    </a:lnTo>
                    <a:lnTo>
                      <a:pt x="444" y="713"/>
                    </a:lnTo>
                    <a:lnTo>
                      <a:pt x="798" y="713"/>
                    </a:lnTo>
                    <a:lnTo>
                      <a:pt x="798" y="669"/>
                    </a:lnTo>
                    <a:lnTo>
                      <a:pt x="743" y="669"/>
                    </a:lnTo>
                    <a:lnTo>
                      <a:pt x="710" y="657"/>
                    </a:lnTo>
                    <a:lnTo>
                      <a:pt x="688" y="646"/>
                    </a:lnTo>
                    <a:lnTo>
                      <a:pt x="676" y="624"/>
                    </a:lnTo>
                    <a:lnTo>
                      <a:pt x="676" y="301"/>
                    </a:lnTo>
                    <a:lnTo>
                      <a:pt x="699" y="189"/>
                    </a:lnTo>
                    <a:lnTo>
                      <a:pt x="743" y="100"/>
                    </a:lnTo>
                    <a:lnTo>
                      <a:pt x="821" y="56"/>
                    </a:lnTo>
                    <a:lnTo>
                      <a:pt x="887" y="33"/>
                    </a:lnTo>
                    <a:lnTo>
                      <a:pt x="954" y="56"/>
                    </a:lnTo>
                    <a:lnTo>
                      <a:pt x="987" y="89"/>
                    </a:lnTo>
                    <a:lnTo>
                      <a:pt x="1009" y="145"/>
                    </a:lnTo>
                    <a:lnTo>
                      <a:pt x="1009" y="624"/>
                    </a:lnTo>
                    <a:lnTo>
                      <a:pt x="998" y="646"/>
                    </a:lnTo>
                    <a:lnTo>
                      <a:pt x="976" y="657"/>
                    </a:lnTo>
                    <a:lnTo>
                      <a:pt x="943" y="657"/>
                    </a:lnTo>
                    <a:lnTo>
                      <a:pt x="887" y="669"/>
                    </a:lnTo>
                    <a:lnTo>
                      <a:pt x="887" y="713"/>
                    </a:lnTo>
                    <a:lnTo>
                      <a:pt x="1242" y="713"/>
                    </a:lnTo>
                    <a:lnTo>
                      <a:pt x="1242" y="669"/>
                    </a:lnTo>
                    <a:lnTo>
                      <a:pt x="1198" y="669"/>
                    </a:lnTo>
                    <a:lnTo>
                      <a:pt x="1165" y="657"/>
                    </a:lnTo>
                    <a:lnTo>
                      <a:pt x="1142" y="657"/>
                    </a:lnTo>
                    <a:lnTo>
                      <a:pt x="1120" y="613"/>
                    </a:lnTo>
                    <a:lnTo>
                      <a:pt x="1120" y="200"/>
                    </a:lnTo>
                    <a:lnTo>
                      <a:pt x="1109" y="122"/>
                    </a:lnTo>
                    <a:lnTo>
                      <a:pt x="1076" y="67"/>
                    </a:lnTo>
                    <a:lnTo>
                      <a:pt x="1054" y="44"/>
                    </a:lnTo>
                    <a:lnTo>
                      <a:pt x="1031" y="33"/>
                    </a:lnTo>
                    <a:lnTo>
                      <a:pt x="998" y="11"/>
                    </a:lnTo>
                    <a:lnTo>
                      <a:pt x="954" y="11"/>
                    </a:lnTo>
                    <a:lnTo>
                      <a:pt x="898" y="0"/>
                    </a:lnTo>
                    <a:lnTo>
                      <a:pt x="810" y="22"/>
                    </a:lnTo>
                    <a:lnTo>
                      <a:pt x="743" y="56"/>
                    </a:lnTo>
                    <a:lnTo>
                      <a:pt x="699" y="111"/>
                    </a:lnTo>
                    <a:lnTo>
                      <a:pt x="676" y="156"/>
                    </a:lnTo>
                    <a:lnTo>
                      <a:pt x="643" y="78"/>
                    </a:lnTo>
                    <a:lnTo>
                      <a:pt x="588" y="33"/>
                    </a:lnTo>
                    <a:lnTo>
                      <a:pt x="521" y="11"/>
                    </a:lnTo>
                    <a:lnTo>
                      <a:pt x="455" y="0"/>
                    </a:lnTo>
                    <a:lnTo>
                      <a:pt x="355" y="22"/>
                    </a:lnTo>
                    <a:lnTo>
                      <a:pt x="277" y="78"/>
                    </a:lnTo>
                    <a:lnTo>
                      <a:pt x="222" y="16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100" y="89"/>
                    </a:lnTo>
                    <a:lnTo>
                      <a:pt x="111" y="100"/>
                    </a:lnTo>
                    <a:lnTo>
                      <a:pt x="122" y="122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49" name="Freeform 73"/>
              <p:cNvSpPr>
                <a:spLocks noEditPoints="1"/>
              </p:cNvSpPr>
              <p:nvPr/>
            </p:nvSpPr>
            <p:spPr bwMode="auto">
              <a:xfrm>
                <a:off x="32957" y="7861"/>
                <a:ext cx="788" cy="1136"/>
              </a:xfrm>
              <a:custGeom>
                <a:avLst/>
                <a:gdLst/>
                <a:ahLst/>
                <a:cxnLst>
                  <a:cxn ang="0">
                    <a:pos x="233" y="512"/>
                  </a:cxn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00"/>
                  </a:cxn>
                  <a:cxn ang="0">
                    <a:pos x="122" y="1114"/>
                  </a:cxn>
                  <a:cxn ang="0">
                    <a:pos x="167" y="1114"/>
                  </a:cxn>
                  <a:cxn ang="0">
                    <a:pos x="178" y="1103"/>
                  </a:cxn>
                  <a:cxn ang="0">
                    <a:pos x="222" y="1014"/>
                  </a:cxn>
                  <a:cxn ang="0">
                    <a:pos x="267" y="1058"/>
                  </a:cxn>
                  <a:cxn ang="0">
                    <a:pos x="333" y="1114"/>
                  </a:cxn>
                  <a:cxn ang="0">
                    <a:pos x="433" y="1136"/>
                  </a:cxn>
                  <a:cxn ang="0">
                    <a:pos x="566" y="1103"/>
                  </a:cxn>
                  <a:cxn ang="0">
                    <a:pos x="677" y="1025"/>
                  </a:cxn>
                  <a:cxn ang="0">
                    <a:pos x="766" y="913"/>
                  </a:cxn>
                  <a:cxn ang="0">
                    <a:pos x="788" y="769"/>
                  </a:cxn>
                  <a:cxn ang="0">
                    <a:pos x="766" y="624"/>
                  </a:cxn>
                  <a:cxn ang="0">
                    <a:pos x="688" y="512"/>
                  </a:cxn>
                  <a:cxn ang="0">
                    <a:pos x="577" y="434"/>
                  </a:cxn>
                  <a:cxn ang="0">
                    <a:pos x="455" y="401"/>
                  </a:cxn>
                  <a:cxn ang="0">
                    <a:pos x="366" y="412"/>
                  </a:cxn>
                  <a:cxn ang="0">
                    <a:pos x="300" y="445"/>
                  </a:cxn>
                  <a:cxn ang="0">
                    <a:pos x="256" y="479"/>
                  </a:cxn>
                  <a:cxn ang="0">
                    <a:pos x="233" y="512"/>
                  </a:cxn>
                  <a:cxn ang="0">
                    <a:pos x="233" y="936"/>
                  </a:cxn>
                  <a:cxn ang="0">
                    <a:pos x="233" y="568"/>
                  </a:cxn>
                  <a:cxn ang="0">
                    <a:pos x="322" y="479"/>
                  </a:cxn>
                  <a:cxn ang="0">
                    <a:pos x="389" y="445"/>
                  </a:cxn>
                  <a:cxn ang="0">
                    <a:pos x="444" y="434"/>
                  </a:cxn>
                  <a:cxn ang="0">
                    <a:pos x="500" y="445"/>
                  </a:cxn>
                  <a:cxn ang="0">
                    <a:pos x="544" y="468"/>
                  </a:cxn>
                  <a:cxn ang="0">
                    <a:pos x="577" y="501"/>
                  </a:cxn>
                  <a:cxn ang="0">
                    <a:pos x="611" y="546"/>
                  </a:cxn>
                  <a:cxn ang="0">
                    <a:pos x="644" y="613"/>
                  </a:cxn>
                  <a:cxn ang="0">
                    <a:pos x="655" y="691"/>
                  </a:cxn>
                  <a:cxn ang="0">
                    <a:pos x="655" y="835"/>
                  </a:cxn>
                  <a:cxn ang="0">
                    <a:pos x="644" y="913"/>
                  </a:cxn>
                  <a:cxn ang="0">
                    <a:pos x="611" y="992"/>
                  </a:cxn>
                  <a:cxn ang="0">
                    <a:pos x="566" y="1047"/>
                  </a:cxn>
                  <a:cxn ang="0">
                    <a:pos x="500" y="1081"/>
                  </a:cxn>
                  <a:cxn ang="0">
                    <a:pos x="422" y="1092"/>
                  </a:cxn>
                  <a:cxn ang="0">
                    <a:pos x="378" y="1092"/>
                  </a:cxn>
                  <a:cxn ang="0">
                    <a:pos x="333" y="1070"/>
                  </a:cxn>
                  <a:cxn ang="0">
                    <a:pos x="289" y="1036"/>
                  </a:cxn>
                  <a:cxn ang="0">
                    <a:pos x="256" y="1003"/>
                  </a:cxn>
                  <a:cxn ang="0">
                    <a:pos x="233" y="958"/>
                  </a:cxn>
                  <a:cxn ang="0">
                    <a:pos x="233" y="936"/>
                  </a:cxn>
                </a:cxnLst>
                <a:rect l="0" t="0" r="r" b="b"/>
                <a:pathLst>
                  <a:path w="788" h="1136">
                    <a:moveTo>
                      <a:pt x="233" y="512"/>
                    </a:moveTo>
                    <a:lnTo>
                      <a:pt x="233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00"/>
                    </a:lnTo>
                    <a:lnTo>
                      <a:pt x="122" y="1114"/>
                    </a:lnTo>
                    <a:lnTo>
                      <a:pt x="167" y="1114"/>
                    </a:lnTo>
                    <a:lnTo>
                      <a:pt x="178" y="1103"/>
                    </a:lnTo>
                    <a:lnTo>
                      <a:pt x="222" y="1014"/>
                    </a:lnTo>
                    <a:lnTo>
                      <a:pt x="267" y="1058"/>
                    </a:lnTo>
                    <a:lnTo>
                      <a:pt x="333" y="1114"/>
                    </a:lnTo>
                    <a:lnTo>
                      <a:pt x="433" y="1136"/>
                    </a:lnTo>
                    <a:lnTo>
                      <a:pt x="566" y="1103"/>
                    </a:lnTo>
                    <a:lnTo>
                      <a:pt x="677" y="1025"/>
                    </a:lnTo>
                    <a:lnTo>
                      <a:pt x="766" y="913"/>
                    </a:lnTo>
                    <a:lnTo>
                      <a:pt x="788" y="769"/>
                    </a:lnTo>
                    <a:lnTo>
                      <a:pt x="766" y="624"/>
                    </a:lnTo>
                    <a:lnTo>
                      <a:pt x="688" y="512"/>
                    </a:lnTo>
                    <a:lnTo>
                      <a:pt x="577" y="434"/>
                    </a:lnTo>
                    <a:lnTo>
                      <a:pt x="455" y="401"/>
                    </a:lnTo>
                    <a:lnTo>
                      <a:pt x="366" y="412"/>
                    </a:lnTo>
                    <a:lnTo>
                      <a:pt x="300" y="445"/>
                    </a:lnTo>
                    <a:lnTo>
                      <a:pt x="256" y="479"/>
                    </a:lnTo>
                    <a:lnTo>
                      <a:pt x="233" y="512"/>
                    </a:lnTo>
                    <a:close/>
                    <a:moveTo>
                      <a:pt x="233" y="936"/>
                    </a:moveTo>
                    <a:lnTo>
                      <a:pt x="233" y="568"/>
                    </a:lnTo>
                    <a:lnTo>
                      <a:pt x="322" y="479"/>
                    </a:lnTo>
                    <a:lnTo>
                      <a:pt x="389" y="445"/>
                    </a:lnTo>
                    <a:lnTo>
                      <a:pt x="444" y="434"/>
                    </a:lnTo>
                    <a:lnTo>
                      <a:pt x="500" y="445"/>
                    </a:lnTo>
                    <a:lnTo>
                      <a:pt x="544" y="468"/>
                    </a:lnTo>
                    <a:lnTo>
                      <a:pt x="577" y="501"/>
                    </a:lnTo>
                    <a:lnTo>
                      <a:pt x="611" y="546"/>
                    </a:lnTo>
                    <a:lnTo>
                      <a:pt x="644" y="613"/>
                    </a:lnTo>
                    <a:lnTo>
                      <a:pt x="655" y="691"/>
                    </a:lnTo>
                    <a:lnTo>
                      <a:pt x="655" y="835"/>
                    </a:lnTo>
                    <a:lnTo>
                      <a:pt x="644" y="913"/>
                    </a:lnTo>
                    <a:lnTo>
                      <a:pt x="611" y="992"/>
                    </a:lnTo>
                    <a:lnTo>
                      <a:pt x="566" y="1047"/>
                    </a:lnTo>
                    <a:lnTo>
                      <a:pt x="500" y="1081"/>
                    </a:lnTo>
                    <a:lnTo>
                      <a:pt x="422" y="1092"/>
                    </a:lnTo>
                    <a:lnTo>
                      <a:pt x="378" y="1092"/>
                    </a:lnTo>
                    <a:lnTo>
                      <a:pt x="333" y="1070"/>
                    </a:lnTo>
                    <a:lnTo>
                      <a:pt x="289" y="1036"/>
                    </a:lnTo>
                    <a:lnTo>
                      <a:pt x="256" y="1003"/>
                    </a:lnTo>
                    <a:lnTo>
                      <a:pt x="233" y="958"/>
                    </a:lnTo>
                    <a:lnTo>
                      <a:pt x="233" y="9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0" name="Freeform 74"/>
              <p:cNvSpPr>
                <a:spLocks noEditPoints="1"/>
              </p:cNvSpPr>
              <p:nvPr/>
            </p:nvSpPr>
            <p:spPr bwMode="auto">
              <a:xfrm>
                <a:off x="33889" y="8251"/>
                <a:ext cx="621" cy="746"/>
              </a:xfrm>
              <a:custGeom>
                <a:avLst/>
                <a:gdLst/>
                <a:ahLst/>
                <a:cxnLst>
                  <a:cxn ang="0">
                    <a:pos x="577" y="356"/>
                  </a:cxn>
                  <a:cxn ang="0">
                    <a:pos x="599" y="356"/>
                  </a:cxn>
                  <a:cxn ang="0">
                    <a:pos x="621" y="334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2" y="67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3"/>
                  </a:cxn>
                  <a:cxn ang="0">
                    <a:pos x="100" y="111"/>
                  </a:cxn>
                  <a:cxn ang="0">
                    <a:pos x="22" y="234"/>
                  </a:cxn>
                  <a:cxn ang="0">
                    <a:pos x="0" y="367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55" y="724"/>
                  </a:cxn>
                  <a:cxn ang="0">
                    <a:pos x="533" y="680"/>
                  </a:cxn>
                  <a:cxn ang="0">
                    <a:pos x="577" y="624"/>
                  </a:cxn>
                  <a:cxn ang="0">
                    <a:pos x="610" y="568"/>
                  </a:cxn>
                  <a:cxn ang="0">
                    <a:pos x="621" y="535"/>
                  </a:cxn>
                  <a:cxn ang="0">
                    <a:pos x="621" y="523"/>
                  </a:cxn>
                  <a:cxn ang="0">
                    <a:pos x="610" y="512"/>
                  </a:cxn>
                  <a:cxn ang="0">
                    <a:pos x="588" y="512"/>
                  </a:cxn>
                  <a:cxn ang="0">
                    <a:pos x="577" y="523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77" y="668"/>
                  </a:cxn>
                  <a:cxn ang="0">
                    <a:pos x="433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9" y="691"/>
                  </a:cxn>
                  <a:cxn ang="0">
                    <a:pos x="222" y="646"/>
                  </a:cxn>
                  <a:cxn ang="0">
                    <a:pos x="178" y="590"/>
                  </a:cxn>
                  <a:cxn ang="0">
                    <a:pos x="144" y="512"/>
                  </a:cxn>
                  <a:cxn ang="0">
                    <a:pos x="133" y="423"/>
                  </a:cxn>
                  <a:cxn ang="0">
                    <a:pos x="133" y="356"/>
                  </a:cxn>
                  <a:cxn ang="0">
                    <a:pos x="577" y="356"/>
                  </a:cxn>
                  <a:cxn ang="0">
                    <a:pos x="133" y="323"/>
                  </a:cxn>
                  <a:cxn ang="0">
                    <a:pos x="155" y="200"/>
                  </a:cxn>
                  <a:cxn ang="0">
                    <a:pos x="189" y="122"/>
                  </a:cxn>
                  <a:cxn ang="0">
                    <a:pos x="244" y="67"/>
                  </a:cxn>
                  <a:cxn ang="0">
                    <a:pos x="289" y="44"/>
                  </a:cxn>
                  <a:cxn ang="0">
                    <a:pos x="333" y="44"/>
                  </a:cxn>
                  <a:cxn ang="0">
                    <a:pos x="400" y="55"/>
                  </a:cxn>
                  <a:cxn ang="0">
                    <a:pos x="455" y="100"/>
                  </a:cxn>
                  <a:cxn ang="0">
                    <a:pos x="488" y="156"/>
                  </a:cxn>
                  <a:cxn ang="0">
                    <a:pos x="499" y="223"/>
                  </a:cxn>
                  <a:cxn ang="0">
                    <a:pos x="510" y="278"/>
                  </a:cxn>
                  <a:cxn ang="0">
                    <a:pos x="510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6">
                    <a:moveTo>
                      <a:pt x="577" y="356"/>
                    </a:moveTo>
                    <a:lnTo>
                      <a:pt x="599" y="356"/>
                    </a:lnTo>
                    <a:lnTo>
                      <a:pt x="621" y="334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2" y="67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3"/>
                    </a:lnTo>
                    <a:lnTo>
                      <a:pt x="100" y="111"/>
                    </a:lnTo>
                    <a:lnTo>
                      <a:pt x="22" y="234"/>
                    </a:lnTo>
                    <a:lnTo>
                      <a:pt x="0" y="367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55" y="724"/>
                    </a:lnTo>
                    <a:lnTo>
                      <a:pt x="533" y="680"/>
                    </a:lnTo>
                    <a:lnTo>
                      <a:pt x="577" y="624"/>
                    </a:lnTo>
                    <a:lnTo>
                      <a:pt x="610" y="568"/>
                    </a:lnTo>
                    <a:lnTo>
                      <a:pt x="621" y="535"/>
                    </a:lnTo>
                    <a:lnTo>
                      <a:pt x="621" y="523"/>
                    </a:lnTo>
                    <a:lnTo>
                      <a:pt x="610" y="512"/>
                    </a:lnTo>
                    <a:lnTo>
                      <a:pt x="588" y="512"/>
                    </a:lnTo>
                    <a:lnTo>
                      <a:pt x="577" y="523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77" y="668"/>
                    </a:lnTo>
                    <a:lnTo>
                      <a:pt x="433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9" y="691"/>
                    </a:lnTo>
                    <a:lnTo>
                      <a:pt x="222" y="646"/>
                    </a:lnTo>
                    <a:lnTo>
                      <a:pt x="178" y="590"/>
                    </a:lnTo>
                    <a:lnTo>
                      <a:pt x="144" y="512"/>
                    </a:lnTo>
                    <a:lnTo>
                      <a:pt x="133" y="423"/>
                    </a:lnTo>
                    <a:lnTo>
                      <a:pt x="133" y="356"/>
                    </a:lnTo>
                    <a:lnTo>
                      <a:pt x="577" y="356"/>
                    </a:lnTo>
                    <a:close/>
                    <a:moveTo>
                      <a:pt x="133" y="323"/>
                    </a:moveTo>
                    <a:lnTo>
                      <a:pt x="155" y="200"/>
                    </a:lnTo>
                    <a:lnTo>
                      <a:pt x="189" y="122"/>
                    </a:lnTo>
                    <a:lnTo>
                      <a:pt x="244" y="67"/>
                    </a:lnTo>
                    <a:lnTo>
                      <a:pt x="289" y="44"/>
                    </a:lnTo>
                    <a:lnTo>
                      <a:pt x="333" y="44"/>
                    </a:lnTo>
                    <a:lnTo>
                      <a:pt x="400" y="55"/>
                    </a:lnTo>
                    <a:lnTo>
                      <a:pt x="455" y="100"/>
                    </a:lnTo>
                    <a:lnTo>
                      <a:pt x="488" y="156"/>
                    </a:lnTo>
                    <a:lnTo>
                      <a:pt x="499" y="223"/>
                    </a:lnTo>
                    <a:lnTo>
                      <a:pt x="510" y="278"/>
                    </a:lnTo>
                    <a:lnTo>
                      <a:pt x="510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1" name="Freeform 75"/>
              <p:cNvSpPr>
                <a:spLocks/>
              </p:cNvSpPr>
              <p:nvPr/>
            </p:nvSpPr>
            <p:spPr bwMode="auto">
              <a:xfrm>
                <a:off x="34599" y="8262"/>
                <a:ext cx="544" cy="713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5"/>
                  </a:cxn>
                  <a:cxn ang="0">
                    <a:pos x="244" y="223"/>
                  </a:cxn>
                  <a:cxn ang="0">
                    <a:pos x="277" y="134"/>
                  </a:cxn>
                  <a:cxn ang="0">
                    <a:pos x="344" y="67"/>
                  </a:cxn>
                  <a:cxn ang="0">
                    <a:pos x="422" y="33"/>
                  </a:cxn>
                  <a:cxn ang="0">
                    <a:pos x="433" y="33"/>
                  </a:cxn>
                  <a:cxn ang="0">
                    <a:pos x="433" y="44"/>
                  </a:cxn>
                  <a:cxn ang="0">
                    <a:pos x="422" y="56"/>
                  </a:cxn>
                  <a:cxn ang="0">
                    <a:pos x="399" y="100"/>
                  </a:cxn>
                  <a:cxn ang="0">
                    <a:pos x="411" y="134"/>
                  </a:cxn>
                  <a:cxn ang="0">
                    <a:pos x="422" y="156"/>
                  </a:cxn>
                  <a:cxn ang="0">
                    <a:pos x="444" y="167"/>
                  </a:cxn>
                  <a:cxn ang="0">
                    <a:pos x="488" y="167"/>
                  </a:cxn>
                  <a:cxn ang="0">
                    <a:pos x="510" y="156"/>
                  </a:cxn>
                  <a:cxn ang="0">
                    <a:pos x="521" y="145"/>
                  </a:cxn>
                  <a:cxn ang="0">
                    <a:pos x="544" y="100"/>
                  </a:cxn>
                  <a:cxn ang="0">
                    <a:pos x="533" y="67"/>
                  </a:cxn>
                  <a:cxn ang="0">
                    <a:pos x="521" y="44"/>
                  </a:cxn>
                  <a:cxn ang="0">
                    <a:pos x="488" y="22"/>
                  </a:cxn>
                  <a:cxn ang="0">
                    <a:pos x="422" y="0"/>
                  </a:cxn>
                  <a:cxn ang="0">
                    <a:pos x="344" y="22"/>
                  </a:cxn>
                  <a:cxn ang="0">
                    <a:pos x="289" y="67"/>
                  </a:cxn>
                  <a:cxn ang="0">
                    <a:pos x="244" y="122"/>
                  </a:cxn>
                  <a:cxn ang="0">
                    <a:pos x="222" y="178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111" y="89"/>
                  </a:cxn>
                  <a:cxn ang="0">
                    <a:pos x="122" y="100"/>
                  </a:cxn>
                  <a:cxn ang="0">
                    <a:pos x="122" y="624"/>
                  </a:cxn>
                  <a:cxn ang="0">
                    <a:pos x="111" y="646"/>
                  </a:cxn>
                  <a:cxn ang="0">
                    <a:pos x="100" y="657"/>
                  </a:cxn>
                  <a:cxn ang="0">
                    <a:pos x="44" y="657"/>
                  </a:cxn>
                  <a:cxn ang="0">
                    <a:pos x="0" y="669"/>
                  </a:cxn>
                  <a:cxn ang="0">
                    <a:pos x="0" y="713"/>
                  </a:cxn>
                  <a:cxn ang="0">
                    <a:pos x="388" y="713"/>
                  </a:cxn>
                  <a:cxn ang="0">
                    <a:pos x="388" y="669"/>
                  </a:cxn>
                  <a:cxn ang="0">
                    <a:pos x="300" y="669"/>
                  </a:cxn>
                  <a:cxn ang="0">
                    <a:pos x="266" y="657"/>
                  </a:cxn>
                  <a:cxn ang="0">
                    <a:pos x="244" y="646"/>
                  </a:cxn>
                  <a:cxn ang="0">
                    <a:pos x="233" y="635"/>
                  </a:cxn>
                  <a:cxn ang="0">
                    <a:pos x="233" y="591"/>
                  </a:cxn>
                </a:cxnLst>
                <a:rect l="0" t="0" r="r" b="b"/>
                <a:pathLst>
                  <a:path w="544" h="713">
                    <a:moveTo>
                      <a:pt x="233" y="591"/>
                    </a:moveTo>
                    <a:lnTo>
                      <a:pt x="233" y="345"/>
                    </a:lnTo>
                    <a:lnTo>
                      <a:pt x="244" y="223"/>
                    </a:lnTo>
                    <a:lnTo>
                      <a:pt x="277" y="134"/>
                    </a:lnTo>
                    <a:lnTo>
                      <a:pt x="344" y="67"/>
                    </a:lnTo>
                    <a:lnTo>
                      <a:pt x="422" y="33"/>
                    </a:lnTo>
                    <a:lnTo>
                      <a:pt x="433" y="33"/>
                    </a:lnTo>
                    <a:lnTo>
                      <a:pt x="433" y="44"/>
                    </a:lnTo>
                    <a:lnTo>
                      <a:pt x="422" y="56"/>
                    </a:lnTo>
                    <a:lnTo>
                      <a:pt x="399" y="100"/>
                    </a:lnTo>
                    <a:lnTo>
                      <a:pt x="411" y="134"/>
                    </a:lnTo>
                    <a:lnTo>
                      <a:pt x="422" y="156"/>
                    </a:lnTo>
                    <a:lnTo>
                      <a:pt x="444" y="167"/>
                    </a:lnTo>
                    <a:lnTo>
                      <a:pt x="488" y="167"/>
                    </a:lnTo>
                    <a:lnTo>
                      <a:pt x="510" y="156"/>
                    </a:lnTo>
                    <a:lnTo>
                      <a:pt x="521" y="145"/>
                    </a:lnTo>
                    <a:lnTo>
                      <a:pt x="544" y="100"/>
                    </a:lnTo>
                    <a:lnTo>
                      <a:pt x="533" y="67"/>
                    </a:lnTo>
                    <a:lnTo>
                      <a:pt x="521" y="44"/>
                    </a:lnTo>
                    <a:lnTo>
                      <a:pt x="488" y="22"/>
                    </a:lnTo>
                    <a:lnTo>
                      <a:pt x="422" y="0"/>
                    </a:lnTo>
                    <a:lnTo>
                      <a:pt x="344" y="22"/>
                    </a:lnTo>
                    <a:lnTo>
                      <a:pt x="289" y="67"/>
                    </a:lnTo>
                    <a:lnTo>
                      <a:pt x="244" y="122"/>
                    </a:lnTo>
                    <a:lnTo>
                      <a:pt x="222" y="178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111" y="89"/>
                    </a:lnTo>
                    <a:lnTo>
                      <a:pt x="122" y="100"/>
                    </a:lnTo>
                    <a:lnTo>
                      <a:pt x="122" y="624"/>
                    </a:lnTo>
                    <a:lnTo>
                      <a:pt x="111" y="646"/>
                    </a:lnTo>
                    <a:lnTo>
                      <a:pt x="100" y="657"/>
                    </a:lnTo>
                    <a:lnTo>
                      <a:pt x="44" y="657"/>
                    </a:lnTo>
                    <a:lnTo>
                      <a:pt x="0" y="669"/>
                    </a:lnTo>
                    <a:lnTo>
                      <a:pt x="0" y="713"/>
                    </a:lnTo>
                    <a:lnTo>
                      <a:pt x="388" y="713"/>
                    </a:lnTo>
                    <a:lnTo>
                      <a:pt x="388" y="669"/>
                    </a:lnTo>
                    <a:lnTo>
                      <a:pt x="300" y="669"/>
                    </a:lnTo>
                    <a:lnTo>
                      <a:pt x="266" y="657"/>
                    </a:lnTo>
                    <a:lnTo>
                      <a:pt x="244" y="646"/>
                    </a:lnTo>
                    <a:lnTo>
                      <a:pt x="233" y="635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2" name="Freeform 76"/>
              <p:cNvSpPr>
                <a:spLocks noEditPoints="1"/>
              </p:cNvSpPr>
              <p:nvPr/>
            </p:nvSpPr>
            <p:spPr bwMode="auto">
              <a:xfrm>
                <a:off x="35997" y="8251"/>
                <a:ext cx="710" cy="746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76" y="234"/>
                  </a:cxn>
                  <a:cxn ang="0">
                    <a:pos x="610" y="111"/>
                  </a:cxn>
                  <a:cxn ang="0">
                    <a:pos x="488" y="33"/>
                  </a:cxn>
                  <a:cxn ang="0">
                    <a:pos x="355" y="0"/>
                  </a:cxn>
                  <a:cxn ang="0">
                    <a:pos x="211" y="33"/>
                  </a:cxn>
                  <a:cxn ang="0">
                    <a:pos x="100" y="111"/>
                  </a:cxn>
                  <a:cxn ang="0">
                    <a:pos x="33" y="234"/>
                  </a:cxn>
                  <a:cxn ang="0">
                    <a:pos x="0" y="379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88" y="713"/>
                  </a:cxn>
                  <a:cxn ang="0">
                    <a:pos x="599" y="635"/>
                  </a:cxn>
                  <a:cxn ang="0">
                    <a:pos x="676" y="523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8" y="691"/>
                  </a:cxn>
                  <a:cxn ang="0">
                    <a:pos x="222" y="657"/>
                  </a:cxn>
                  <a:cxn ang="0">
                    <a:pos x="177" y="590"/>
                  </a:cxn>
                  <a:cxn ang="0">
                    <a:pos x="144" y="512"/>
                  </a:cxn>
                  <a:cxn ang="0">
                    <a:pos x="133" y="434"/>
                  </a:cxn>
                  <a:cxn ang="0">
                    <a:pos x="133" y="256"/>
                  </a:cxn>
                  <a:cxn ang="0">
                    <a:pos x="166" y="145"/>
                  </a:cxn>
                  <a:cxn ang="0">
                    <a:pos x="222" y="89"/>
                  </a:cxn>
                  <a:cxn ang="0">
                    <a:pos x="288" y="55"/>
                  </a:cxn>
                  <a:cxn ang="0">
                    <a:pos x="355" y="44"/>
                  </a:cxn>
                  <a:cxn ang="0">
                    <a:pos x="421" y="55"/>
                  </a:cxn>
                  <a:cxn ang="0">
                    <a:pos x="488" y="89"/>
                  </a:cxn>
                  <a:cxn ang="0">
                    <a:pos x="532" y="145"/>
                  </a:cxn>
                  <a:cxn ang="0">
                    <a:pos x="565" y="223"/>
                  </a:cxn>
                  <a:cxn ang="0">
                    <a:pos x="577" y="301"/>
                  </a:cxn>
                  <a:cxn ang="0">
                    <a:pos x="577" y="468"/>
                  </a:cxn>
                  <a:cxn ang="0">
                    <a:pos x="543" y="579"/>
                  </a:cxn>
                  <a:cxn ang="0">
                    <a:pos x="499" y="646"/>
                  </a:cxn>
                  <a:cxn ang="0">
                    <a:pos x="432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6">
                    <a:moveTo>
                      <a:pt x="710" y="379"/>
                    </a:moveTo>
                    <a:lnTo>
                      <a:pt x="676" y="234"/>
                    </a:lnTo>
                    <a:lnTo>
                      <a:pt x="610" y="111"/>
                    </a:lnTo>
                    <a:lnTo>
                      <a:pt x="488" y="33"/>
                    </a:lnTo>
                    <a:lnTo>
                      <a:pt x="355" y="0"/>
                    </a:lnTo>
                    <a:lnTo>
                      <a:pt x="211" y="33"/>
                    </a:lnTo>
                    <a:lnTo>
                      <a:pt x="100" y="111"/>
                    </a:lnTo>
                    <a:lnTo>
                      <a:pt x="33" y="234"/>
                    </a:lnTo>
                    <a:lnTo>
                      <a:pt x="0" y="379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88" y="713"/>
                    </a:lnTo>
                    <a:lnTo>
                      <a:pt x="599" y="635"/>
                    </a:lnTo>
                    <a:lnTo>
                      <a:pt x="676" y="523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8" y="691"/>
                    </a:lnTo>
                    <a:lnTo>
                      <a:pt x="222" y="657"/>
                    </a:lnTo>
                    <a:lnTo>
                      <a:pt x="177" y="590"/>
                    </a:lnTo>
                    <a:lnTo>
                      <a:pt x="144" y="512"/>
                    </a:lnTo>
                    <a:lnTo>
                      <a:pt x="133" y="434"/>
                    </a:lnTo>
                    <a:lnTo>
                      <a:pt x="133" y="256"/>
                    </a:lnTo>
                    <a:lnTo>
                      <a:pt x="166" y="145"/>
                    </a:lnTo>
                    <a:lnTo>
                      <a:pt x="222" y="89"/>
                    </a:lnTo>
                    <a:lnTo>
                      <a:pt x="288" y="55"/>
                    </a:lnTo>
                    <a:lnTo>
                      <a:pt x="355" y="44"/>
                    </a:lnTo>
                    <a:lnTo>
                      <a:pt x="421" y="55"/>
                    </a:lnTo>
                    <a:lnTo>
                      <a:pt x="488" y="89"/>
                    </a:lnTo>
                    <a:lnTo>
                      <a:pt x="532" y="145"/>
                    </a:lnTo>
                    <a:lnTo>
                      <a:pt x="565" y="223"/>
                    </a:lnTo>
                    <a:lnTo>
                      <a:pt x="577" y="301"/>
                    </a:lnTo>
                    <a:lnTo>
                      <a:pt x="577" y="468"/>
                    </a:lnTo>
                    <a:lnTo>
                      <a:pt x="543" y="579"/>
                    </a:lnTo>
                    <a:lnTo>
                      <a:pt x="499" y="646"/>
                    </a:lnTo>
                    <a:lnTo>
                      <a:pt x="432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3" name="Freeform 77"/>
              <p:cNvSpPr>
                <a:spLocks/>
              </p:cNvSpPr>
              <p:nvPr/>
            </p:nvSpPr>
            <p:spPr bwMode="auto">
              <a:xfrm>
                <a:off x="36806" y="7838"/>
                <a:ext cx="522" cy="1137"/>
              </a:xfrm>
              <a:custGeom>
                <a:avLst/>
                <a:gdLst/>
                <a:ahLst/>
                <a:cxnLst>
                  <a:cxn ang="0">
                    <a:pos x="233" y="491"/>
                  </a:cxn>
                  <a:cxn ang="0">
                    <a:pos x="411" y="491"/>
                  </a:cxn>
                  <a:cxn ang="0">
                    <a:pos x="411" y="446"/>
                  </a:cxn>
                  <a:cxn ang="0">
                    <a:pos x="222" y="446"/>
                  </a:cxn>
                  <a:cxn ang="0">
                    <a:pos x="222" y="257"/>
                  </a:cxn>
                  <a:cxn ang="0">
                    <a:pos x="233" y="168"/>
                  </a:cxn>
                  <a:cxn ang="0">
                    <a:pos x="278" y="101"/>
                  </a:cxn>
                  <a:cxn ang="0">
                    <a:pos x="322" y="56"/>
                  </a:cxn>
                  <a:cxn ang="0">
                    <a:pos x="378" y="45"/>
                  </a:cxn>
                  <a:cxn ang="0">
                    <a:pos x="400" y="45"/>
                  </a:cxn>
                  <a:cxn ang="0">
                    <a:pos x="422" y="56"/>
                  </a:cxn>
                  <a:cxn ang="0">
                    <a:pos x="411" y="56"/>
                  </a:cxn>
                  <a:cxn ang="0">
                    <a:pos x="378" y="90"/>
                  </a:cxn>
                  <a:cxn ang="0">
                    <a:pos x="378" y="145"/>
                  </a:cxn>
                  <a:cxn ang="0">
                    <a:pos x="400" y="168"/>
                  </a:cxn>
                  <a:cxn ang="0">
                    <a:pos x="444" y="190"/>
                  </a:cxn>
                  <a:cxn ang="0">
                    <a:pos x="477" y="179"/>
                  </a:cxn>
                  <a:cxn ang="0">
                    <a:pos x="500" y="168"/>
                  </a:cxn>
                  <a:cxn ang="0">
                    <a:pos x="511" y="145"/>
                  </a:cxn>
                  <a:cxn ang="0">
                    <a:pos x="522" y="112"/>
                  </a:cxn>
                  <a:cxn ang="0">
                    <a:pos x="511" y="78"/>
                  </a:cxn>
                  <a:cxn ang="0">
                    <a:pos x="489" y="45"/>
                  </a:cxn>
                  <a:cxn ang="0">
                    <a:pos x="455" y="23"/>
                  </a:cxn>
                  <a:cxn ang="0">
                    <a:pos x="422" y="12"/>
                  </a:cxn>
                  <a:cxn ang="0">
                    <a:pos x="378" y="0"/>
                  </a:cxn>
                  <a:cxn ang="0">
                    <a:pos x="289" y="23"/>
                  </a:cxn>
                  <a:cxn ang="0">
                    <a:pos x="211" y="67"/>
                  </a:cxn>
                  <a:cxn ang="0">
                    <a:pos x="145" y="145"/>
                  </a:cxn>
                  <a:cxn ang="0">
                    <a:pos x="123" y="257"/>
                  </a:cxn>
                  <a:cxn ang="0">
                    <a:pos x="123" y="446"/>
                  </a:cxn>
                  <a:cxn ang="0">
                    <a:pos x="0" y="446"/>
                  </a:cxn>
                  <a:cxn ang="0">
                    <a:pos x="0" y="491"/>
                  </a:cxn>
                  <a:cxn ang="0">
                    <a:pos x="123" y="491"/>
                  </a:cxn>
                  <a:cxn ang="0">
                    <a:pos x="123" y="1048"/>
                  </a:cxn>
                  <a:cxn ang="0">
                    <a:pos x="111" y="1070"/>
                  </a:cxn>
                  <a:cxn ang="0">
                    <a:pos x="100" y="1081"/>
                  </a:cxn>
                  <a:cxn ang="0">
                    <a:pos x="45" y="1081"/>
                  </a:cxn>
                  <a:cxn ang="0">
                    <a:pos x="0" y="1093"/>
                  </a:cxn>
                  <a:cxn ang="0">
                    <a:pos x="0" y="1137"/>
                  </a:cxn>
                  <a:cxn ang="0">
                    <a:pos x="389" y="1137"/>
                  </a:cxn>
                  <a:cxn ang="0">
                    <a:pos x="389" y="1093"/>
                  </a:cxn>
                  <a:cxn ang="0">
                    <a:pos x="300" y="1093"/>
                  </a:cxn>
                  <a:cxn ang="0">
                    <a:pos x="267" y="1081"/>
                  </a:cxn>
                  <a:cxn ang="0">
                    <a:pos x="245" y="1070"/>
                  </a:cxn>
                  <a:cxn ang="0">
                    <a:pos x="233" y="1059"/>
                  </a:cxn>
                  <a:cxn ang="0">
                    <a:pos x="233" y="1015"/>
                  </a:cxn>
                  <a:cxn ang="0">
                    <a:pos x="233" y="491"/>
                  </a:cxn>
                </a:cxnLst>
                <a:rect l="0" t="0" r="r" b="b"/>
                <a:pathLst>
                  <a:path w="522" h="1137">
                    <a:moveTo>
                      <a:pt x="233" y="491"/>
                    </a:moveTo>
                    <a:lnTo>
                      <a:pt x="411" y="491"/>
                    </a:lnTo>
                    <a:lnTo>
                      <a:pt x="411" y="446"/>
                    </a:lnTo>
                    <a:lnTo>
                      <a:pt x="222" y="446"/>
                    </a:lnTo>
                    <a:lnTo>
                      <a:pt x="222" y="257"/>
                    </a:lnTo>
                    <a:lnTo>
                      <a:pt x="233" y="168"/>
                    </a:lnTo>
                    <a:lnTo>
                      <a:pt x="278" y="101"/>
                    </a:lnTo>
                    <a:lnTo>
                      <a:pt x="322" y="56"/>
                    </a:lnTo>
                    <a:lnTo>
                      <a:pt x="378" y="45"/>
                    </a:lnTo>
                    <a:lnTo>
                      <a:pt x="400" y="45"/>
                    </a:lnTo>
                    <a:lnTo>
                      <a:pt x="422" y="56"/>
                    </a:lnTo>
                    <a:lnTo>
                      <a:pt x="411" y="56"/>
                    </a:lnTo>
                    <a:lnTo>
                      <a:pt x="378" y="90"/>
                    </a:lnTo>
                    <a:lnTo>
                      <a:pt x="378" y="145"/>
                    </a:lnTo>
                    <a:lnTo>
                      <a:pt x="400" y="168"/>
                    </a:lnTo>
                    <a:lnTo>
                      <a:pt x="444" y="190"/>
                    </a:lnTo>
                    <a:lnTo>
                      <a:pt x="477" y="179"/>
                    </a:lnTo>
                    <a:lnTo>
                      <a:pt x="500" y="168"/>
                    </a:lnTo>
                    <a:lnTo>
                      <a:pt x="511" y="145"/>
                    </a:lnTo>
                    <a:lnTo>
                      <a:pt x="522" y="112"/>
                    </a:lnTo>
                    <a:lnTo>
                      <a:pt x="511" y="78"/>
                    </a:lnTo>
                    <a:lnTo>
                      <a:pt x="489" y="45"/>
                    </a:lnTo>
                    <a:lnTo>
                      <a:pt x="455" y="23"/>
                    </a:lnTo>
                    <a:lnTo>
                      <a:pt x="422" y="12"/>
                    </a:lnTo>
                    <a:lnTo>
                      <a:pt x="378" y="0"/>
                    </a:lnTo>
                    <a:lnTo>
                      <a:pt x="289" y="23"/>
                    </a:lnTo>
                    <a:lnTo>
                      <a:pt x="211" y="67"/>
                    </a:lnTo>
                    <a:lnTo>
                      <a:pt x="145" y="145"/>
                    </a:lnTo>
                    <a:lnTo>
                      <a:pt x="123" y="257"/>
                    </a:lnTo>
                    <a:lnTo>
                      <a:pt x="123" y="446"/>
                    </a:lnTo>
                    <a:lnTo>
                      <a:pt x="0" y="446"/>
                    </a:lnTo>
                    <a:lnTo>
                      <a:pt x="0" y="491"/>
                    </a:lnTo>
                    <a:lnTo>
                      <a:pt x="123" y="491"/>
                    </a:lnTo>
                    <a:lnTo>
                      <a:pt x="123" y="1048"/>
                    </a:lnTo>
                    <a:lnTo>
                      <a:pt x="111" y="1070"/>
                    </a:lnTo>
                    <a:lnTo>
                      <a:pt x="100" y="1081"/>
                    </a:lnTo>
                    <a:lnTo>
                      <a:pt x="45" y="1081"/>
                    </a:lnTo>
                    <a:lnTo>
                      <a:pt x="0" y="1093"/>
                    </a:lnTo>
                    <a:lnTo>
                      <a:pt x="0" y="1137"/>
                    </a:lnTo>
                    <a:lnTo>
                      <a:pt x="389" y="1137"/>
                    </a:lnTo>
                    <a:lnTo>
                      <a:pt x="389" y="1093"/>
                    </a:lnTo>
                    <a:lnTo>
                      <a:pt x="300" y="1093"/>
                    </a:lnTo>
                    <a:lnTo>
                      <a:pt x="267" y="1081"/>
                    </a:lnTo>
                    <a:lnTo>
                      <a:pt x="245" y="1070"/>
                    </a:lnTo>
                    <a:lnTo>
                      <a:pt x="233" y="1059"/>
                    </a:lnTo>
                    <a:lnTo>
                      <a:pt x="233" y="1015"/>
                    </a:lnTo>
                    <a:lnTo>
                      <a:pt x="233" y="4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4" name="Freeform 78"/>
              <p:cNvSpPr>
                <a:spLocks/>
              </p:cNvSpPr>
              <p:nvPr/>
            </p:nvSpPr>
            <p:spPr bwMode="auto">
              <a:xfrm>
                <a:off x="4894" y="10190"/>
                <a:ext cx="798" cy="713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24"/>
                  </a:cxn>
                  <a:cxn ang="0">
                    <a:pos x="111" y="646"/>
                  </a:cxn>
                  <a:cxn ang="0">
                    <a:pos x="88" y="657"/>
                  </a:cxn>
                  <a:cxn ang="0">
                    <a:pos x="44" y="657"/>
                  </a:cxn>
                  <a:cxn ang="0">
                    <a:pos x="0" y="668"/>
                  </a:cxn>
                  <a:cxn ang="0">
                    <a:pos x="0" y="713"/>
                  </a:cxn>
                  <a:cxn ang="0">
                    <a:pos x="355" y="713"/>
                  </a:cxn>
                  <a:cxn ang="0">
                    <a:pos x="355" y="668"/>
                  </a:cxn>
                  <a:cxn ang="0">
                    <a:pos x="310" y="668"/>
                  </a:cxn>
                  <a:cxn ang="0">
                    <a:pos x="277" y="657"/>
                  </a:cxn>
                  <a:cxn ang="0">
                    <a:pos x="255" y="657"/>
                  </a:cxn>
                  <a:cxn ang="0">
                    <a:pos x="244" y="646"/>
                  </a:cxn>
                  <a:cxn ang="0">
                    <a:pos x="233" y="624"/>
                  </a:cxn>
                  <a:cxn ang="0">
                    <a:pos x="233" y="301"/>
                  </a:cxn>
                  <a:cxn ang="0">
                    <a:pos x="255" y="189"/>
                  </a:cxn>
                  <a:cxn ang="0">
                    <a:pos x="299" y="100"/>
                  </a:cxn>
                  <a:cxn ang="0">
                    <a:pos x="366" y="55"/>
                  </a:cxn>
                  <a:cxn ang="0">
                    <a:pos x="443" y="33"/>
                  </a:cxn>
                  <a:cxn ang="0">
                    <a:pos x="510" y="55"/>
                  </a:cxn>
                  <a:cxn ang="0">
                    <a:pos x="543" y="89"/>
                  </a:cxn>
                  <a:cxn ang="0">
                    <a:pos x="565" y="145"/>
                  </a:cxn>
                  <a:cxn ang="0">
                    <a:pos x="565" y="624"/>
                  </a:cxn>
                  <a:cxn ang="0">
                    <a:pos x="554" y="646"/>
                  </a:cxn>
                  <a:cxn ang="0">
                    <a:pos x="532" y="657"/>
                  </a:cxn>
                  <a:cxn ang="0">
                    <a:pos x="499" y="657"/>
                  </a:cxn>
                  <a:cxn ang="0">
                    <a:pos x="443" y="668"/>
                  </a:cxn>
                  <a:cxn ang="0">
                    <a:pos x="443" y="713"/>
                  </a:cxn>
                  <a:cxn ang="0">
                    <a:pos x="798" y="713"/>
                  </a:cxn>
                  <a:cxn ang="0">
                    <a:pos x="798" y="668"/>
                  </a:cxn>
                  <a:cxn ang="0">
                    <a:pos x="754" y="668"/>
                  </a:cxn>
                  <a:cxn ang="0">
                    <a:pos x="721" y="657"/>
                  </a:cxn>
                  <a:cxn ang="0">
                    <a:pos x="699" y="657"/>
                  </a:cxn>
                  <a:cxn ang="0">
                    <a:pos x="676" y="635"/>
                  </a:cxn>
                  <a:cxn ang="0">
                    <a:pos x="676" y="200"/>
                  </a:cxn>
                  <a:cxn ang="0">
                    <a:pos x="665" y="122"/>
                  </a:cxn>
                  <a:cxn ang="0">
                    <a:pos x="621" y="67"/>
                  </a:cxn>
                  <a:cxn ang="0">
                    <a:pos x="610" y="44"/>
                  </a:cxn>
                  <a:cxn ang="0">
                    <a:pos x="588" y="33"/>
                  </a:cxn>
                  <a:cxn ang="0">
                    <a:pos x="554" y="11"/>
                  </a:cxn>
                  <a:cxn ang="0">
                    <a:pos x="510" y="11"/>
                  </a:cxn>
                  <a:cxn ang="0">
                    <a:pos x="455" y="0"/>
                  </a:cxn>
                  <a:cxn ang="0">
                    <a:pos x="355" y="22"/>
                  </a:cxn>
                  <a:cxn ang="0">
                    <a:pos x="277" y="78"/>
                  </a:cxn>
                  <a:cxn ang="0">
                    <a:pos x="222" y="167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100" y="89"/>
                  </a:cxn>
                  <a:cxn ang="0">
                    <a:pos x="111" y="100"/>
                  </a:cxn>
                  <a:cxn ang="0">
                    <a:pos x="122" y="122"/>
                  </a:cxn>
                  <a:cxn ang="0">
                    <a:pos x="122" y="156"/>
                  </a:cxn>
                </a:cxnLst>
                <a:rect l="0" t="0" r="r" b="b"/>
                <a:pathLst>
                  <a:path w="798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6"/>
                    </a:lnTo>
                    <a:lnTo>
                      <a:pt x="88" y="657"/>
                    </a:lnTo>
                    <a:lnTo>
                      <a:pt x="44" y="657"/>
                    </a:lnTo>
                    <a:lnTo>
                      <a:pt x="0" y="668"/>
                    </a:lnTo>
                    <a:lnTo>
                      <a:pt x="0" y="713"/>
                    </a:lnTo>
                    <a:lnTo>
                      <a:pt x="355" y="713"/>
                    </a:lnTo>
                    <a:lnTo>
                      <a:pt x="355" y="668"/>
                    </a:lnTo>
                    <a:lnTo>
                      <a:pt x="310" y="668"/>
                    </a:lnTo>
                    <a:lnTo>
                      <a:pt x="277" y="657"/>
                    </a:lnTo>
                    <a:lnTo>
                      <a:pt x="255" y="657"/>
                    </a:lnTo>
                    <a:lnTo>
                      <a:pt x="244" y="646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5" y="189"/>
                    </a:lnTo>
                    <a:lnTo>
                      <a:pt x="299" y="100"/>
                    </a:lnTo>
                    <a:lnTo>
                      <a:pt x="366" y="55"/>
                    </a:lnTo>
                    <a:lnTo>
                      <a:pt x="443" y="33"/>
                    </a:lnTo>
                    <a:lnTo>
                      <a:pt x="510" y="55"/>
                    </a:lnTo>
                    <a:lnTo>
                      <a:pt x="543" y="89"/>
                    </a:lnTo>
                    <a:lnTo>
                      <a:pt x="565" y="145"/>
                    </a:lnTo>
                    <a:lnTo>
                      <a:pt x="565" y="624"/>
                    </a:lnTo>
                    <a:lnTo>
                      <a:pt x="554" y="646"/>
                    </a:lnTo>
                    <a:lnTo>
                      <a:pt x="532" y="657"/>
                    </a:lnTo>
                    <a:lnTo>
                      <a:pt x="499" y="657"/>
                    </a:lnTo>
                    <a:lnTo>
                      <a:pt x="443" y="668"/>
                    </a:lnTo>
                    <a:lnTo>
                      <a:pt x="443" y="713"/>
                    </a:lnTo>
                    <a:lnTo>
                      <a:pt x="798" y="713"/>
                    </a:lnTo>
                    <a:lnTo>
                      <a:pt x="798" y="668"/>
                    </a:lnTo>
                    <a:lnTo>
                      <a:pt x="754" y="668"/>
                    </a:lnTo>
                    <a:lnTo>
                      <a:pt x="721" y="657"/>
                    </a:lnTo>
                    <a:lnTo>
                      <a:pt x="699" y="657"/>
                    </a:lnTo>
                    <a:lnTo>
                      <a:pt x="676" y="635"/>
                    </a:lnTo>
                    <a:lnTo>
                      <a:pt x="676" y="200"/>
                    </a:lnTo>
                    <a:lnTo>
                      <a:pt x="665" y="122"/>
                    </a:lnTo>
                    <a:lnTo>
                      <a:pt x="621" y="67"/>
                    </a:lnTo>
                    <a:lnTo>
                      <a:pt x="610" y="44"/>
                    </a:lnTo>
                    <a:lnTo>
                      <a:pt x="588" y="33"/>
                    </a:lnTo>
                    <a:lnTo>
                      <a:pt x="554" y="11"/>
                    </a:lnTo>
                    <a:lnTo>
                      <a:pt x="510" y="11"/>
                    </a:lnTo>
                    <a:lnTo>
                      <a:pt x="455" y="0"/>
                    </a:lnTo>
                    <a:lnTo>
                      <a:pt x="355" y="22"/>
                    </a:lnTo>
                    <a:lnTo>
                      <a:pt x="277" y="78"/>
                    </a:lnTo>
                    <a:lnTo>
                      <a:pt x="222" y="16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100" y="89"/>
                    </a:lnTo>
                    <a:lnTo>
                      <a:pt x="111" y="100"/>
                    </a:lnTo>
                    <a:lnTo>
                      <a:pt x="122" y="122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5" name="Freeform 79"/>
              <p:cNvSpPr>
                <a:spLocks noEditPoints="1"/>
              </p:cNvSpPr>
              <p:nvPr/>
            </p:nvSpPr>
            <p:spPr bwMode="auto">
              <a:xfrm>
                <a:off x="5770" y="10179"/>
                <a:ext cx="710" cy="746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77" y="234"/>
                  </a:cxn>
                  <a:cxn ang="0">
                    <a:pos x="610" y="111"/>
                  </a:cxn>
                  <a:cxn ang="0">
                    <a:pos x="488" y="33"/>
                  </a:cxn>
                  <a:cxn ang="0">
                    <a:pos x="355" y="0"/>
                  </a:cxn>
                  <a:cxn ang="0">
                    <a:pos x="211" y="33"/>
                  </a:cxn>
                  <a:cxn ang="0">
                    <a:pos x="100" y="111"/>
                  </a:cxn>
                  <a:cxn ang="0">
                    <a:pos x="33" y="234"/>
                  </a:cxn>
                  <a:cxn ang="0">
                    <a:pos x="0" y="379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88" y="713"/>
                  </a:cxn>
                  <a:cxn ang="0">
                    <a:pos x="610" y="635"/>
                  </a:cxn>
                  <a:cxn ang="0">
                    <a:pos x="677" y="523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8" y="691"/>
                  </a:cxn>
                  <a:cxn ang="0">
                    <a:pos x="222" y="657"/>
                  </a:cxn>
                  <a:cxn ang="0">
                    <a:pos x="177" y="590"/>
                  </a:cxn>
                  <a:cxn ang="0">
                    <a:pos x="144" y="512"/>
                  </a:cxn>
                  <a:cxn ang="0">
                    <a:pos x="133" y="434"/>
                  </a:cxn>
                  <a:cxn ang="0">
                    <a:pos x="133" y="367"/>
                  </a:cxn>
                  <a:cxn ang="0">
                    <a:pos x="144" y="256"/>
                  </a:cxn>
                  <a:cxn ang="0">
                    <a:pos x="177" y="145"/>
                  </a:cxn>
                  <a:cxn ang="0">
                    <a:pos x="222" y="89"/>
                  </a:cxn>
                  <a:cxn ang="0">
                    <a:pos x="288" y="55"/>
                  </a:cxn>
                  <a:cxn ang="0">
                    <a:pos x="355" y="44"/>
                  </a:cxn>
                  <a:cxn ang="0">
                    <a:pos x="422" y="55"/>
                  </a:cxn>
                  <a:cxn ang="0">
                    <a:pos x="488" y="89"/>
                  </a:cxn>
                  <a:cxn ang="0">
                    <a:pos x="532" y="145"/>
                  </a:cxn>
                  <a:cxn ang="0">
                    <a:pos x="566" y="223"/>
                  </a:cxn>
                  <a:cxn ang="0">
                    <a:pos x="577" y="301"/>
                  </a:cxn>
                  <a:cxn ang="0">
                    <a:pos x="577" y="468"/>
                  </a:cxn>
                  <a:cxn ang="0">
                    <a:pos x="544" y="579"/>
                  </a:cxn>
                  <a:cxn ang="0">
                    <a:pos x="499" y="646"/>
                  </a:cxn>
                  <a:cxn ang="0">
                    <a:pos x="433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6">
                    <a:moveTo>
                      <a:pt x="710" y="379"/>
                    </a:moveTo>
                    <a:lnTo>
                      <a:pt x="677" y="234"/>
                    </a:lnTo>
                    <a:lnTo>
                      <a:pt x="610" y="111"/>
                    </a:lnTo>
                    <a:lnTo>
                      <a:pt x="488" y="33"/>
                    </a:lnTo>
                    <a:lnTo>
                      <a:pt x="355" y="0"/>
                    </a:lnTo>
                    <a:lnTo>
                      <a:pt x="211" y="33"/>
                    </a:lnTo>
                    <a:lnTo>
                      <a:pt x="100" y="111"/>
                    </a:lnTo>
                    <a:lnTo>
                      <a:pt x="33" y="234"/>
                    </a:lnTo>
                    <a:lnTo>
                      <a:pt x="0" y="379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88" y="713"/>
                    </a:lnTo>
                    <a:lnTo>
                      <a:pt x="610" y="635"/>
                    </a:lnTo>
                    <a:lnTo>
                      <a:pt x="677" y="523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8" y="691"/>
                    </a:lnTo>
                    <a:lnTo>
                      <a:pt x="222" y="657"/>
                    </a:lnTo>
                    <a:lnTo>
                      <a:pt x="177" y="590"/>
                    </a:lnTo>
                    <a:lnTo>
                      <a:pt x="144" y="512"/>
                    </a:lnTo>
                    <a:lnTo>
                      <a:pt x="133" y="434"/>
                    </a:lnTo>
                    <a:lnTo>
                      <a:pt x="133" y="367"/>
                    </a:lnTo>
                    <a:lnTo>
                      <a:pt x="144" y="256"/>
                    </a:lnTo>
                    <a:lnTo>
                      <a:pt x="177" y="145"/>
                    </a:lnTo>
                    <a:lnTo>
                      <a:pt x="222" y="89"/>
                    </a:lnTo>
                    <a:lnTo>
                      <a:pt x="288" y="55"/>
                    </a:lnTo>
                    <a:lnTo>
                      <a:pt x="355" y="44"/>
                    </a:lnTo>
                    <a:lnTo>
                      <a:pt x="422" y="55"/>
                    </a:lnTo>
                    <a:lnTo>
                      <a:pt x="488" y="89"/>
                    </a:lnTo>
                    <a:lnTo>
                      <a:pt x="532" y="145"/>
                    </a:lnTo>
                    <a:lnTo>
                      <a:pt x="566" y="223"/>
                    </a:lnTo>
                    <a:lnTo>
                      <a:pt x="577" y="301"/>
                    </a:lnTo>
                    <a:lnTo>
                      <a:pt x="577" y="468"/>
                    </a:lnTo>
                    <a:lnTo>
                      <a:pt x="544" y="579"/>
                    </a:lnTo>
                    <a:lnTo>
                      <a:pt x="499" y="646"/>
                    </a:lnTo>
                    <a:lnTo>
                      <a:pt x="433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6" name="Freeform 80"/>
              <p:cNvSpPr>
                <a:spLocks noEditPoints="1"/>
              </p:cNvSpPr>
              <p:nvPr/>
            </p:nvSpPr>
            <p:spPr bwMode="auto">
              <a:xfrm>
                <a:off x="6624" y="9789"/>
                <a:ext cx="788" cy="1136"/>
              </a:xfrm>
              <a:custGeom>
                <a:avLst/>
                <a:gdLst/>
                <a:ahLst/>
                <a:cxnLst>
                  <a:cxn ang="0">
                    <a:pos x="555" y="1025"/>
                  </a:cxn>
                  <a:cxn ang="0">
                    <a:pos x="555" y="1136"/>
                  </a:cxn>
                  <a:cxn ang="0">
                    <a:pos x="788" y="1114"/>
                  </a:cxn>
                  <a:cxn ang="0">
                    <a:pos x="788" y="1069"/>
                  </a:cxn>
                  <a:cxn ang="0">
                    <a:pos x="743" y="1069"/>
                  </a:cxn>
                  <a:cxn ang="0">
                    <a:pos x="710" y="1058"/>
                  </a:cxn>
                  <a:cxn ang="0">
                    <a:pos x="666" y="1036"/>
                  </a:cxn>
                  <a:cxn ang="0">
                    <a:pos x="666" y="0"/>
                  </a:cxn>
                  <a:cxn ang="0">
                    <a:pos x="433" y="22"/>
                  </a:cxn>
                  <a:cxn ang="0">
                    <a:pos x="433" y="66"/>
                  </a:cxn>
                  <a:cxn ang="0">
                    <a:pos x="477" y="66"/>
                  </a:cxn>
                  <a:cxn ang="0">
                    <a:pos x="510" y="78"/>
                  </a:cxn>
                  <a:cxn ang="0">
                    <a:pos x="533" y="78"/>
                  </a:cxn>
                  <a:cxn ang="0">
                    <a:pos x="555" y="100"/>
                  </a:cxn>
                  <a:cxn ang="0">
                    <a:pos x="555" y="501"/>
                  </a:cxn>
                  <a:cxn ang="0">
                    <a:pos x="499" y="456"/>
                  </a:cxn>
                  <a:cxn ang="0">
                    <a:pos x="433" y="412"/>
                  </a:cxn>
                  <a:cxn ang="0">
                    <a:pos x="355" y="401"/>
                  </a:cxn>
                  <a:cxn ang="0">
                    <a:pos x="222" y="434"/>
                  </a:cxn>
                  <a:cxn ang="0">
                    <a:pos x="111" y="512"/>
                  </a:cxn>
                  <a:cxn ang="0">
                    <a:pos x="33" y="624"/>
                  </a:cxn>
                  <a:cxn ang="0">
                    <a:pos x="0" y="769"/>
                  </a:cxn>
                  <a:cxn ang="0">
                    <a:pos x="22" y="913"/>
                  </a:cxn>
                  <a:cxn ang="0">
                    <a:pos x="100" y="1025"/>
                  </a:cxn>
                  <a:cxn ang="0">
                    <a:pos x="211" y="1103"/>
                  </a:cxn>
                  <a:cxn ang="0">
                    <a:pos x="333" y="1136"/>
                  </a:cxn>
                  <a:cxn ang="0">
                    <a:pos x="433" y="1114"/>
                  </a:cxn>
                  <a:cxn ang="0">
                    <a:pos x="499" y="1081"/>
                  </a:cxn>
                  <a:cxn ang="0">
                    <a:pos x="555" y="1025"/>
                  </a:cxn>
                  <a:cxn ang="0">
                    <a:pos x="555" y="590"/>
                  </a:cxn>
                  <a:cxn ang="0">
                    <a:pos x="555" y="958"/>
                  </a:cxn>
                  <a:cxn ang="0">
                    <a:pos x="533" y="980"/>
                  </a:cxn>
                  <a:cxn ang="0">
                    <a:pos x="477" y="1047"/>
                  </a:cxn>
                  <a:cxn ang="0">
                    <a:pos x="411" y="1081"/>
                  </a:cxn>
                  <a:cxn ang="0">
                    <a:pos x="344" y="1092"/>
                  </a:cxn>
                  <a:cxn ang="0">
                    <a:pos x="289" y="1092"/>
                  </a:cxn>
                  <a:cxn ang="0">
                    <a:pos x="244" y="1069"/>
                  </a:cxn>
                  <a:cxn ang="0">
                    <a:pos x="211" y="1036"/>
                  </a:cxn>
                  <a:cxn ang="0">
                    <a:pos x="178" y="991"/>
                  </a:cxn>
                  <a:cxn ang="0">
                    <a:pos x="144" y="925"/>
                  </a:cxn>
                  <a:cxn ang="0">
                    <a:pos x="133" y="847"/>
                  </a:cxn>
                  <a:cxn ang="0">
                    <a:pos x="133" y="702"/>
                  </a:cxn>
                  <a:cxn ang="0">
                    <a:pos x="144" y="624"/>
                  </a:cxn>
                  <a:cxn ang="0">
                    <a:pos x="178" y="546"/>
                  </a:cxn>
                  <a:cxn ang="0">
                    <a:pos x="222" y="490"/>
                  </a:cxn>
                  <a:cxn ang="0">
                    <a:pos x="289" y="456"/>
                  </a:cxn>
                  <a:cxn ang="0">
                    <a:pos x="366" y="434"/>
                  </a:cxn>
                  <a:cxn ang="0">
                    <a:pos x="399" y="434"/>
                  </a:cxn>
                  <a:cxn ang="0">
                    <a:pos x="433" y="456"/>
                  </a:cxn>
                  <a:cxn ang="0">
                    <a:pos x="466" y="468"/>
                  </a:cxn>
                  <a:cxn ang="0">
                    <a:pos x="533" y="535"/>
                  </a:cxn>
                  <a:cxn ang="0">
                    <a:pos x="544" y="557"/>
                  </a:cxn>
                  <a:cxn ang="0">
                    <a:pos x="555" y="568"/>
                  </a:cxn>
                  <a:cxn ang="0">
                    <a:pos x="555" y="590"/>
                  </a:cxn>
                </a:cxnLst>
                <a:rect l="0" t="0" r="r" b="b"/>
                <a:pathLst>
                  <a:path w="788" h="1136">
                    <a:moveTo>
                      <a:pt x="555" y="1025"/>
                    </a:moveTo>
                    <a:lnTo>
                      <a:pt x="555" y="1136"/>
                    </a:lnTo>
                    <a:lnTo>
                      <a:pt x="788" y="1114"/>
                    </a:lnTo>
                    <a:lnTo>
                      <a:pt x="788" y="1069"/>
                    </a:lnTo>
                    <a:lnTo>
                      <a:pt x="743" y="1069"/>
                    </a:lnTo>
                    <a:lnTo>
                      <a:pt x="710" y="1058"/>
                    </a:lnTo>
                    <a:lnTo>
                      <a:pt x="666" y="1036"/>
                    </a:lnTo>
                    <a:lnTo>
                      <a:pt x="666" y="0"/>
                    </a:lnTo>
                    <a:lnTo>
                      <a:pt x="433" y="22"/>
                    </a:lnTo>
                    <a:lnTo>
                      <a:pt x="433" y="66"/>
                    </a:lnTo>
                    <a:lnTo>
                      <a:pt x="477" y="66"/>
                    </a:lnTo>
                    <a:lnTo>
                      <a:pt x="510" y="78"/>
                    </a:lnTo>
                    <a:lnTo>
                      <a:pt x="533" y="78"/>
                    </a:lnTo>
                    <a:lnTo>
                      <a:pt x="555" y="100"/>
                    </a:lnTo>
                    <a:lnTo>
                      <a:pt x="555" y="501"/>
                    </a:lnTo>
                    <a:lnTo>
                      <a:pt x="499" y="456"/>
                    </a:lnTo>
                    <a:lnTo>
                      <a:pt x="433" y="412"/>
                    </a:lnTo>
                    <a:lnTo>
                      <a:pt x="355" y="401"/>
                    </a:lnTo>
                    <a:lnTo>
                      <a:pt x="222" y="434"/>
                    </a:lnTo>
                    <a:lnTo>
                      <a:pt x="111" y="512"/>
                    </a:lnTo>
                    <a:lnTo>
                      <a:pt x="33" y="624"/>
                    </a:lnTo>
                    <a:lnTo>
                      <a:pt x="0" y="769"/>
                    </a:lnTo>
                    <a:lnTo>
                      <a:pt x="22" y="913"/>
                    </a:lnTo>
                    <a:lnTo>
                      <a:pt x="100" y="1025"/>
                    </a:lnTo>
                    <a:lnTo>
                      <a:pt x="211" y="1103"/>
                    </a:lnTo>
                    <a:lnTo>
                      <a:pt x="333" y="1136"/>
                    </a:lnTo>
                    <a:lnTo>
                      <a:pt x="433" y="1114"/>
                    </a:lnTo>
                    <a:lnTo>
                      <a:pt x="499" y="1081"/>
                    </a:lnTo>
                    <a:lnTo>
                      <a:pt x="555" y="1025"/>
                    </a:lnTo>
                    <a:close/>
                    <a:moveTo>
                      <a:pt x="555" y="590"/>
                    </a:moveTo>
                    <a:lnTo>
                      <a:pt x="555" y="958"/>
                    </a:lnTo>
                    <a:lnTo>
                      <a:pt x="533" y="980"/>
                    </a:lnTo>
                    <a:lnTo>
                      <a:pt x="477" y="1047"/>
                    </a:lnTo>
                    <a:lnTo>
                      <a:pt x="411" y="1081"/>
                    </a:lnTo>
                    <a:lnTo>
                      <a:pt x="344" y="1092"/>
                    </a:lnTo>
                    <a:lnTo>
                      <a:pt x="289" y="1092"/>
                    </a:lnTo>
                    <a:lnTo>
                      <a:pt x="244" y="1069"/>
                    </a:lnTo>
                    <a:lnTo>
                      <a:pt x="211" y="1036"/>
                    </a:lnTo>
                    <a:lnTo>
                      <a:pt x="178" y="991"/>
                    </a:lnTo>
                    <a:lnTo>
                      <a:pt x="144" y="925"/>
                    </a:lnTo>
                    <a:lnTo>
                      <a:pt x="133" y="847"/>
                    </a:lnTo>
                    <a:lnTo>
                      <a:pt x="133" y="702"/>
                    </a:lnTo>
                    <a:lnTo>
                      <a:pt x="144" y="624"/>
                    </a:lnTo>
                    <a:lnTo>
                      <a:pt x="178" y="546"/>
                    </a:lnTo>
                    <a:lnTo>
                      <a:pt x="222" y="490"/>
                    </a:lnTo>
                    <a:lnTo>
                      <a:pt x="289" y="456"/>
                    </a:lnTo>
                    <a:lnTo>
                      <a:pt x="366" y="434"/>
                    </a:lnTo>
                    <a:lnTo>
                      <a:pt x="399" y="434"/>
                    </a:lnTo>
                    <a:lnTo>
                      <a:pt x="433" y="456"/>
                    </a:lnTo>
                    <a:lnTo>
                      <a:pt x="466" y="468"/>
                    </a:lnTo>
                    <a:lnTo>
                      <a:pt x="533" y="535"/>
                    </a:lnTo>
                    <a:lnTo>
                      <a:pt x="544" y="557"/>
                    </a:lnTo>
                    <a:lnTo>
                      <a:pt x="555" y="568"/>
                    </a:lnTo>
                    <a:lnTo>
                      <a:pt x="555" y="5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7" name="Freeform 81"/>
              <p:cNvSpPr>
                <a:spLocks noEditPoints="1"/>
              </p:cNvSpPr>
              <p:nvPr/>
            </p:nvSpPr>
            <p:spPr bwMode="auto">
              <a:xfrm>
                <a:off x="7500" y="10179"/>
                <a:ext cx="622" cy="746"/>
              </a:xfrm>
              <a:custGeom>
                <a:avLst/>
                <a:gdLst/>
                <a:ahLst/>
                <a:cxnLst>
                  <a:cxn ang="0">
                    <a:pos x="577" y="356"/>
                  </a:cxn>
                  <a:cxn ang="0">
                    <a:pos x="599" y="356"/>
                  </a:cxn>
                  <a:cxn ang="0">
                    <a:pos x="622" y="334"/>
                  </a:cxn>
                  <a:cxn ang="0">
                    <a:pos x="622" y="323"/>
                  </a:cxn>
                  <a:cxn ang="0">
                    <a:pos x="611" y="223"/>
                  </a:cxn>
                  <a:cxn ang="0">
                    <a:pos x="577" y="145"/>
                  </a:cxn>
                  <a:cxn ang="0">
                    <a:pos x="522" y="66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3"/>
                  </a:cxn>
                  <a:cxn ang="0">
                    <a:pos x="100" y="111"/>
                  </a:cxn>
                  <a:cxn ang="0">
                    <a:pos x="23" y="234"/>
                  </a:cxn>
                  <a:cxn ang="0">
                    <a:pos x="0" y="367"/>
                  </a:cxn>
                  <a:cxn ang="0">
                    <a:pos x="34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55" y="724"/>
                  </a:cxn>
                  <a:cxn ang="0">
                    <a:pos x="533" y="679"/>
                  </a:cxn>
                  <a:cxn ang="0">
                    <a:pos x="588" y="624"/>
                  </a:cxn>
                  <a:cxn ang="0">
                    <a:pos x="611" y="568"/>
                  </a:cxn>
                  <a:cxn ang="0">
                    <a:pos x="622" y="535"/>
                  </a:cxn>
                  <a:cxn ang="0">
                    <a:pos x="622" y="523"/>
                  </a:cxn>
                  <a:cxn ang="0">
                    <a:pos x="611" y="512"/>
                  </a:cxn>
                  <a:cxn ang="0">
                    <a:pos x="588" y="512"/>
                  </a:cxn>
                  <a:cxn ang="0">
                    <a:pos x="588" y="523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88" y="668"/>
                  </a:cxn>
                  <a:cxn ang="0">
                    <a:pos x="433" y="691"/>
                  </a:cxn>
                  <a:cxn ang="0">
                    <a:pos x="389" y="702"/>
                  </a:cxn>
                  <a:cxn ang="0">
                    <a:pos x="366" y="702"/>
                  </a:cxn>
                  <a:cxn ang="0">
                    <a:pos x="289" y="691"/>
                  </a:cxn>
                  <a:cxn ang="0">
                    <a:pos x="233" y="646"/>
                  </a:cxn>
                  <a:cxn ang="0">
                    <a:pos x="178" y="590"/>
                  </a:cxn>
                  <a:cxn ang="0">
                    <a:pos x="145" y="512"/>
                  </a:cxn>
                  <a:cxn ang="0">
                    <a:pos x="134" y="423"/>
                  </a:cxn>
                  <a:cxn ang="0">
                    <a:pos x="134" y="356"/>
                  </a:cxn>
                  <a:cxn ang="0">
                    <a:pos x="577" y="356"/>
                  </a:cxn>
                  <a:cxn ang="0">
                    <a:pos x="134" y="323"/>
                  </a:cxn>
                  <a:cxn ang="0">
                    <a:pos x="156" y="200"/>
                  </a:cxn>
                  <a:cxn ang="0">
                    <a:pos x="189" y="122"/>
                  </a:cxn>
                  <a:cxn ang="0">
                    <a:pos x="244" y="66"/>
                  </a:cxn>
                  <a:cxn ang="0">
                    <a:pos x="289" y="44"/>
                  </a:cxn>
                  <a:cxn ang="0">
                    <a:pos x="333" y="44"/>
                  </a:cxn>
                  <a:cxn ang="0">
                    <a:pos x="400" y="55"/>
                  </a:cxn>
                  <a:cxn ang="0">
                    <a:pos x="455" y="100"/>
                  </a:cxn>
                  <a:cxn ang="0">
                    <a:pos x="488" y="156"/>
                  </a:cxn>
                  <a:cxn ang="0">
                    <a:pos x="511" y="223"/>
                  </a:cxn>
                  <a:cxn ang="0">
                    <a:pos x="511" y="323"/>
                  </a:cxn>
                  <a:cxn ang="0">
                    <a:pos x="134" y="323"/>
                  </a:cxn>
                </a:cxnLst>
                <a:rect l="0" t="0" r="r" b="b"/>
                <a:pathLst>
                  <a:path w="622" h="746">
                    <a:moveTo>
                      <a:pt x="577" y="356"/>
                    </a:moveTo>
                    <a:lnTo>
                      <a:pt x="599" y="356"/>
                    </a:lnTo>
                    <a:lnTo>
                      <a:pt x="622" y="334"/>
                    </a:lnTo>
                    <a:lnTo>
                      <a:pt x="622" y="323"/>
                    </a:lnTo>
                    <a:lnTo>
                      <a:pt x="611" y="223"/>
                    </a:lnTo>
                    <a:lnTo>
                      <a:pt x="577" y="145"/>
                    </a:lnTo>
                    <a:lnTo>
                      <a:pt x="522" y="66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3"/>
                    </a:lnTo>
                    <a:lnTo>
                      <a:pt x="100" y="111"/>
                    </a:lnTo>
                    <a:lnTo>
                      <a:pt x="23" y="234"/>
                    </a:lnTo>
                    <a:lnTo>
                      <a:pt x="0" y="367"/>
                    </a:lnTo>
                    <a:lnTo>
                      <a:pt x="34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55" y="724"/>
                    </a:lnTo>
                    <a:lnTo>
                      <a:pt x="533" y="679"/>
                    </a:lnTo>
                    <a:lnTo>
                      <a:pt x="588" y="624"/>
                    </a:lnTo>
                    <a:lnTo>
                      <a:pt x="611" y="568"/>
                    </a:lnTo>
                    <a:lnTo>
                      <a:pt x="622" y="535"/>
                    </a:lnTo>
                    <a:lnTo>
                      <a:pt x="622" y="523"/>
                    </a:lnTo>
                    <a:lnTo>
                      <a:pt x="611" y="512"/>
                    </a:lnTo>
                    <a:lnTo>
                      <a:pt x="588" y="512"/>
                    </a:lnTo>
                    <a:lnTo>
                      <a:pt x="588" y="523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88" y="668"/>
                    </a:lnTo>
                    <a:lnTo>
                      <a:pt x="433" y="691"/>
                    </a:lnTo>
                    <a:lnTo>
                      <a:pt x="389" y="702"/>
                    </a:lnTo>
                    <a:lnTo>
                      <a:pt x="366" y="702"/>
                    </a:lnTo>
                    <a:lnTo>
                      <a:pt x="289" y="691"/>
                    </a:lnTo>
                    <a:lnTo>
                      <a:pt x="233" y="646"/>
                    </a:lnTo>
                    <a:lnTo>
                      <a:pt x="178" y="590"/>
                    </a:lnTo>
                    <a:lnTo>
                      <a:pt x="145" y="512"/>
                    </a:lnTo>
                    <a:lnTo>
                      <a:pt x="134" y="423"/>
                    </a:lnTo>
                    <a:lnTo>
                      <a:pt x="134" y="356"/>
                    </a:lnTo>
                    <a:lnTo>
                      <a:pt x="577" y="356"/>
                    </a:lnTo>
                    <a:close/>
                    <a:moveTo>
                      <a:pt x="134" y="323"/>
                    </a:moveTo>
                    <a:lnTo>
                      <a:pt x="156" y="200"/>
                    </a:lnTo>
                    <a:lnTo>
                      <a:pt x="189" y="122"/>
                    </a:lnTo>
                    <a:lnTo>
                      <a:pt x="244" y="66"/>
                    </a:lnTo>
                    <a:lnTo>
                      <a:pt x="289" y="44"/>
                    </a:lnTo>
                    <a:lnTo>
                      <a:pt x="333" y="44"/>
                    </a:lnTo>
                    <a:lnTo>
                      <a:pt x="400" y="55"/>
                    </a:lnTo>
                    <a:lnTo>
                      <a:pt x="455" y="100"/>
                    </a:lnTo>
                    <a:lnTo>
                      <a:pt x="488" y="156"/>
                    </a:lnTo>
                    <a:lnTo>
                      <a:pt x="511" y="223"/>
                    </a:lnTo>
                    <a:lnTo>
                      <a:pt x="511" y="323"/>
                    </a:lnTo>
                    <a:lnTo>
                      <a:pt x="134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8" name="Freeform 82"/>
              <p:cNvSpPr>
                <a:spLocks/>
              </p:cNvSpPr>
              <p:nvPr/>
            </p:nvSpPr>
            <p:spPr bwMode="auto">
              <a:xfrm>
                <a:off x="8221" y="10179"/>
                <a:ext cx="522" cy="746"/>
              </a:xfrm>
              <a:custGeom>
                <a:avLst/>
                <a:gdLst/>
                <a:ahLst/>
                <a:cxnLst>
                  <a:cxn ang="0">
                    <a:pos x="300" y="412"/>
                  </a:cxn>
                  <a:cxn ang="0">
                    <a:pos x="378" y="445"/>
                  </a:cxn>
                  <a:cxn ang="0">
                    <a:pos x="444" y="523"/>
                  </a:cxn>
                  <a:cxn ang="0">
                    <a:pos x="422" y="635"/>
                  </a:cxn>
                  <a:cxn ang="0">
                    <a:pos x="267" y="702"/>
                  </a:cxn>
                  <a:cxn ang="0">
                    <a:pos x="111" y="646"/>
                  </a:cxn>
                  <a:cxn ang="0">
                    <a:pos x="45" y="479"/>
                  </a:cxn>
                  <a:cxn ang="0">
                    <a:pos x="23" y="445"/>
                  </a:cxn>
                  <a:cxn ang="0">
                    <a:pos x="0" y="735"/>
                  </a:cxn>
                  <a:cxn ang="0">
                    <a:pos x="78" y="691"/>
                  </a:cxn>
                  <a:cxn ang="0">
                    <a:pos x="134" y="702"/>
                  </a:cxn>
                  <a:cxn ang="0">
                    <a:pos x="211" y="735"/>
                  </a:cxn>
                  <a:cxn ang="0">
                    <a:pos x="267" y="746"/>
                  </a:cxn>
                  <a:cxn ang="0">
                    <a:pos x="466" y="679"/>
                  </a:cxn>
                  <a:cxn ang="0">
                    <a:pos x="522" y="523"/>
                  </a:cxn>
                  <a:cxn ang="0">
                    <a:pos x="500" y="434"/>
                  </a:cxn>
                  <a:cxn ang="0">
                    <a:pos x="455" y="367"/>
                  </a:cxn>
                  <a:cxn ang="0">
                    <a:pos x="278" y="289"/>
                  </a:cxn>
                  <a:cxn ang="0">
                    <a:pos x="145" y="256"/>
                  </a:cxn>
                  <a:cxn ang="0">
                    <a:pos x="78" y="156"/>
                  </a:cxn>
                  <a:cxn ang="0">
                    <a:pos x="111" y="78"/>
                  </a:cxn>
                  <a:cxn ang="0">
                    <a:pos x="256" y="33"/>
                  </a:cxn>
                  <a:cxn ang="0">
                    <a:pos x="400" y="89"/>
                  </a:cxn>
                  <a:cxn ang="0">
                    <a:pos x="444" y="189"/>
                  </a:cxn>
                  <a:cxn ang="0">
                    <a:pos x="477" y="245"/>
                  </a:cxn>
                  <a:cxn ang="0">
                    <a:pos x="489" y="200"/>
                  </a:cxn>
                  <a:cxn ang="0">
                    <a:pos x="466" y="0"/>
                  </a:cxn>
                  <a:cxn ang="0">
                    <a:pos x="455" y="11"/>
                  </a:cxn>
                  <a:cxn ang="0">
                    <a:pos x="411" y="44"/>
                  </a:cxn>
                  <a:cxn ang="0">
                    <a:pos x="278" y="0"/>
                  </a:cxn>
                  <a:cxn ang="0">
                    <a:pos x="156" y="11"/>
                  </a:cxn>
                  <a:cxn ang="0">
                    <a:pos x="34" y="89"/>
                  </a:cxn>
                  <a:cxn ang="0">
                    <a:pos x="0" y="200"/>
                  </a:cxn>
                  <a:cxn ang="0">
                    <a:pos x="45" y="312"/>
                  </a:cxn>
                  <a:cxn ang="0">
                    <a:pos x="122" y="367"/>
                  </a:cxn>
                  <a:cxn ang="0">
                    <a:pos x="278" y="412"/>
                  </a:cxn>
                </a:cxnLst>
                <a:rect l="0" t="0" r="r" b="b"/>
                <a:pathLst>
                  <a:path w="522" h="746">
                    <a:moveTo>
                      <a:pt x="278" y="412"/>
                    </a:moveTo>
                    <a:lnTo>
                      <a:pt x="300" y="412"/>
                    </a:lnTo>
                    <a:lnTo>
                      <a:pt x="344" y="434"/>
                    </a:lnTo>
                    <a:lnTo>
                      <a:pt x="378" y="445"/>
                    </a:lnTo>
                    <a:lnTo>
                      <a:pt x="422" y="490"/>
                    </a:lnTo>
                    <a:lnTo>
                      <a:pt x="444" y="523"/>
                    </a:lnTo>
                    <a:lnTo>
                      <a:pt x="444" y="557"/>
                    </a:lnTo>
                    <a:lnTo>
                      <a:pt x="422" y="635"/>
                    </a:lnTo>
                    <a:lnTo>
                      <a:pt x="366" y="691"/>
                    </a:lnTo>
                    <a:lnTo>
                      <a:pt x="267" y="702"/>
                    </a:lnTo>
                    <a:lnTo>
                      <a:pt x="178" y="691"/>
                    </a:lnTo>
                    <a:lnTo>
                      <a:pt x="111" y="646"/>
                    </a:lnTo>
                    <a:lnTo>
                      <a:pt x="67" y="568"/>
                    </a:lnTo>
                    <a:lnTo>
                      <a:pt x="45" y="479"/>
                    </a:lnTo>
                    <a:lnTo>
                      <a:pt x="34" y="457"/>
                    </a:lnTo>
                    <a:lnTo>
                      <a:pt x="23" y="445"/>
                    </a:lnTo>
                    <a:lnTo>
                      <a:pt x="0" y="468"/>
                    </a:lnTo>
                    <a:lnTo>
                      <a:pt x="0" y="735"/>
                    </a:lnTo>
                    <a:lnTo>
                      <a:pt x="23" y="746"/>
                    </a:lnTo>
                    <a:lnTo>
                      <a:pt x="78" y="691"/>
                    </a:lnTo>
                    <a:lnTo>
                      <a:pt x="89" y="668"/>
                    </a:lnTo>
                    <a:lnTo>
                      <a:pt x="134" y="702"/>
                    </a:lnTo>
                    <a:lnTo>
                      <a:pt x="167" y="724"/>
                    </a:lnTo>
                    <a:lnTo>
                      <a:pt x="211" y="735"/>
                    </a:lnTo>
                    <a:lnTo>
                      <a:pt x="244" y="746"/>
                    </a:lnTo>
                    <a:lnTo>
                      <a:pt x="267" y="746"/>
                    </a:lnTo>
                    <a:lnTo>
                      <a:pt x="389" y="724"/>
                    </a:lnTo>
                    <a:lnTo>
                      <a:pt x="466" y="679"/>
                    </a:lnTo>
                    <a:lnTo>
                      <a:pt x="511" y="601"/>
                    </a:lnTo>
                    <a:lnTo>
                      <a:pt x="522" y="523"/>
                    </a:lnTo>
                    <a:lnTo>
                      <a:pt x="522" y="479"/>
                    </a:lnTo>
                    <a:lnTo>
                      <a:pt x="500" y="434"/>
                    </a:lnTo>
                    <a:lnTo>
                      <a:pt x="489" y="401"/>
                    </a:lnTo>
                    <a:lnTo>
                      <a:pt x="455" y="367"/>
                    </a:lnTo>
                    <a:lnTo>
                      <a:pt x="366" y="312"/>
                    </a:lnTo>
                    <a:lnTo>
                      <a:pt x="278" y="289"/>
                    </a:lnTo>
                    <a:lnTo>
                      <a:pt x="211" y="278"/>
                    </a:lnTo>
                    <a:lnTo>
                      <a:pt x="145" y="256"/>
                    </a:lnTo>
                    <a:lnTo>
                      <a:pt x="100" y="211"/>
                    </a:lnTo>
                    <a:lnTo>
                      <a:pt x="78" y="156"/>
                    </a:lnTo>
                    <a:lnTo>
                      <a:pt x="89" y="111"/>
                    </a:lnTo>
                    <a:lnTo>
                      <a:pt x="111" y="78"/>
                    </a:lnTo>
                    <a:lnTo>
                      <a:pt x="167" y="44"/>
                    </a:lnTo>
                    <a:lnTo>
                      <a:pt x="256" y="33"/>
                    </a:lnTo>
                    <a:lnTo>
                      <a:pt x="344" y="44"/>
                    </a:lnTo>
                    <a:lnTo>
                      <a:pt x="400" y="89"/>
                    </a:lnTo>
                    <a:lnTo>
                      <a:pt x="422" y="145"/>
                    </a:lnTo>
                    <a:lnTo>
                      <a:pt x="444" y="189"/>
                    </a:lnTo>
                    <a:lnTo>
                      <a:pt x="444" y="245"/>
                    </a:lnTo>
                    <a:lnTo>
                      <a:pt x="477" y="245"/>
                    </a:lnTo>
                    <a:lnTo>
                      <a:pt x="477" y="234"/>
                    </a:lnTo>
                    <a:lnTo>
                      <a:pt x="489" y="200"/>
                    </a:lnTo>
                    <a:lnTo>
                      <a:pt x="489" y="22"/>
                    </a:lnTo>
                    <a:lnTo>
                      <a:pt x="466" y="0"/>
                    </a:lnTo>
                    <a:lnTo>
                      <a:pt x="455" y="0"/>
                    </a:lnTo>
                    <a:lnTo>
                      <a:pt x="455" y="11"/>
                    </a:lnTo>
                    <a:lnTo>
                      <a:pt x="444" y="11"/>
                    </a:lnTo>
                    <a:lnTo>
                      <a:pt x="411" y="44"/>
                    </a:lnTo>
                    <a:lnTo>
                      <a:pt x="366" y="22"/>
                    </a:lnTo>
                    <a:lnTo>
                      <a:pt x="278" y="0"/>
                    </a:lnTo>
                    <a:lnTo>
                      <a:pt x="256" y="0"/>
                    </a:lnTo>
                    <a:lnTo>
                      <a:pt x="156" y="11"/>
                    </a:lnTo>
                    <a:lnTo>
                      <a:pt x="78" y="44"/>
                    </a:lnTo>
                    <a:lnTo>
                      <a:pt x="34" y="89"/>
                    </a:lnTo>
                    <a:lnTo>
                      <a:pt x="12" y="145"/>
                    </a:lnTo>
                    <a:lnTo>
                      <a:pt x="0" y="200"/>
                    </a:lnTo>
                    <a:lnTo>
                      <a:pt x="0" y="245"/>
                    </a:lnTo>
                    <a:lnTo>
                      <a:pt x="45" y="312"/>
                    </a:lnTo>
                    <a:lnTo>
                      <a:pt x="67" y="334"/>
                    </a:lnTo>
                    <a:lnTo>
                      <a:pt x="122" y="367"/>
                    </a:lnTo>
                    <a:lnTo>
                      <a:pt x="189" y="390"/>
                    </a:lnTo>
                    <a:lnTo>
                      <a:pt x="278" y="4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59" name="Freeform 83"/>
              <p:cNvSpPr>
                <a:spLocks noEditPoints="1"/>
              </p:cNvSpPr>
              <p:nvPr/>
            </p:nvSpPr>
            <p:spPr bwMode="auto">
              <a:xfrm>
                <a:off x="9386" y="9833"/>
                <a:ext cx="344" cy="1070"/>
              </a:xfrm>
              <a:custGeom>
                <a:avLst/>
                <a:gdLst/>
                <a:ahLst/>
                <a:cxnLst>
                  <a:cxn ang="0">
                    <a:pos x="233" y="357"/>
                  </a:cxn>
                  <a:cxn ang="0">
                    <a:pos x="0" y="379"/>
                  </a:cxn>
                  <a:cxn ang="0">
                    <a:pos x="0" y="424"/>
                  </a:cxn>
                  <a:cxn ang="0">
                    <a:pos x="45" y="424"/>
                  </a:cxn>
                  <a:cxn ang="0">
                    <a:pos x="78" y="435"/>
                  </a:cxn>
                  <a:cxn ang="0">
                    <a:pos x="100" y="446"/>
                  </a:cxn>
                  <a:cxn ang="0">
                    <a:pos x="111" y="457"/>
                  </a:cxn>
                  <a:cxn ang="0">
                    <a:pos x="122" y="479"/>
                  </a:cxn>
                  <a:cxn ang="0">
                    <a:pos x="122" y="981"/>
                  </a:cxn>
                  <a:cxn ang="0">
                    <a:pos x="111" y="1003"/>
                  </a:cxn>
                  <a:cxn ang="0">
                    <a:pos x="89" y="1014"/>
                  </a:cxn>
                  <a:cxn ang="0">
                    <a:pos x="56" y="1014"/>
                  </a:cxn>
                  <a:cxn ang="0">
                    <a:pos x="0" y="1025"/>
                  </a:cxn>
                  <a:cxn ang="0">
                    <a:pos x="0" y="1070"/>
                  </a:cxn>
                  <a:cxn ang="0">
                    <a:pos x="344" y="1070"/>
                  </a:cxn>
                  <a:cxn ang="0">
                    <a:pos x="344" y="1025"/>
                  </a:cxn>
                  <a:cxn ang="0">
                    <a:pos x="300" y="1025"/>
                  </a:cxn>
                  <a:cxn ang="0">
                    <a:pos x="266" y="1014"/>
                  </a:cxn>
                  <a:cxn ang="0">
                    <a:pos x="244" y="1014"/>
                  </a:cxn>
                  <a:cxn ang="0">
                    <a:pos x="233" y="992"/>
                  </a:cxn>
                  <a:cxn ang="0">
                    <a:pos x="233" y="947"/>
                  </a:cxn>
                  <a:cxn ang="0">
                    <a:pos x="233" y="357"/>
                  </a:cxn>
                  <a:cxn ang="0">
                    <a:pos x="233" y="78"/>
                  </a:cxn>
                  <a:cxn ang="0">
                    <a:pos x="222" y="45"/>
                  </a:cxn>
                  <a:cxn ang="0">
                    <a:pos x="211" y="22"/>
                  </a:cxn>
                  <a:cxn ang="0">
                    <a:pos x="178" y="0"/>
                  </a:cxn>
                  <a:cxn ang="0">
                    <a:pos x="111" y="0"/>
                  </a:cxn>
                  <a:cxn ang="0">
                    <a:pos x="67" y="45"/>
                  </a:cxn>
                  <a:cxn ang="0">
                    <a:pos x="67" y="112"/>
                  </a:cxn>
                  <a:cxn ang="0">
                    <a:pos x="111" y="156"/>
                  </a:cxn>
                  <a:cxn ang="0">
                    <a:pos x="144" y="167"/>
                  </a:cxn>
                  <a:cxn ang="0">
                    <a:pos x="211" y="145"/>
                  </a:cxn>
                  <a:cxn ang="0">
                    <a:pos x="233" y="78"/>
                  </a:cxn>
                </a:cxnLst>
                <a:rect l="0" t="0" r="r" b="b"/>
                <a:pathLst>
                  <a:path w="344" h="1070">
                    <a:moveTo>
                      <a:pt x="233" y="357"/>
                    </a:moveTo>
                    <a:lnTo>
                      <a:pt x="0" y="379"/>
                    </a:lnTo>
                    <a:lnTo>
                      <a:pt x="0" y="424"/>
                    </a:lnTo>
                    <a:lnTo>
                      <a:pt x="45" y="424"/>
                    </a:lnTo>
                    <a:lnTo>
                      <a:pt x="78" y="435"/>
                    </a:lnTo>
                    <a:lnTo>
                      <a:pt x="100" y="446"/>
                    </a:lnTo>
                    <a:lnTo>
                      <a:pt x="111" y="457"/>
                    </a:lnTo>
                    <a:lnTo>
                      <a:pt x="122" y="479"/>
                    </a:lnTo>
                    <a:lnTo>
                      <a:pt x="122" y="981"/>
                    </a:lnTo>
                    <a:lnTo>
                      <a:pt x="111" y="1003"/>
                    </a:lnTo>
                    <a:lnTo>
                      <a:pt x="89" y="1014"/>
                    </a:lnTo>
                    <a:lnTo>
                      <a:pt x="56" y="1014"/>
                    </a:lnTo>
                    <a:lnTo>
                      <a:pt x="0" y="1025"/>
                    </a:lnTo>
                    <a:lnTo>
                      <a:pt x="0" y="1070"/>
                    </a:lnTo>
                    <a:lnTo>
                      <a:pt x="344" y="1070"/>
                    </a:lnTo>
                    <a:lnTo>
                      <a:pt x="344" y="1025"/>
                    </a:lnTo>
                    <a:lnTo>
                      <a:pt x="300" y="1025"/>
                    </a:lnTo>
                    <a:lnTo>
                      <a:pt x="266" y="1014"/>
                    </a:lnTo>
                    <a:lnTo>
                      <a:pt x="244" y="1014"/>
                    </a:lnTo>
                    <a:lnTo>
                      <a:pt x="233" y="992"/>
                    </a:lnTo>
                    <a:lnTo>
                      <a:pt x="233" y="947"/>
                    </a:lnTo>
                    <a:lnTo>
                      <a:pt x="233" y="357"/>
                    </a:lnTo>
                    <a:close/>
                    <a:moveTo>
                      <a:pt x="233" y="78"/>
                    </a:moveTo>
                    <a:lnTo>
                      <a:pt x="222" y="45"/>
                    </a:lnTo>
                    <a:lnTo>
                      <a:pt x="211" y="22"/>
                    </a:lnTo>
                    <a:lnTo>
                      <a:pt x="178" y="0"/>
                    </a:lnTo>
                    <a:lnTo>
                      <a:pt x="111" y="0"/>
                    </a:lnTo>
                    <a:lnTo>
                      <a:pt x="67" y="45"/>
                    </a:lnTo>
                    <a:lnTo>
                      <a:pt x="67" y="112"/>
                    </a:lnTo>
                    <a:lnTo>
                      <a:pt x="111" y="156"/>
                    </a:lnTo>
                    <a:lnTo>
                      <a:pt x="144" y="167"/>
                    </a:lnTo>
                    <a:lnTo>
                      <a:pt x="211" y="145"/>
                    </a:lnTo>
                    <a:lnTo>
                      <a:pt x="233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0" name="Freeform 84"/>
              <p:cNvSpPr>
                <a:spLocks/>
              </p:cNvSpPr>
              <p:nvPr/>
            </p:nvSpPr>
            <p:spPr bwMode="auto">
              <a:xfrm>
                <a:off x="9830" y="10179"/>
                <a:ext cx="521" cy="746"/>
              </a:xfrm>
              <a:custGeom>
                <a:avLst/>
                <a:gdLst/>
                <a:ahLst/>
                <a:cxnLst>
                  <a:cxn ang="0">
                    <a:pos x="299" y="412"/>
                  </a:cxn>
                  <a:cxn ang="0">
                    <a:pos x="377" y="445"/>
                  </a:cxn>
                  <a:cxn ang="0">
                    <a:pos x="444" y="523"/>
                  </a:cxn>
                  <a:cxn ang="0">
                    <a:pos x="421" y="635"/>
                  </a:cxn>
                  <a:cxn ang="0">
                    <a:pos x="266" y="702"/>
                  </a:cxn>
                  <a:cxn ang="0">
                    <a:pos x="111" y="646"/>
                  </a:cxn>
                  <a:cxn ang="0">
                    <a:pos x="44" y="479"/>
                  </a:cxn>
                  <a:cxn ang="0">
                    <a:pos x="22" y="445"/>
                  </a:cxn>
                  <a:cxn ang="0">
                    <a:pos x="0" y="735"/>
                  </a:cxn>
                  <a:cxn ang="0">
                    <a:pos x="22" y="746"/>
                  </a:cxn>
                  <a:cxn ang="0">
                    <a:pos x="33" y="724"/>
                  </a:cxn>
                  <a:cxn ang="0">
                    <a:pos x="66" y="702"/>
                  </a:cxn>
                  <a:cxn ang="0">
                    <a:pos x="89" y="668"/>
                  </a:cxn>
                  <a:cxn ang="0">
                    <a:pos x="166" y="724"/>
                  </a:cxn>
                  <a:cxn ang="0">
                    <a:pos x="244" y="746"/>
                  </a:cxn>
                  <a:cxn ang="0">
                    <a:pos x="377" y="724"/>
                  </a:cxn>
                  <a:cxn ang="0">
                    <a:pos x="510" y="601"/>
                  </a:cxn>
                  <a:cxn ang="0">
                    <a:pos x="521" y="479"/>
                  </a:cxn>
                  <a:cxn ang="0">
                    <a:pos x="488" y="401"/>
                  </a:cxn>
                  <a:cxn ang="0">
                    <a:pos x="366" y="312"/>
                  </a:cxn>
                  <a:cxn ang="0">
                    <a:pos x="199" y="278"/>
                  </a:cxn>
                  <a:cxn ang="0">
                    <a:pos x="89" y="211"/>
                  </a:cxn>
                  <a:cxn ang="0">
                    <a:pos x="77" y="133"/>
                  </a:cxn>
                  <a:cxn ang="0">
                    <a:pos x="122" y="66"/>
                  </a:cxn>
                  <a:cxn ang="0">
                    <a:pos x="199" y="33"/>
                  </a:cxn>
                  <a:cxn ang="0">
                    <a:pos x="344" y="44"/>
                  </a:cxn>
                  <a:cxn ang="0">
                    <a:pos x="421" y="145"/>
                  </a:cxn>
                  <a:cxn ang="0">
                    <a:pos x="444" y="245"/>
                  </a:cxn>
                  <a:cxn ang="0">
                    <a:pos x="477" y="11"/>
                  </a:cxn>
                  <a:cxn ang="0">
                    <a:pos x="455" y="0"/>
                  </a:cxn>
                  <a:cxn ang="0">
                    <a:pos x="444" y="11"/>
                  </a:cxn>
                  <a:cxn ang="0">
                    <a:pos x="399" y="44"/>
                  </a:cxn>
                  <a:cxn ang="0">
                    <a:pos x="310" y="11"/>
                  </a:cxn>
                  <a:cxn ang="0">
                    <a:pos x="255" y="0"/>
                  </a:cxn>
                  <a:cxn ang="0">
                    <a:pos x="77" y="44"/>
                  </a:cxn>
                  <a:cxn ang="0">
                    <a:pos x="11" y="145"/>
                  </a:cxn>
                  <a:cxn ang="0">
                    <a:pos x="0" y="245"/>
                  </a:cxn>
                  <a:cxn ang="0">
                    <a:pos x="33" y="312"/>
                  </a:cxn>
                  <a:cxn ang="0">
                    <a:pos x="122" y="367"/>
                  </a:cxn>
                  <a:cxn ang="0">
                    <a:pos x="277" y="412"/>
                  </a:cxn>
                </a:cxnLst>
                <a:rect l="0" t="0" r="r" b="b"/>
                <a:pathLst>
                  <a:path w="521" h="746">
                    <a:moveTo>
                      <a:pt x="277" y="412"/>
                    </a:moveTo>
                    <a:lnTo>
                      <a:pt x="299" y="412"/>
                    </a:lnTo>
                    <a:lnTo>
                      <a:pt x="344" y="434"/>
                    </a:lnTo>
                    <a:lnTo>
                      <a:pt x="377" y="445"/>
                    </a:lnTo>
                    <a:lnTo>
                      <a:pt x="421" y="490"/>
                    </a:lnTo>
                    <a:lnTo>
                      <a:pt x="444" y="523"/>
                    </a:lnTo>
                    <a:lnTo>
                      <a:pt x="444" y="557"/>
                    </a:lnTo>
                    <a:lnTo>
                      <a:pt x="421" y="635"/>
                    </a:lnTo>
                    <a:lnTo>
                      <a:pt x="366" y="691"/>
                    </a:lnTo>
                    <a:lnTo>
                      <a:pt x="266" y="702"/>
                    </a:lnTo>
                    <a:lnTo>
                      <a:pt x="177" y="691"/>
                    </a:lnTo>
                    <a:lnTo>
                      <a:pt x="111" y="646"/>
                    </a:lnTo>
                    <a:lnTo>
                      <a:pt x="66" y="568"/>
                    </a:lnTo>
                    <a:lnTo>
                      <a:pt x="44" y="479"/>
                    </a:lnTo>
                    <a:lnTo>
                      <a:pt x="33" y="457"/>
                    </a:lnTo>
                    <a:lnTo>
                      <a:pt x="22" y="445"/>
                    </a:lnTo>
                    <a:lnTo>
                      <a:pt x="0" y="457"/>
                    </a:lnTo>
                    <a:lnTo>
                      <a:pt x="0" y="735"/>
                    </a:lnTo>
                    <a:lnTo>
                      <a:pt x="11" y="746"/>
                    </a:lnTo>
                    <a:lnTo>
                      <a:pt x="22" y="746"/>
                    </a:lnTo>
                    <a:lnTo>
                      <a:pt x="22" y="735"/>
                    </a:lnTo>
                    <a:lnTo>
                      <a:pt x="33" y="724"/>
                    </a:lnTo>
                    <a:lnTo>
                      <a:pt x="55" y="713"/>
                    </a:lnTo>
                    <a:lnTo>
                      <a:pt x="66" y="702"/>
                    </a:lnTo>
                    <a:lnTo>
                      <a:pt x="66" y="691"/>
                    </a:lnTo>
                    <a:lnTo>
                      <a:pt x="89" y="668"/>
                    </a:lnTo>
                    <a:lnTo>
                      <a:pt x="133" y="702"/>
                    </a:lnTo>
                    <a:lnTo>
                      <a:pt x="166" y="724"/>
                    </a:lnTo>
                    <a:lnTo>
                      <a:pt x="211" y="735"/>
                    </a:lnTo>
                    <a:lnTo>
                      <a:pt x="244" y="746"/>
                    </a:lnTo>
                    <a:lnTo>
                      <a:pt x="266" y="746"/>
                    </a:lnTo>
                    <a:lnTo>
                      <a:pt x="377" y="724"/>
                    </a:lnTo>
                    <a:lnTo>
                      <a:pt x="466" y="679"/>
                    </a:lnTo>
                    <a:lnTo>
                      <a:pt x="510" y="601"/>
                    </a:lnTo>
                    <a:lnTo>
                      <a:pt x="521" y="523"/>
                    </a:lnTo>
                    <a:lnTo>
                      <a:pt x="521" y="479"/>
                    </a:lnTo>
                    <a:lnTo>
                      <a:pt x="499" y="434"/>
                    </a:lnTo>
                    <a:lnTo>
                      <a:pt x="488" y="401"/>
                    </a:lnTo>
                    <a:lnTo>
                      <a:pt x="455" y="367"/>
                    </a:lnTo>
                    <a:lnTo>
                      <a:pt x="366" y="312"/>
                    </a:lnTo>
                    <a:lnTo>
                      <a:pt x="266" y="289"/>
                    </a:lnTo>
                    <a:lnTo>
                      <a:pt x="199" y="278"/>
                    </a:lnTo>
                    <a:lnTo>
                      <a:pt x="144" y="256"/>
                    </a:lnTo>
                    <a:lnTo>
                      <a:pt x="89" y="211"/>
                    </a:lnTo>
                    <a:lnTo>
                      <a:pt x="77" y="156"/>
                    </a:lnTo>
                    <a:lnTo>
                      <a:pt x="77" y="133"/>
                    </a:lnTo>
                    <a:lnTo>
                      <a:pt x="100" y="89"/>
                    </a:lnTo>
                    <a:lnTo>
                      <a:pt x="122" y="66"/>
                    </a:lnTo>
                    <a:lnTo>
                      <a:pt x="155" y="44"/>
                    </a:lnTo>
                    <a:lnTo>
                      <a:pt x="199" y="33"/>
                    </a:lnTo>
                    <a:lnTo>
                      <a:pt x="255" y="33"/>
                    </a:lnTo>
                    <a:lnTo>
                      <a:pt x="344" y="44"/>
                    </a:lnTo>
                    <a:lnTo>
                      <a:pt x="399" y="89"/>
                    </a:lnTo>
                    <a:lnTo>
                      <a:pt x="421" y="145"/>
                    </a:lnTo>
                    <a:lnTo>
                      <a:pt x="444" y="234"/>
                    </a:lnTo>
                    <a:lnTo>
                      <a:pt x="444" y="245"/>
                    </a:lnTo>
                    <a:lnTo>
                      <a:pt x="477" y="245"/>
                    </a:lnTo>
                    <a:lnTo>
                      <a:pt x="477" y="11"/>
                    </a:lnTo>
                    <a:lnTo>
                      <a:pt x="466" y="0"/>
                    </a:lnTo>
                    <a:lnTo>
                      <a:pt x="455" y="0"/>
                    </a:lnTo>
                    <a:lnTo>
                      <a:pt x="455" y="11"/>
                    </a:lnTo>
                    <a:lnTo>
                      <a:pt x="444" y="11"/>
                    </a:lnTo>
                    <a:lnTo>
                      <a:pt x="410" y="44"/>
                    </a:lnTo>
                    <a:lnTo>
                      <a:pt x="399" y="44"/>
                    </a:lnTo>
                    <a:lnTo>
                      <a:pt x="355" y="22"/>
                    </a:lnTo>
                    <a:lnTo>
                      <a:pt x="310" y="11"/>
                    </a:lnTo>
                    <a:lnTo>
                      <a:pt x="277" y="0"/>
                    </a:lnTo>
                    <a:lnTo>
                      <a:pt x="255" y="0"/>
                    </a:lnTo>
                    <a:lnTo>
                      <a:pt x="155" y="11"/>
                    </a:lnTo>
                    <a:lnTo>
                      <a:pt x="77" y="44"/>
                    </a:lnTo>
                    <a:lnTo>
                      <a:pt x="33" y="89"/>
                    </a:lnTo>
                    <a:lnTo>
                      <a:pt x="11" y="145"/>
                    </a:lnTo>
                    <a:lnTo>
                      <a:pt x="0" y="200"/>
                    </a:lnTo>
                    <a:lnTo>
                      <a:pt x="0" y="245"/>
                    </a:lnTo>
                    <a:lnTo>
                      <a:pt x="11" y="278"/>
                    </a:lnTo>
                    <a:lnTo>
                      <a:pt x="33" y="312"/>
                    </a:lnTo>
                    <a:lnTo>
                      <a:pt x="66" y="334"/>
                    </a:lnTo>
                    <a:lnTo>
                      <a:pt x="122" y="367"/>
                    </a:lnTo>
                    <a:lnTo>
                      <a:pt x="188" y="390"/>
                    </a:lnTo>
                    <a:lnTo>
                      <a:pt x="277" y="4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1" name="Freeform 85"/>
              <p:cNvSpPr>
                <a:spLocks/>
              </p:cNvSpPr>
              <p:nvPr/>
            </p:nvSpPr>
            <p:spPr bwMode="auto">
              <a:xfrm>
                <a:off x="10983" y="10190"/>
                <a:ext cx="533" cy="713"/>
              </a:xfrm>
              <a:custGeom>
                <a:avLst/>
                <a:gdLst/>
                <a:ahLst/>
                <a:cxnLst>
                  <a:cxn ang="0">
                    <a:pos x="233" y="590"/>
                  </a:cxn>
                  <a:cxn ang="0">
                    <a:pos x="233" y="345"/>
                  </a:cxn>
                  <a:cxn ang="0">
                    <a:pos x="244" y="223"/>
                  </a:cxn>
                  <a:cxn ang="0">
                    <a:pos x="278" y="134"/>
                  </a:cxn>
                  <a:cxn ang="0">
                    <a:pos x="344" y="67"/>
                  </a:cxn>
                  <a:cxn ang="0">
                    <a:pos x="422" y="33"/>
                  </a:cxn>
                  <a:cxn ang="0">
                    <a:pos x="433" y="33"/>
                  </a:cxn>
                  <a:cxn ang="0">
                    <a:pos x="433" y="44"/>
                  </a:cxn>
                  <a:cxn ang="0">
                    <a:pos x="422" y="55"/>
                  </a:cxn>
                  <a:cxn ang="0">
                    <a:pos x="400" y="100"/>
                  </a:cxn>
                  <a:cxn ang="0">
                    <a:pos x="411" y="134"/>
                  </a:cxn>
                  <a:cxn ang="0">
                    <a:pos x="422" y="156"/>
                  </a:cxn>
                  <a:cxn ang="0">
                    <a:pos x="444" y="167"/>
                  </a:cxn>
                  <a:cxn ang="0">
                    <a:pos x="489" y="167"/>
                  </a:cxn>
                  <a:cxn ang="0">
                    <a:pos x="511" y="156"/>
                  </a:cxn>
                  <a:cxn ang="0">
                    <a:pos x="522" y="145"/>
                  </a:cxn>
                  <a:cxn ang="0">
                    <a:pos x="533" y="122"/>
                  </a:cxn>
                  <a:cxn ang="0">
                    <a:pos x="533" y="67"/>
                  </a:cxn>
                  <a:cxn ang="0">
                    <a:pos x="489" y="22"/>
                  </a:cxn>
                  <a:cxn ang="0">
                    <a:pos x="422" y="0"/>
                  </a:cxn>
                  <a:cxn ang="0">
                    <a:pos x="344" y="22"/>
                  </a:cxn>
                  <a:cxn ang="0">
                    <a:pos x="289" y="67"/>
                  </a:cxn>
                  <a:cxn ang="0">
                    <a:pos x="244" y="122"/>
                  </a:cxn>
                  <a:cxn ang="0">
                    <a:pos x="222" y="178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22" y="100"/>
                  </a:cxn>
                  <a:cxn ang="0">
                    <a:pos x="122" y="624"/>
                  </a:cxn>
                  <a:cxn ang="0">
                    <a:pos x="111" y="646"/>
                  </a:cxn>
                  <a:cxn ang="0">
                    <a:pos x="100" y="657"/>
                  </a:cxn>
                  <a:cxn ang="0">
                    <a:pos x="45" y="657"/>
                  </a:cxn>
                  <a:cxn ang="0">
                    <a:pos x="0" y="668"/>
                  </a:cxn>
                  <a:cxn ang="0">
                    <a:pos x="0" y="713"/>
                  </a:cxn>
                  <a:cxn ang="0">
                    <a:pos x="389" y="713"/>
                  </a:cxn>
                  <a:cxn ang="0">
                    <a:pos x="389" y="668"/>
                  </a:cxn>
                  <a:cxn ang="0">
                    <a:pos x="300" y="668"/>
                  </a:cxn>
                  <a:cxn ang="0">
                    <a:pos x="267" y="657"/>
                  </a:cxn>
                  <a:cxn ang="0">
                    <a:pos x="244" y="646"/>
                  </a:cxn>
                  <a:cxn ang="0">
                    <a:pos x="233" y="635"/>
                  </a:cxn>
                  <a:cxn ang="0">
                    <a:pos x="233" y="590"/>
                  </a:cxn>
                </a:cxnLst>
                <a:rect l="0" t="0" r="r" b="b"/>
                <a:pathLst>
                  <a:path w="533" h="713">
                    <a:moveTo>
                      <a:pt x="233" y="590"/>
                    </a:moveTo>
                    <a:lnTo>
                      <a:pt x="233" y="345"/>
                    </a:lnTo>
                    <a:lnTo>
                      <a:pt x="244" y="223"/>
                    </a:lnTo>
                    <a:lnTo>
                      <a:pt x="278" y="134"/>
                    </a:lnTo>
                    <a:lnTo>
                      <a:pt x="344" y="67"/>
                    </a:lnTo>
                    <a:lnTo>
                      <a:pt x="422" y="33"/>
                    </a:lnTo>
                    <a:lnTo>
                      <a:pt x="433" y="33"/>
                    </a:lnTo>
                    <a:lnTo>
                      <a:pt x="433" y="44"/>
                    </a:lnTo>
                    <a:lnTo>
                      <a:pt x="422" y="55"/>
                    </a:lnTo>
                    <a:lnTo>
                      <a:pt x="400" y="100"/>
                    </a:lnTo>
                    <a:lnTo>
                      <a:pt x="411" y="134"/>
                    </a:lnTo>
                    <a:lnTo>
                      <a:pt x="422" y="156"/>
                    </a:lnTo>
                    <a:lnTo>
                      <a:pt x="444" y="167"/>
                    </a:lnTo>
                    <a:lnTo>
                      <a:pt x="489" y="167"/>
                    </a:lnTo>
                    <a:lnTo>
                      <a:pt x="511" y="156"/>
                    </a:lnTo>
                    <a:lnTo>
                      <a:pt x="522" y="145"/>
                    </a:lnTo>
                    <a:lnTo>
                      <a:pt x="533" y="122"/>
                    </a:lnTo>
                    <a:lnTo>
                      <a:pt x="533" y="67"/>
                    </a:lnTo>
                    <a:lnTo>
                      <a:pt x="489" y="22"/>
                    </a:lnTo>
                    <a:lnTo>
                      <a:pt x="422" y="0"/>
                    </a:lnTo>
                    <a:lnTo>
                      <a:pt x="344" y="22"/>
                    </a:lnTo>
                    <a:lnTo>
                      <a:pt x="289" y="67"/>
                    </a:lnTo>
                    <a:lnTo>
                      <a:pt x="244" y="122"/>
                    </a:lnTo>
                    <a:lnTo>
                      <a:pt x="222" y="178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22" y="100"/>
                    </a:lnTo>
                    <a:lnTo>
                      <a:pt x="122" y="624"/>
                    </a:lnTo>
                    <a:lnTo>
                      <a:pt x="111" y="646"/>
                    </a:lnTo>
                    <a:lnTo>
                      <a:pt x="100" y="657"/>
                    </a:lnTo>
                    <a:lnTo>
                      <a:pt x="45" y="657"/>
                    </a:lnTo>
                    <a:lnTo>
                      <a:pt x="0" y="668"/>
                    </a:lnTo>
                    <a:lnTo>
                      <a:pt x="0" y="713"/>
                    </a:lnTo>
                    <a:lnTo>
                      <a:pt x="389" y="713"/>
                    </a:lnTo>
                    <a:lnTo>
                      <a:pt x="389" y="668"/>
                    </a:lnTo>
                    <a:lnTo>
                      <a:pt x="300" y="668"/>
                    </a:lnTo>
                    <a:lnTo>
                      <a:pt x="267" y="657"/>
                    </a:lnTo>
                    <a:lnTo>
                      <a:pt x="244" y="646"/>
                    </a:lnTo>
                    <a:lnTo>
                      <a:pt x="233" y="635"/>
                    </a:lnTo>
                    <a:lnTo>
                      <a:pt x="233" y="5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2" name="Freeform 86"/>
              <p:cNvSpPr>
                <a:spLocks noEditPoints="1"/>
              </p:cNvSpPr>
              <p:nvPr/>
            </p:nvSpPr>
            <p:spPr bwMode="auto">
              <a:xfrm>
                <a:off x="11616" y="10179"/>
                <a:ext cx="610" cy="746"/>
              </a:xfrm>
              <a:custGeom>
                <a:avLst/>
                <a:gdLst/>
                <a:ahLst/>
                <a:cxnLst>
                  <a:cxn ang="0">
                    <a:pos x="577" y="356"/>
                  </a:cxn>
                  <a:cxn ang="0">
                    <a:pos x="599" y="356"/>
                  </a:cxn>
                  <a:cxn ang="0">
                    <a:pos x="610" y="345"/>
                  </a:cxn>
                  <a:cxn ang="0">
                    <a:pos x="610" y="323"/>
                  </a:cxn>
                  <a:cxn ang="0">
                    <a:pos x="599" y="223"/>
                  </a:cxn>
                  <a:cxn ang="0">
                    <a:pos x="565" y="145"/>
                  </a:cxn>
                  <a:cxn ang="0">
                    <a:pos x="510" y="66"/>
                  </a:cxn>
                  <a:cxn ang="0">
                    <a:pos x="432" y="22"/>
                  </a:cxn>
                  <a:cxn ang="0">
                    <a:pos x="332" y="0"/>
                  </a:cxn>
                  <a:cxn ang="0">
                    <a:pos x="199" y="33"/>
                  </a:cxn>
                  <a:cxn ang="0">
                    <a:pos x="88" y="111"/>
                  </a:cxn>
                  <a:cxn ang="0">
                    <a:pos x="22" y="234"/>
                  </a:cxn>
                  <a:cxn ang="0">
                    <a:pos x="0" y="367"/>
                  </a:cxn>
                  <a:cxn ang="0">
                    <a:pos x="22" y="523"/>
                  </a:cxn>
                  <a:cxn ang="0">
                    <a:pos x="100" y="635"/>
                  </a:cxn>
                  <a:cxn ang="0">
                    <a:pos x="210" y="713"/>
                  </a:cxn>
                  <a:cxn ang="0">
                    <a:pos x="344" y="746"/>
                  </a:cxn>
                  <a:cxn ang="0">
                    <a:pos x="443" y="724"/>
                  </a:cxn>
                  <a:cxn ang="0">
                    <a:pos x="521" y="679"/>
                  </a:cxn>
                  <a:cxn ang="0">
                    <a:pos x="577" y="624"/>
                  </a:cxn>
                  <a:cxn ang="0">
                    <a:pos x="610" y="568"/>
                  </a:cxn>
                  <a:cxn ang="0">
                    <a:pos x="610" y="523"/>
                  </a:cxn>
                  <a:cxn ang="0">
                    <a:pos x="599" y="512"/>
                  </a:cxn>
                  <a:cxn ang="0">
                    <a:pos x="588" y="512"/>
                  </a:cxn>
                  <a:cxn ang="0">
                    <a:pos x="577" y="523"/>
                  </a:cxn>
                  <a:cxn ang="0">
                    <a:pos x="577" y="535"/>
                  </a:cxn>
                  <a:cxn ang="0">
                    <a:pos x="532" y="613"/>
                  </a:cxn>
                  <a:cxn ang="0">
                    <a:pos x="477" y="668"/>
                  </a:cxn>
                  <a:cxn ang="0">
                    <a:pos x="421" y="691"/>
                  </a:cxn>
                  <a:cxn ang="0">
                    <a:pos x="377" y="702"/>
                  </a:cxn>
                  <a:cxn ang="0">
                    <a:pos x="355" y="702"/>
                  </a:cxn>
                  <a:cxn ang="0">
                    <a:pos x="277" y="691"/>
                  </a:cxn>
                  <a:cxn ang="0">
                    <a:pos x="222" y="646"/>
                  </a:cxn>
                  <a:cxn ang="0">
                    <a:pos x="177" y="590"/>
                  </a:cxn>
                  <a:cxn ang="0">
                    <a:pos x="144" y="512"/>
                  </a:cxn>
                  <a:cxn ang="0">
                    <a:pos x="133" y="423"/>
                  </a:cxn>
                  <a:cxn ang="0">
                    <a:pos x="122" y="356"/>
                  </a:cxn>
                  <a:cxn ang="0">
                    <a:pos x="577" y="356"/>
                  </a:cxn>
                  <a:cxn ang="0">
                    <a:pos x="133" y="323"/>
                  </a:cxn>
                  <a:cxn ang="0">
                    <a:pos x="155" y="200"/>
                  </a:cxn>
                  <a:cxn ang="0">
                    <a:pos x="188" y="122"/>
                  </a:cxn>
                  <a:cxn ang="0">
                    <a:pos x="233" y="66"/>
                  </a:cxn>
                  <a:cxn ang="0">
                    <a:pos x="288" y="44"/>
                  </a:cxn>
                  <a:cxn ang="0">
                    <a:pos x="332" y="44"/>
                  </a:cxn>
                  <a:cxn ang="0">
                    <a:pos x="410" y="66"/>
                  </a:cxn>
                  <a:cxn ang="0">
                    <a:pos x="466" y="122"/>
                  </a:cxn>
                  <a:cxn ang="0">
                    <a:pos x="488" y="189"/>
                  </a:cxn>
                  <a:cxn ang="0">
                    <a:pos x="510" y="267"/>
                  </a:cxn>
                  <a:cxn ang="0">
                    <a:pos x="510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10" h="746">
                    <a:moveTo>
                      <a:pt x="577" y="356"/>
                    </a:moveTo>
                    <a:lnTo>
                      <a:pt x="599" y="356"/>
                    </a:lnTo>
                    <a:lnTo>
                      <a:pt x="610" y="345"/>
                    </a:lnTo>
                    <a:lnTo>
                      <a:pt x="610" y="323"/>
                    </a:lnTo>
                    <a:lnTo>
                      <a:pt x="599" y="223"/>
                    </a:lnTo>
                    <a:lnTo>
                      <a:pt x="565" y="145"/>
                    </a:lnTo>
                    <a:lnTo>
                      <a:pt x="510" y="66"/>
                    </a:lnTo>
                    <a:lnTo>
                      <a:pt x="432" y="22"/>
                    </a:lnTo>
                    <a:lnTo>
                      <a:pt x="332" y="0"/>
                    </a:lnTo>
                    <a:lnTo>
                      <a:pt x="199" y="33"/>
                    </a:lnTo>
                    <a:lnTo>
                      <a:pt x="88" y="111"/>
                    </a:lnTo>
                    <a:lnTo>
                      <a:pt x="22" y="234"/>
                    </a:lnTo>
                    <a:lnTo>
                      <a:pt x="0" y="367"/>
                    </a:lnTo>
                    <a:lnTo>
                      <a:pt x="22" y="523"/>
                    </a:lnTo>
                    <a:lnTo>
                      <a:pt x="100" y="635"/>
                    </a:lnTo>
                    <a:lnTo>
                      <a:pt x="210" y="713"/>
                    </a:lnTo>
                    <a:lnTo>
                      <a:pt x="344" y="746"/>
                    </a:lnTo>
                    <a:lnTo>
                      <a:pt x="443" y="724"/>
                    </a:lnTo>
                    <a:lnTo>
                      <a:pt x="521" y="679"/>
                    </a:lnTo>
                    <a:lnTo>
                      <a:pt x="577" y="624"/>
                    </a:lnTo>
                    <a:lnTo>
                      <a:pt x="610" y="568"/>
                    </a:lnTo>
                    <a:lnTo>
                      <a:pt x="610" y="523"/>
                    </a:lnTo>
                    <a:lnTo>
                      <a:pt x="599" y="512"/>
                    </a:lnTo>
                    <a:lnTo>
                      <a:pt x="588" y="512"/>
                    </a:lnTo>
                    <a:lnTo>
                      <a:pt x="577" y="523"/>
                    </a:lnTo>
                    <a:lnTo>
                      <a:pt x="577" y="535"/>
                    </a:lnTo>
                    <a:lnTo>
                      <a:pt x="532" y="613"/>
                    </a:lnTo>
                    <a:lnTo>
                      <a:pt x="477" y="668"/>
                    </a:lnTo>
                    <a:lnTo>
                      <a:pt x="421" y="691"/>
                    </a:lnTo>
                    <a:lnTo>
                      <a:pt x="377" y="702"/>
                    </a:lnTo>
                    <a:lnTo>
                      <a:pt x="355" y="702"/>
                    </a:lnTo>
                    <a:lnTo>
                      <a:pt x="277" y="691"/>
                    </a:lnTo>
                    <a:lnTo>
                      <a:pt x="222" y="646"/>
                    </a:lnTo>
                    <a:lnTo>
                      <a:pt x="177" y="590"/>
                    </a:lnTo>
                    <a:lnTo>
                      <a:pt x="144" y="512"/>
                    </a:lnTo>
                    <a:lnTo>
                      <a:pt x="133" y="423"/>
                    </a:lnTo>
                    <a:lnTo>
                      <a:pt x="122" y="356"/>
                    </a:lnTo>
                    <a:lnTo>
                      <a:pt x="577" y="356"/>
                    </a:lnTo>
                    <a:close/>
                    <a:moveTo>
                      <a:pt x="133" y="323"/>
                    </a:moveTo>
                    <a:lnTo>
                      <a:pt x="155" y="200"/>
                    </a:lnTo>
                    <a:lnTo>
                      <a:pt x="188" y="122"/>
                    </a:lnTo>
                    <a:lnTo>
                      <a:pt x="233" y="66"/>
                    </a:lnTo>
                    <a:lnTo>
                      <a:pt x="288" y="44"/>
                    </a:lnTo>
                    <a:lnTo>
                      <a:pt x="332" y="44"/>
                    </a:lnTo>
                    <a:lnTo>
                      <a:pt x="410" y="66"/>
                    </a:lnTo>
                    <a:lnTo>
                      <a:pt x="466" y="122"/>
                    </a:lnTo>
                    <a:lnTo>
                      <a:pt x="488" y="189"/>
                    </a:lnTo>
                    <a:lnTo>
                      <a:pt x="510" y="267"/>
                    </a:lnTo>
                    <a:lnTo>
                      <a:pt x="510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3" name="Freeform 87"/>
              <p:cNvSpPr>
                <a:spLocks noEditPoints="1"/>
              </p:cNvSpPr>
              <p:nvPr/>
            </p:nvSpPr>
            <p:spPr bwMode="auto">
              <a:xfrm>
                <a:off x="12326" y="9789"/>
                <a:ext cx="798" cy="1136"/>
              </a:xfrm>
              <a:custGeom>
                <a:avLst/>
                <a:gdLst/>
                <a:ahLst/>
                <a:cxnLst>
                  <a:cxn ang="0">
                    <a:pos x="554" y="1025"/>
                  </a:cxn>
                  <a:cxn ang="0">
                    <a:pos x="554" y="1136"/>
                  </a:cxn>
                  <a:cxn ang="0">
                    <a:pos x="798" y="1114"/>
                  </a:cxn>
                  <a:cxn ang="0">
                    <a:pos x="798" y="1069"/>
                  </a:cxn>
                  <a:cxn ang="0">
                    <a:pos x="743" y="1069"/>
                  </a:cxn>
                  <a:cxn ang="0">
                    <a:pos x="710" y="1058"/>
                  </a:cxn>
                  <a:cxn ang="0">
                    <a:pos x="687" y="1047"/>
                  </a:cxn>
                  <a:cxn ang="0">
                    <a:pos x="676" y="1036"/>
                  </a:cxn>
                  <a:cxn ang="0">
                    <a:pos x="665" y="1014"/>
                  </a:cxn>
                  <a:cxn ang="0">
                    <a:pos x="665" y="0"/>
                  </a:cxn>
                  <a:cxn ang="0">
                    <a:pos x="443" y="22"/>
                  </a:cxn>
                  <a:cxn ang="0">
                    <a:pos x="443" y="66"/>
                  </a:cxn>
                  <a:cxn ang="0">
                    <a:pos x="488" y="66"/>
                  </a:cxn>
                  <a:cxn ang="0">
                    <a:pos x="521" y="78"/>
                  </a:cxn>
                  <a:cxn ang="0">
                    <a:pos x="543" y="78"/>
                  </a:cxn>
                  <a:cxn ang="0">
                    <a:pos x="565" y="122"/>
                  </a:cxn>
                  <a:cxn ang="0">
                    <a:pos x="565" y="501"/>
                  </a:cxn>
                  <a:cxn ang="0">
                    <a:pos x="510" y="456"/>
                  </a:cxn>
                  <a:cxn ang="0">
                    <a:pos x="443" y="412"/>
                  </a:cxn>
                  <a:cxn ang="0">
                    <a:pos x="366" y="401"/>
                  </a:cxn>
                  <a:cxn ang="0">
                    <a:pos x="233" y="434"/>
                  </a:cxn>
                  <a:cxn ang="0">
                    <a:pos x="111" y="512"/>
                  </a:cxn>
                  <a:cxn ang="0">
                    <a:pos x="33" y="624"/>
                  </a:cxn>
                  <a:cxn ang="0">
                    <a:pos x="0" y="769"/>
                  </a:cxn>
                  <a:cxn ang="0">
                    <a:pos x="33" y="913"/>
                  </a:cxn>
                  <a:cxn ang="0">
                    <a:pos x="111" y="1025"/>
                  </a:cxn>
                  <a:cxn ang="0">
                    <a:pos x="210" y="1103"/>
                  </a:cxn>
                  <a:cxn ang="0">
                    <a:pos x="343" y="1136"/>
                  </a:cxn>
                  <a:cxn ang="0">
                    <a:pos x="432" y="1114"/>
                  </a:cxn>
                  <a:cxn ang="0">
                    <a:pos x="510" y="1081"/>
                  </a:cxn>
                  <a:cxn ang="0">
                    <a:pos x="554" y="1025"/>
                  </a:cxn>
                  <a:cxn ang="0">
                    <a:pos x="554" y="590"/>
                  </a:cxn>
                  <a:cxn ang="0">
                    <a:pos x="554" y="969"/>
                  </a:cxn>
                  <a:cxn ang="0">
                    <a:pos x="543" y="980"/>
                  </a:cxn>
                  <a:cxn ang="0">
                    <a:pos x="488" y="1047"/>
                  </a:cxn>
                  <a:cxn ang="0">
                    <a:pos x="421" y="1081"/>
                  </a:cxn>
                  <a:cxn ang="0">
                    <a:pos x="355" y="1092"/>
                  </a:cxn>
                  <a:cxn ang="0">
                    <a:pos x="310" y="1092"/>
                  </a:cxn>
                  <a:cxn ang="0">
                    <a:pos x="277" y="1081"/>
                  </a:cxn>
                  <a:cxn ang="0">
                    <a:pos x="244" y="1058"/>
                  </a:cxn>
                  <a:cxn ang="0">
                    <a:pos x="210" y="1025"/>
                  </a:cxn>
                  <a:cxn ang="0">
                    <a:pos x="188" y="991"/>
                  </a:cxn>
                  <a:cxn ang="0">
                    <a:pos x="155" y="925"/>
                  </a:cxn>
                  <a:cxn ang="0">
                    <a:pos x="133" y="769"/>
                  </a:cxn>
                  <a:cxn ang="0">
                    <a:pos x="144" y="702"/>
                  </a:cxn>
                  <a:cxn ang="0">
                    <a:pos x="155" y="624"/>
                  </a:cxn>
                  <a:cxn ang="0">
                    <a:pos x="188" y="546"/>
                  </a:cxn>
                  <a:cxn ang="0">
                    <a:pos x="233" y="490"/>
                  </a:cxn>
                  <a:cxn ang="0">
                    <a:pos x="288" y="456"/>
                  </a:cxn>
                  <a:cxn ang="0">
                    <a:pos x="366" y="434"/>
                  </a:cxn>
                  <a:cxn ang="0">
                    <a:pos x="399" y="434"/>
                  </a:cxn>
                  <a:cxn ang="0">
                    <a:pos x="443" y="456"/>
                  </a:cxn>
                  <a:cxn ang="0">
                    <a:pos x="477" y="468"/>
                  </a:cxn>
                  <a:cxn ang="0">
                    <a:pos x="543" y="535"/>
                  </a:cxn>
                  <a:cxn ang="0">
                    <a:pos x="554" y="557"/>
                  </a:cxn>
                  <a:cxn ang="0">
                    <a:pos x="554" y="590"/>
                  </a:cxn>
                </a:cxnLst>
                <a:rect l="0" t="0" r="r" b="b"/>
                <a:pathLst>
                  <a:path w="798" h="1136">
                    <a:moveTo>
                      <a:pt x="554" y="1025"/>
                    </a:moveTo>
                    <a:lnTo>
                      <a:pt x="554" y="1136"/>
                    </a:lnTo>
                    <a:lnTo>
                      <a:pt x="798" y="1114"/>
                    </a:lnTo>
                    <a:lnTo>
                      <a:pt x="798" y="1069"/>
                    </a:lnTo>
                    <a:lnTo>
                      <a:pt x="743" y="1069"/>
                    </a:lnTo>
                    <a:lnTo>
                      <a:pt x="710" y="1058"/>
                    </a:lnTo>
                    <a:lnTo>
                      <a:pt x="687" y="1047"/>
                    </a:lnTo>
                    <a:lnTo>
                      <a:pt x="676" y="1036"/>
                    </a:lnTo>
                    <a:lnTo>
                      <a:pt x="665" y="1014"/>
                    </a:lnTo>
                    <a:lnTo>
                      <a:pt x="665" y="0"/>
                    </a:lnTo>
                    <a:lnTo>
                      <a:pt x="443" y="22"/>
                    </a:lnTo>
                    <a:lnTo>
                      <a:pt x="443" y="66"/>
                    </a:lnTo>
                    <a:lnTo>
                      <a:pt x="488" y="66"/>
                    </a:lnTo>
                    <a:lnTo>
                      <a:pt x="521" y="78"/>
                    </a:lnTo>
                    <a:lnTo>
                      <a:pt x="543" y="78"/>
                    </a:lnTo>
                    <a:lnTo>
                      <a:pt x="565" y="122"/>
                    </a:lnTo>
                    <a:lnTo>
                      <a:pt x="565" y="501"/>
                    </a:lnTo>
                    <a:lnTo>
                      <a:pt x="510" y="456"/>
                    </a:lnTo>
                    <a:lnTo>
                      <a:pt x="443" y="412"/>
                    </a:lnTo>
                    <a:lnTo>
                      <a:pt x="366" y="401"/>
                    </a:lnTo>
                    <a:lnTo>
                      <a:pt x="233" y="434"/>
                    </a:lnTo>
                    <a:lnTo>
                      <a:pt x="111" y="512"/>
                    </a:lnTo>
                    <a:lnTo>
                      <a:pt x="33" y="624"/>
                    </a:lnTo>
                    <a:lnTo>
                      <a:pt x="0" y="769"/>
                    </a:lnTo>
                    <a:lnTo>
                      <a:pt x="33" y="913"/>
                    </a:lnTo>
                    <a:lnTo>
                      <a:pt x="111" y="1025"/>
                    </a:lnTo>
                    <a:lnTo>
                      <a:pt x="210" y="1103"/>
                    </a:lnTo>
                    <a:lnTo>
                      <a:pt x="343" y="1136"/>
                    </a:lnTo>
                    <a:lnTo>
                      <a:pt x="432" y="1114"/>
                    </a:lnTo>
                    <a:lnTo>
                      <a:pt x="510" y="1081"/>
                    </a:lnTo>
                    <a:lnTo>
                      <a:pt x="554" y="1025"/>
                    </a:lnTo>
                    <a:close/>
                    <a:moveTo>
                      <a:pt x="554" y="590"/>
                    </a:moveTo>
                    <a:lnTo>
                      <a:pt x="554" y="969"/>
                    </a:lnTo>
                    <a:lnTo>
                      <a:pt x="543" y="980"/>
                    </a:lnTo>
                    <a:lnTo>
                      <a:pt x="488" y="1047"/>
                    </a:lnTo>
                    <a:lnTo>
                      <a:pt x="421" y="1081"/>
                    </a:lnTo>
                    <a:lnTo>
                      <a:pt x="355" y="1092"/>
                    </a:lnTo>
                    <a:lnTo>
                      <a:pt x="310" y="1092"/>
                    </a:lnTo>
                    <a:lnTo>
                      <a:pt x="277" y="1081"/>
                    </a:lnTo>
                    <a:lnTo>
                      <a:pt x="244" y="1058"/>
                    </a:lnTo>
                    <a:lnTo>
                      <a:pt x="210" y="1025"/>
                    </a:lnTo>
                    <a:lnTo>
                      <a:pt x="188" y="991"/>
                    </a:lnTo>
                    <a:lnTo>
                      <a:pt x="155" y="925"/>
                    </a:lnTo>
                    <a:lnTo>
                      <a:pt x="133" y="769"/>
                    </a:lnTo>
                    <a:lnTo>
                      <a:pt x="144" y="702"/>
                    </a:lnTo>
                    <a:lnTo>
                      <a:pt x="155" y="624"/>
                    </a:lnTo>
                    <a:lnTo>
                      <a:pt x="188" y="546"/>
                    </a:lnTo>
                    <a:lnTo>
                      <a:pt x="233" y="490"/>
                    </a:lnTo>
                    <a:lnTo>
                      <a:pt x="288" y="456"/>
                    </a:lnTo>
                    <a:lnTo>
                      <a:pt x="366" y="434"/>
                    </a:lnTo>
                    <a:lnTo>
                      <a:pt x="399" y="434"/>
                    </a:lnTo>
                    <a:lnTo>
                      <a:pt x="443" y="456"/>
                    </a:lnTo>
                    <a:lnTo>
                      <a:pt x="477" y="468"/>
                    </a:lnTo>
                    <a:lnTo>
                      <a:pt x="543" y="535"/>
                    </a:lnTo>
                    <a:lnTo>
                      <a:pt x="554" y="557"/>
                    </a:lnTo>
                    <a:lnTo>
                      <a:pt x="554" y="5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4" name="Freeform 88"/>
              <p:cNvSpPr>
                <a:spLocks/>
              </p:cNvSpPr>
              <p:nvPr/>
            </p:nvSpPr>
            <p:spPr bwMode="auto">
              <a:xfrm>
                <a:off x="13213" y="10190"/>
                <a:ext cx="810" cy="735"/>
              </a:xfrm>
              <a:custGeom>
                <a:avLst/>
                <a:gdLst/>
                <a:ahLst/>
                <a:cxnLst>
                  <a:cxn ang="0">
                    <a:pos x="577" y="590"/>
                  </a:cxn>
                  <a:cxn ang="0">
                    <a:pos x="577" y="735"/>
                  </a:cxn>
                  <a:cxn ang="0">
                    <a:pos x="810" y="713"/>
                  </a:cxn>
                  <a:cxn ang="0">
                    <a:pos x="810" y="668"/>
                  </a:cxn>
                  <a:cxn ang="0">
                    <a:pos x="765" y="668"/>
                  </a:cxn>
                  <a:cxn ang="0">
                    <a:pos x="721" y="657"/>
                  </a:cxn>
                  <a:cxn ang="0">
                    <a:pos x="699" y="646"/>
                  </a:cxn>
                  <a:cxn ang="0">
                    <a:pos x="688" y="635"/>
                  </a:cxn>
                  <a:cxn ang="0">
                    <a:pos x="688" y="0"/>
                  </a:cxn>
                  <a:cxn ang="0">
                    <a:pos x="444" y="22"/>
                  </a:cxn>
                  <a:cxn ang="0">
                    <a:pos x="444" y="67"/>
                  </a:cxn>
                  <a:cxn ang="0">
                    <a:pos x="488" y="67"/>
                  </a:cxn>
                  <a:cxn ang="0">
                    <a:pos x="532" y="78"/>
                  </a:cxn>
                  <a:cxn ang="0">
                    <a:pos x="555" y="89"/>
                  </a:cxn>
                  <a:cxn ang="0">
                    <a:pos x="566" y="100"/>
                  </a:cxn>
                  <a:cxn ang="0">
                    <a:pos x="566" y="122"/>
                  </a:cxn>
                  <a:cxn ang="0">
                    <a:pos x="577" y="156"/>
                  </a:cxn>
                  <a:cxn ang="0">
                    <a:pos x="577" y="446"/>
                  </a:cxn>
                  <a:cxn ang="0">
                    <a:pos x="566" y="546"/>
                  </a:cxn>
                  <a:cxn ang="0">
                    <a:pos x="521" y="624"/>
                  </a:cxn>
                  <a:cxn ang="0">
                    <a:pos x="455" y="680"/>
                  </a:cxn>
                  <a:cxn ang="0">
                    <a:pos x="377" y="691"/>
                  </a:cxn>
                  <a:cxn ang="0">
                    <a:pos x="333" y="691"/>
                  </a:cxn>
                  <a:cxn ang="0">
                    <a:pos x="300" y="680"/>
                  </a:cxn>
                  <a:cxn ang="0">
                    <a:pos x="277" y="668"/>
                  </a:cxn>
                  <a:cxn ang="0">
                    <a:pos x="255" y="646"/>
                  </a:cxn>
                  <a:cxn ang="0">
                    <a:pos x="244" y="624"/>
                  </a:cxn>
                  <a:cxn ang="0">
                    <a:pos x="244" y="568"/>
                  </a:cxn>
                  <a:cxn ang="0">
                    <a:pos x="233" y="535"/>
                  </a:cxn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00"/>
                  </a:cxn>
                  <a:cxn ang="0">
                    <a:pos x="122" y="122"/>
                  </a:cxn>
                  <a:cxn ang="0">
                    <a:pos x="133" y="167"/>
                  </a:cxn>
                  <a:cxn ang="0">
                    <a:pos x="133" y="579"/>
                  </a:cxn>
                  <a:cxn ang="0">
                    <a:pos x="155" y="646"/>
                  </a:cxn>
                  <a:cxn ang="0">
                    <a:pos x="200" y="691"/>
                  </a:cxn>
                  <a:cxn ang="0">
                    <a:pos x="266" y="724"/>
                  </a:cxn>
                  <a:cxn ang="0">
                    <a:pos x="366" y="735"/>
                  </a:cxn>
                  <a:cxn ang="0">
                    <a:pos x="455" y="713"/>
                  </a:cxn>
                  <a:cxn ang="0">
                    <a:pos x="521" y="668"/>
                  </a:cxn>
                  <a:cxn ang="0">
                    <a:pos x="577" y="590"/>
                  </a:cxn>
                </a:cxnLst>
                <a:rect l="0" t="0" r="r" b="b"/>
                <a:pathLst>
                  <a:path w="810" h="735">
                    <a:moveTo>
                      <a:pt x="577" y="590"/>
                    </a:moveTo>
                    <a:lnTo>
                      <a:pt x="577" y="735"/>
                    </a:lnTo>
                    <a:lnTo>
                      <a:pt x="810" y="713"/>
                    </a:lnTo>
                    <a:lnTo>
                      <a:pt x="810" y="668"/>
                    </a:lnTo>
                    <a:lnTo>
                      <a:pt x="765" y="668"/>
                    </a:lnTo>
                    <a:lnTo>
                      <a:pt x="721" y="657"/>
                    </a:lnTo>
                    <a:lnTo>
                      <a:pt x="699" y="646"/>
                    </a:lnTo>
                    <a:lnTo>
                      <a:pt x="688" y="635"/>
                    </a:lnTo>
                    <a:lnTo>
                      <a:pt x="688" y="0"/>
                    </a:lnTo>
                    <a:lnTo>
                      <a:pt x="444" y="22"/>
                    </a:lnTo>
                    <a:lnTo>
                      <a:pt x="444" y="67"/>
                    </a:lnTo>
                    <a:lnTo>
                      <a:pt x="488" y="67"/>
                    </a:lnTo>
                    <a:lnTo>
                      <a:pt x="532" y="78"/>
                    </a:lnTo>
                    <a:lnTo>
                      <a:pt x="555" y="89"/>
                    </a:lnTo>
                    <a:lnTo>
                      <a:pt x="566" y="100"/>
                    </a:lnTo>
                    <a:lnTo>
                      <a:pt x="566" y="122"/>
                    </a:lnTo>
                    <a:lnTo>
                      <a:pt x="577" y="156"/>
                    </a:lnTo>
                    <a:lnTo>
                      <a:pt x="577" y="446"/>
                    </a:lnTo>
                    <a:lnTo>
                      <a:pt x="566" y="546"/>
                    </a:lnTo>
                    <a:lnTo>
                      <a:pt x="521" y="624"/>
                    </a:lnTo>
                    <a:lnTo>
                      <a:pt x="455" y="680"/>
                    </a:lnTo>
                    <a:lnTo>
                      <a:pt x="377" y="691"/>
                    </a:lnTo>
                    <a:lnTo>
                      <a:pt x="333" y="691"/>
                    </a:lnTo>
                    <a:lnTo>
                      <a:pt x="300" y="680"/>
                    </a:lnTo>
                    <a:lnTo>
                      <a:pt x="277" y="668"/>
                    </a:lnTo>
                    <a:lnTo>
                      <a:pt x="255" y="646"/>
                    </a:lnTo>
                    <a:lnTo>
                      <a:pt x="244" y="624"/>
                    </a:lnTo>
                    <a:lnTo>
                      <a:pt x="244" y="568"/>
                    </a:lnTo>
                    <a:lnTo>
                      <a:pt x="233" y="535"/>
                    </a:lnTo>
                    <a:lnTo>
                      <a:pt x="233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00"/>
                    </a:lnTo>
                    <a:lnTo>
                      <a:pt x="122" y="122"/>
                    </a:lnTo>
                    <a:lnTo>
                      <a:pt x="133" y="167"/>
                    </a:lnTo>
                    <a:lnTo>
                      <a:pt x="133" y="579"/>
                    </a:lnTo>
                    <a:lnTo>
                      <a:pt x="155" y="646"/>
                    </a:lnTo>
                    <a:lnTo>
                      <a:pt x="200" y="691"/>
                    </a:lnTo>
                    <a:lnTo>
                      <a:pt x="266" y="724"/>
                    </a:lnTo>
                    <a:lnTo>
                      <a:pt x="366" y="735"/>
                    </a:lnTo>
                    <a:lnTo>
                      <a:pt x="455" y="713"/>
                    </a:lnTo>
                    <a:lnTo>
                      <a:pt x="521" y="668"/>
                    </a:lnTo>
                    <a:lnTo>
                      <a:pt x="577" y="5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5" name="Freeform 89"/>
              <p:cNvSpPr>
                <a:spLocks/>
              </p:cNvSpPr>
              <p:nvPr/>
            </p:nvSpPr>
            <p:spPr bwMode="auto">
              <a:xfrm>
                <a:off x="14112" y="10179"/>
                <a:ext cx="610" cy="746"/>
              </a:xfrm>
              <a:custGeom>
                <a:avLst/>
                <a:gdLst/>
                <a:ahLst/>
                <a:cxnLst>
                  <a:cxn ang="0">
                    <a:pos x="521" y="100"/>
                  </a:cxn>
                  <a:cxn ang="0">
                    <a:pos x="488" y="111"/>
                  </a:cxn>
                  <a:cxn ang="0">
                    <a:pos x="465" y="122"/>
                  </a:cxn>
                  <a:cxn ang="0">
                    <a:pos x="454" y="133"/>
                  </a:cxn>
                  <a:cxn ang="0">
                    <a:pos x="443" y="156"/>
                  </a:cxn>
                  <a:cxn ang="0">
                    <a:pos x="443" y="211"/>
                  </a:cxn>
                  <a:cxn ang="0">
                    <a:pos x="465" y="234"/>
                  </a:cxn>
                  <a:cxn ang="0">
                    <a:pos x="510" y="256"/>
                  </a:cxn>
                  <a:cxn ang="0">
                    <a:pos x="543" y="245"/>
                  </a:cxn>
                  <a:cxn ang="0">
                    <a:pos x="565" y="234"/>
                  </a:cxn>
                  <a:cxn ang="0">
                    <a:pos x="587" y="211"/>
                  </a:cxn>
                  <a:cxn ang="0">
                    <a:pos x="587" y="178"/>
                  </a:cxn>
                  <a:cxn ang="0">
                    <a:pos x="565" y="100"/>
                  </a:cxn>
                  <a:cxn ang="0">
                    <a:pos x="510" y="44"/>
                  </a:cxn>
                  <a:cxn ang="0">
                    <a:pos x="432" y="11"/>
                  </a:cxn>
                  <a:cxn ang="0">
                    <a:pos x="343" y="0"/>
                  </a:cxn>
                  <a:cxn ang="0">
                    <a:pos x="199" y="33"/>
                  </a:cxn>
                  <a:cxn ang="0">
                    <a:pos x="99" y="111"/>
                  </a:cxn>
                  <a:cxn ang="0">
                    <a:pos x="22" y="234"/>
                  </a:cxn>
                  <a:cxn ang="0">
                    <a:pos x="0" y="379"/>
                  </a:cxn>
                  <a:cxn ang="0">
                    <a:pos x="22" y="523"/>
                  </a:cxn>
                  <a:cxn ang="0">
                    <a:pos x="99" y="635"/>
                  </a:cxn>
                  <a:cxn ang="0">
                    <a:pos x="210" y="713"/>
                  </a:cxn>
                  <a:cxn ang="0">
                    <a:pos x="343" y="746"/>
                  </a:cxn>
                  <a:cxn ang="0">
                    <a:pos x="454" y="724"/>
                  </a:cxn>
                  <a:cxn ang="0">
                    <a:pos x="532" y="668"/>
                  </a:cxn>
                  <a:cxn ang="0">
                    <a:pos x="576" y="613"/>
                  </a:cxn>
                  <a:cxn ang="0">
                    <a:pos x="598" y="557"/>
                  </a:cxn>
                  <a:cxn ang="0">
                    <a:pos x="610" y="535"/>
                  </a:cxn>
                  <a:cxn ang="0">
                    <a:pos x="587" y="512"/>
                  </a:cxn>
                  <a:cxn ang="0">
                    <a:pos x="576" y="512"/>
                  </a:cxn>
                  <a:cxn ang="0">
                    <a:pos x="565" y="523"/>
                  </a:cxn>
                  <a:cxn ang="0">
                    <a:pos x="565" y="535"/>
                  </a:cxn>
                  <a:cxn ang="0">
                    <a:pos x="521" y="624"/>
                  </a:cxn>
                  <a:cxn ang="0">
                    <a:pos x="465" y="668"/>
                  </a:cxn>
                  <a:cxn ang="0">
                    <a:pos x="410" y="702"/>
                  </a:cxn>
                  <a:cxn ang="0">
                    <a:pos x="354" y="702"/>
                  </a:cxn>
                  <a:cxn ang="0">
                    <a:pos x="299" y="691"/>
                  </a:cxn>
                  <a:cxn ang="0">
                    <a:pos x="244" y="657"/>
                  </a:cxn>
                  <a:cxn ang="0">
                    <a:pos x="188" y="601"/>
                  </a:cxn>
                  <a:cxn ang="0">
                    <a:pos x="144" y="512"/>
                  </a:cxn>
                  <a:cxn ang="0">
                    <a:pos x="133" y="379"/>
                  </a:cxn>
                  <a:cxn ang="0">
                    <a:pos x="144" y="245"/>
                  </a:cxn>
                  <a:cxn ang="0">
                    <a:pos x="177" y="145"/>
                  </a:cxn>
                  <a:cxn ang="0">
                    <a:pos x="232" y="89"/>
                  </a:cxn>
                  <a:cxn ang="0">
                    <a:pos x="288" y="55"/>
                  </a:cxn>
                  <a:cxn ang="0">
                    <a:pos x="343" y="44"/>
                  </a:cxn>
                  <a:cxn ang="0">
                    <a:pos x="388" y="44"/>
                  </a:cxn>
                  <a:cxn ang="0">
                    <a:pos x="410" y="55"/>
                  </a:cxn>
                  <a:cxn ang="0">
                    <a:pos x="454" y="66"/>
                  </a:cxn>
                  <a:cxn ang="0">
                    <a:pos x="488" y="78"/>
                  </a:cxn>
                  <a:cxn ang="0">
                    <a:pos x="521" y="100"/>
                  </a:cxn>
                </a:cxnLst>
                <a:rect l="0" t="0" r="r" b="b"/>
                <a:pathLst>
                  <a:path w="610" h="746">
                    <a:moveTo>
                      <a:pt x="521" y="100"/>
                    </a:moveTo>
                    <a:lnTo>
                      <a:pt x="488" y="111"/>
                    </a:lnTo>
                    <a:lnTo>
                      <a:pt x="465" y="122"/>
                    </a:lnTo>
                    <a:lnTo>
                      <a:pt x="454" y="133"/>
                    </a:lnTo>
                    <a:lnTo>
                      <a:pt x="443" y="156"/>
                    </a:lnTo>
                    <a:lnTo>
                      <a:pt x="443" y="211"/>
                    </a:lnTo>
                    <a:lnTo>
                      <a:pt x="465" y="234"/>
                    </a:lnTo>
                    <a:lnTo>
                      <a:pt x="510" y="256"/>
                    </a:lnTo>
                    <a:lnTo>
                      <a:pt x="543" y="245"/>
                    </a:lnTo>
                    <a:lnTo>
                      <a:pt x="565" y="234"/>
                    </a:lnTo>
                    <a:lnTo>
                      <a:pt x="587" y="211"/>
                    </a:lnTo>
                    <a:lnTo>
                      <a:pt x="587" y="178"/>
                    </a:lnTo>
                    <a:lnTo>
                      <a:pt x="565" y="100"/>
                    </a:lnTo>
                    <a:lnTo>
                      <a:pt x="510" y="44"/>
                    </a:lnTo>
                    <a:lnTo>
                      <a:pt x="432" y="11"/>
                    </a:lnTo>
                    <a:lnTo>
                      <a:pt x="343" y="0"/>
                    </a:lnTo>
                    <a:lnTo>
                      <a:pt x="199" y="33"/>
                    </a:lnTo>
                    <a:lnTo>
                      <a:pt x="99" y="111"/>
                    </a:lnTo>
                    <a:lnTo>
                      <a:pt x="22" y="234"/>
                    </a:lnTo>
                    <a:lnTo>
                      <a:pt x="0" y="379"/>
                    </a:lnTo>
                    <a:lnTo>
                      <a:pt x="22" y="523"/>
                    </a:lnTo>
                    <a:lnTo>
                      <a:pt x="99" y="635"/>
                    </a:lnTo>
                    <a:lnTo>
                      <a:pt x="210" y="713"/>
                    </a:lnTo>
                    <a:lnTo>
                      <a:pt x="343" y="746"/>
                    </a:lnTo>
                    <a:lnTo>
                      <a:pt x="454" y="724"/>
                    </a:lnTo>
                    <a:lnTo>
                      <a:pt x="532" y="668"/>
                    </a:lnTo>
                    <a:lnTo>
                      <a:pt x="576" y="613"/>
                    </a:lnTo>
                    <a:lnTo>
                      <a:pt x="598" y="557"/>
                    </a:lnTo>
                    <a:lnTo>
                      <a:pt x="610" y="535"/>
                    </a:lnTo>
                    <a:lnTo>
                      <a:pt x="587" y="512"/>
                    </a:lnTo>
                    <a:lnTo>
                      <a:pt x="576" y="512"/>
                    </a:lnTo>
                    <a:lnTo>
                      <a:pt x="565" y="523"/>
                    </a:lnTo>
                    <a:lnTo>
                      <a:pt x="565" y="535"/>
                    </a:lnTo>
                    <a:lnTo>
                      <a:pt x="521" y="624"/>
                    </a:lnTo>
                    <a:lnTo>
                      <a:pt x="465" y="668"/>
                    </a:lnTo>
                    <a:lnTo>
                      <a:pt x="410" y="702"/>
                    </a:lnTo>
                    <a:lnTo>
                      <a:pt x="354" y="702"/>
                    </a:lnTo>
                    <a:lnTo>
                      <a:pt x="299" y="691"/>
                    </a:lnTo>
                    <a:lnTo>
                      <a:pt x="244" y="657"/>
                    </a:lnTo>
                    <a:lnTo>
                      <a:pt x="188" y="601"/>
                    </a:lnTo>
                    <a:lnTo>
                      <a:pt x="144" y="512"/>
                    </a:lnTo>
                    <a:lnTo>
                      <a:pt x="133" y="379"/>
                    </a:lnTo>
                    <a:lnTo>
                      <a:pt x="144" y="245"/>
                    </a:lnTo>
                    <a:lnTo>
                      <a:pt x="177" y="145"/>
                    </a:lnTo>
                    <a:lnTo>
                      <a:pt x="232" y="89"/>
                    </a:lnTo>
                    <a:lnTo>
                      <a:pt x="288" y="55"/>
                    </a:lnTo>
                    <a:lnTo>
                      <a:pt x="343" y="44"/>
                    </a:lnTo>
                    <a:lnTo>
                      <a:pt x="388" y="44"/>
                    </a:lnTo>
                    <a:lnTo>
                      <a:pt x="410" y="55"/>
                    </a:lnTo>
                    <a:lnTo>
                      <a:pt x="454" y="66"/>
                    </a:lnTo>
                    <a:lnTo>
                      <a:pt x="488" y="78"/>
                    </a:lnTo>
                    <a:lnTo>
                      <a:pt x="521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6" name="Freeform 90"/>
              <p:cNvSpPr>
                <a:spLocks noEditPoints="1"/>
              </p:cNvSpPr>
              <p:nvPr/>
            </p:nvSpPr>
            <p:spPr bwMode="auto">
              <a:xfrm>
                <a:off x="14810" y="10179"/>
                <a:ext cx="621" cy="746"/>
              </a:xfrm>
              <a:custGeom>
                <a:avLst/>
                <a:gdLst/>
                <a:ahLst/>
                <a:cxnLst>
                  <a:cxn ang="0">
                    <a:pos x="577" y="356"/>
                  </a:cxn>
                  <a:cxn ang="0">
                    <a:pos x="599" y="356"/>
                  </a:cxn>
                  <a:cxn ang="0">
                    <a:pos x="621" y="334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2" y="66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3"/>
                  </a:cxn>
                  <a:cxn ang="0">
                    <a:pos x="100" y="111"/>
                  </a:cxn>
                  <a:cxn ang="0">
                    <a:pos x="23" y="234"/>
                  </a:cxn>
                  <a:cxn ang="0">
                    <a:pos x="0" y="367"/>
                  </a:cxn>
                  <a:cxn ang="0">
                    <a:pos x="34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55" y="724"/>
                  </a:cxn>
                  <a:cxn ang="0">
                    <a:pos x="533" y="679"/>
                  </a:cxn>
                  <a:cxn ang="0">
                    <a:pos x="577" y="624"/>
                  </a:cxn>
                  <a:cxn ang="0">
                    <a:pos x="610" y="568"/>
                  </a:cxn>
                  <a:cxn ang="0">
                    <a:pos x="621" y="535"/>
                  </a:cxn>
                  <a:cxn ang="0">
                    <a:pos x="610" y="523"/>
                  </a:cxn>
                  <a:cxn ang="0">
                    <a:pos x="610" y="512"/>
                  </a:cxn>
                  <a:cxn ang="0">
                    <a:pos x="588" y="512"/>
                  </a:cxn>
                  <a:cxn ang="0">
                    <a:pos x="577" y="523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77" y="668"/>
                  </a:cxn>
                  <a:cxn ang="0">
                    <a:pos x="433" y="691"/>
                  </a:cxn>
                  <a:cxn ang="0">
                    <a:pos x="389" y="702"/>
                  </a:cxn>
                  <a:cxn ang="0">
                    <a:pos x="355" y="702"/>
                  </a:cxn>
                  <a:cxn ang="0">
                    <a:pos x="300" y="691"/>
                  </a:cxn>
                  <a:cxn ang="0">
                    <a:pos x="255" y="668"/>
                  </a:cxn>
                  <a:cxn ang="0">
                    <a:pos x="211" y="635"/>
                  </a:cxn>
                  <a:cxn ang="0">
                    <a:pos x="178" y="590"/>
                  </a:cxn>
                  <a:cxn ang="0">
                    <a:pos x="145" y="512"/>
                  </a:cxn>
                  <a:cxn ang="0">
                    <a:pos x="133" y="423"/>
                  </a:cxn>
                  <a:cxn ang="0">
                    <a:pos x="133" y="356"/>
                  </a:cxn>
                  <a:cxn ang="0">
                    <a:pos x="577" y="356"/>
                  </a:cxn>
                  <a:cxn ang="0">
                    <a:pos x="133" y="323"/>
                  </a:cxn>
                  <a:cxn ang="0">
                    <a:pos x="156" y="200"/>
                  </a:cxn>
                  <a:cxn ang="0">
                    <a:pos x="189" y="122"/>
                  </a:cxn>
                  <a:cxn ang="0">
                    <a:pos x="244" y="66"/>
                  </a:cxn>
                  <a:cxn ang="0">
                    <a:pos x="289" y="44"/>
                  </a:cxn>
                  <a:cxn ang="0">
                    <a:pos x="333" y="44"/>
                  </a:cxn>
                  <a:cxn ang="0">
                    <a:pos x="411" y="66"/>
                  </a:cxn>
                  <a:cxn ang="0">
                    <a:pos x="466" y="122"/>
                  </a:cxn>
                  <a:cxn ang="0">
                    <a:pos x="499" y="189"/>
                  </a:cxn>
                  <a:cxn ang="0">
                    <a:pos x="511" y="267"/>
                  </a:cxn>
                  <a:cxn ang="0">
                    <a:pos x="51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6">
                    <a:moveTo>
                      <a:pt x="577" y="356"/>
                    </a:moveTo>
                    <a:lnTo>
                      <a:pt x="599" y="356"/>
                    </a:lnTo>
                    <a:lnTo>
                      <a:pt x="621" y="334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2" y="66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3"/>
                    </a:lnTo>
                    <a:lnTo>
                      <a:pt x="100" y="111"/>
                    </a:lnTo>
                    <a:lnTo>
                      <a:pt x="23" y="234"/>
                    </a:lnTo>
                    <a:lnTo>
                      <a:pt x="0" y="367"/>
                    </a:lnTo>
                    <a:lnTo>
                      <a:pt x="34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55" y="724"/>
                    </a:lnTo>
                    <a:lnTo>
                      <a:pt x="533" y="679"/>
                    </a:lnTo>
                    <a:lnTo>
                      <a:pt x="577" y="624"/>
                    </a:lnTo>
                    <a:lnTo>
                      <a:pt x="610" y="568"/>
                    </a:lnTo>
                    <a:lnTo>
                      <a:pt x="621" y="535"/>
                    </a:lnTo>
                    <a:lnTo>
                      <a:pt x="610" y="523"/>
                    </a:lnTo>
                    <a:lnTo>
                      <a:pt x="610" y="512"/>
                    </a:lnTo>
                    <a:lnTo>
                      <a:pt x="588" y="512"/>
                    </a:lnTo>
                    <a:lnTo>
                      <a:pt x="577" y="523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77" y="668"/>
                    </a:lnTo>
                    <a:lnTo>
                      <a:pt x="433" y="691"/>
                    </a:lnTo>
                    <a:lnTo>
                      <a:pt x="389" y="702"/>
                    </a:lnTo>
                    <a:lnTo>
                      <a:pt x="355" y="702"/>
                    </a:lnTo>
                    <a:lnTo>
                      <a:pt x="300" y="691"/>
                    </a:lnTo>
                    <a:lnTo>
                      <a:pt x="255" y="668"/>
                    </a:lnTo>
                    <a:lnTo>
                      <a:pt x="211" y="635"/>
                    </a:lnTo>
                    <a:lnTo>
                      <a:pt x="178" y="590"/>
                    </a:lnTo>
                    <a:lnTo>
                      <a:pt x="145" y="512"/>
                    </a:lnTo>
                    <a:lnTo>
                      <a:pt x="133" y="423"/>
                    </a:lnTo>
                    <a:lnTo>
                      <a:pt x="133" y="356"/>
                    </a:lnTo>
                    <a:lnTo>
                      <a:pt x="577" y="356"/>
                    </a:lnTo>
                    <a:close/>
                    <a:moveTo>
                      <a:pt x="133" y="323"/>
                    </a:moveTo>
                    <a:lnTo>
                      <a:pt x="156" y="200"/>
                    </a:lnTo>
                    <a:lnTo>
                      <a:pt x="189" y="122"/>
                    </a:lnTo>
                    <a:lnTo>
                      <a:pt x="244" y="66"/>
                    </a:lnTo>
                    <a:lnTo>
                      <a:pt x="289" y="44"/>
                    </a:lnTo>
                    <a:lnTo>
                      <a:pt x="333" y="44"/>
                    </a:lnTo>
                    <a:lnTo>
                      <a:pt x="411" y="66"/>
                    </a:lnTo>
                    <a:lnTo>
                      <a:pt x="466" y="122"/>
                    </a:lnTo>
                    <a:lnTo>
                      <a:pt x="499" y="189"/>
                    </a:lnTo>
                    <a:lnTo>
                      <a:pt x="511" y="267"/>
                    </a:lnTo>
                    <a:lnTo>
                      <a:pt x="51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7" name="Freeform 91"/>
              <p:cNvSpPr>
                <a:spLocks noEditPoints="1"/>
              </p:cNvSpPr>
              <p:nvPr/>
            </p:nvSpPr>
            <p:spPr bwMode="auto">
              <a:xfrm>
                <a:off x="15531" y="9789"/>
                <a:ext cx="788" cy="1136"/>
              </a:xfrm>
              <a:custGeom>
                <a:avLst/>
                <a:gdLst/>
                <a:ahLst/>
                <a:cxnLst>
                  <a:cxn ang="0">
                    <a:pos x="555" y="1025"/>
                  </a:cxn>
                  <a:cxn ang="0">
                    <a:pos x="555" y="1136"/>
                  </a:cxn>
                  <a:cxn ang="0">
                    <a:pos x="788" y="1114"/>
                  </a:cxn>
                  <a:cxn ang="0">
                    <a:pos x="788" y="1069"/>
                  </a:cxn>
                  <a:cxn ang="0">
                    <a:pos x="744" y="1069"/>
                  </a:cxn>
                  <a:cxn ang="0">
                    <a:pos x="710" y="1058"/>
                  </a:cxn>
                  <a:cxn ang="0">
                    <a:pos x="666" y="1036"/>
                  </a:cxn>
                  <a:cxn ang="0">
                    <a:pos x="666" y="0"/>
                  </a:cxn>
                  <a:cxn ang="0">
                    <a:pos x="433" y="22"/>
                  </a:cxn>
                  <a:cxn ang="0">
                    <a:pos x="433" y="66"/>
                  </a:cxn>
                  <a:cxn ang="0">
                    <a:pos x="477" y="66"/>
                  </a:cxn>
                  <a:cxn ang="0">
                    <a:pos x="511" y="78"/>
                  </a:cxn>
                  <a:cxn ang="0">
                    <a:pos x="533" y="78"/>
                  </a:cxn>
                  <a:cxn ang="0">
                    <a:pos x="555" y="100"/>
                  </a:cxn>
                  <a:cxn ang="0">
                    <a:pos x="555" y="501"/>
                  </a:cxn>
                  <a:cxn ang="0">
                    <a:pos x="499" y="456"/>
                  </a:cxn>
                  <a:cxn ang="0">
                    <a:pos x="433" y="412"/>
                  </a:cxn>
                  <a:cxn ang="0">
                    <a:pos x="355" y="401"/>
                  </a:cxn>
                  <a:cxn ang="0">
                    <a:pos x="222" y="434"/>
                  </a:cxn>
                  <a:cxn ang="0">
                    <a:pos x="111" y="512"/>
                  </a:cxn>
                  <a:cxn ang="0">
                    <a:pos x="23" y="624"/>
                  </a:cxn>
                  <a:cxn ang="0">
                    <a:pos x="0" y="769"/>
                  </a:cxn>
                  <a:cxn ang="0">
                    <a:pos x="23" y="913"/>
                  </a:cxn>
                  <a:cxn ang="0">
                    <a:pos x="100" y="1025"/>
                  </a:cxn>
                  <a:cxn ang="0">
                    <a:pos x="211" y="1103"/>
                  </a:cxn>
                  <a:cxn ang="0">
                    <a:pos x="333" y="1136"/>
                  </a:cxn>
                  <a:cxn ang="0">
                    <a:pos x="433" y="1114"/>
                  </a:cxn>
                  <a:cxn ang="0">
                    <a:pos x="499" y="1081"/>
                  </a:cxn>
                  <a:cxn ang="0">
                    <a:pos x="555" y="1025"/>
                  </a:cxn>
                  <a:cxn ang="0">
                    <a:pos x="555" y="590"/>
                  </a:cxn>
                  <a:cxn ang="0">
                    <a:pos x="555" y="958"/>
                  </a:cxn>
                  <a:cxn ang="0">
                    <a:pos x="533" y="980"/>
                  </a:cxn>
                  <a:cxn ang="0">
                    <a:pos x="477" y="1047"/>
                  </a:cxn>
                  <a:cxn ang="0">
                    <a:pos x="411" y="1081"/>
                  </a:cxn>
                  <a:cxn ang="0">
                    <a:pos x="344" y="1092"/>
                  </a:cxn>
                  <a:cxn ang="0">
                    <a:pos x="289" y="1092"/>
                  </a:cxn>
                  <a:cxn ang="0">
                    <a:pos x="244" y="1069"/>
                  </a:cxn>
                  <a:cxn ang="0">
                    <a:pos x="211" y="1036"/>
                  </a:cxn>
                  <a:cxn ang="0">
                    <a:pos x="178" y="991"/>
                  </a:cxn>
                  <a:cxn ang="0">
                    <a:pos x="145" y="925"/>
                  </a:cxn>
                  <a:cxn ang="0">
                    <a:pos x="133" y="847"/>
                  </a:cxn>
                  <a:cxn ang="0">
                    <a:pos x="133" y="702"/>
                  </a:cxn>
                  <a:cxn ang="0">
                    <a:pos x="145" y="624"/>
                  </a:cxn>
                  <a:cxn ang="0">
                    <a:pos x="178" y="546"/>
                  </a:cxn>
                  <a:cxn ang="0">
                    <a:pos x="222" y="490"/>
                  </a:cxn>
                  <a:cxn ang="0">
                    <a:pos x="289" y="456"/>
                  </a:cxn>
                  <a:cxn ang="0">
                    <a:pos x="366" y="434"/>
                  </a:cxn>
                  <a:cxn ang="0">
                    <a:pos x="400" y="434"/>
                  </a:cxn>
                  <a:cxn ang="0">
                    <a:pos x="433" y="456"/>
                  </a:cxn>
                  <a:cxn ang="0">
                    <a:pos x="466" y="468"/>
                  </a:cxn>
                  <a:cxn ang="0">
                    <a:pos x="533" y="535"/>
                  </a:cxn>
                  <a:cxn ang="0">
                    <a:pos x="544" y="557"/>
                  </a:cxn>
                  <a:cxn ang="0">
                    <a:pos x="555" y="568"/>
                  </a:cxn>
                  <a:cxn ang="0">
                    <a:pos x="555" y="590"/>
                  </a:cxn>
                </a:cxnLst>
                <a:rect l="0" t="0" r="r" b="b"/>
                <a:pathLst>
                  <a:path w="788" h="1136">
                    <a:moveTo>
                      <a:pt x="555" y="1025"/>
                    </a:moveTo>
                    <a:lnTo>
                      <a:pt x="555" y="1136"/>
                    </a:lnTo>
                    <a:lnTo>
                      <a:pt x="788" y="1114"/>
                    </a:lnTo>
                    <a:lnTo>
                      <a:pt x="788" y="1069"/>
                    </a:lnTo>
                    <a:lnTo>
                      <a:pt x="744" y="1069"/>
                    </a:lnTo>
                    <a:lnTo>
                      <a:pt x="710" y="1058"/>
                    </a:lnTo>
                    <a:lnTo>
                      <a:pt x="666" y="1036"/>
                    </a:lnTo>
                    <a:lnTo>
                      <a:pt x="666" y="0"/>
                    </a:lnTo>
                    <a:lnTo>
                      <a:pt x="433" y="22"/>
                    </a:lnTo>
                    <a:lnTo>
                      <a:pt x="433" y="66"/>
                    </a:lnTo>
                    <a:lnTo>
                      <a:pt x="477" y="66"/>
                    </a:lnTo>
                    <a:lnTo>
                      <a:pt x="511" y="78"/>
                    </a:lnTo>
                    <a:lnTo>
                      <a:pt x="533" y="78"/>
                    </a:lnTo>
                    <a:lnTo>
                      <a:pt x="555" y="100"/>
                    </a:lnTo>
                    <a:lnTo>
                      <a:pt x="555" y="501"/>
                    </a:lnTo>
                    <a:lnTo>
                      <a:pt x="499" y="456"/>
                    </a:lnTo>
                    <a:lnTo>
                      <a:pt x="433" y="412"/>
                    </a:lnTo>
                    <a:lnTo>
                      <a:pt x="355" y="401"/>
                    </a:lnTo>
                    <a:lnTo>
                      <a:pt x="222" y="434"/>
                    </a:lnTo>
                    <a:lnTo>
                      <a:pt x="111" y="512"/>
                    </a:lnTo>
                    <a:lnTo>
                      <a:pt x="23" y="624"/>
                    </a:lnTo>
                    <a:lnTo>
                      <a:pt x="0" y="769"/>
                    </a:lnTo>
                    <a:lnTo>
                      <a:pt x="23" y="913"/>
                    </a:lnTo>
                    <a:lnTo>
                      <a:pt x="100" y="1025"/>
                    </a:lnTo>
                    <a:lnTo>
                      <a:pt x="211" y="1103"/>
                    </a:lnTo>
                    <a:lnTo>
                      <a:pt x="333" y="1136"/>
                    </a:lnTo>
                    <a:lnTo>
                      <a:pt x="433" y="1114"/>
                    </a:lnTo>
                    <a:lnTo>
                      <a:pt x="499" y="1081"/>
                    </a:lnTo>
                    <a:lnTo>
                      <a:pt x="555" y="1025"/>
                    </a:lnTo>
                    <a:close/>
                    <a:moveTo>
                      <a:pt x="555" y="590"/>
                    </a:moveTo>
                    <a:lnTo>
                      <a:pt x="555" y="958"/>
                    </a:lnTo>
                    <a:lnTo>
                      <a:pt x="533" y="980"/>
                    </a:lnTo>
                    <a:lnTo>
                      <a:pt x="477" y="1047"/>
                    </a:lnTo>
                    <a:lnTo>
                      <a:pt x="411" y="1081"/>
                    </a:lnTo>
                    <a:lnTo>
                      <a:pt x="344" y="1092"/>
                    </a:lnTo>
                    <a:lnTo>
                      <a:pt x="289" y="1092"/>
                    </a:lnTo>
                    <a:lnTo>
                      <a:pt x="244" y="1069"/>
                    </a:lnTo>
                    <a:lnTo>
                      <a:pt x="211" y="1036"/>
                    </a:lnTo>
                    <a:lnTo>
                      <a:pt x="178" y="991"/>
                    </a:lnTo>
                    <a:lnTo>
                      <a:pt x="145" y="925"/>
                    </a:lnTo>
                    <a:lnTo>
                      <a:pt x="133" y="847"/>
                    </a:lnTo>
                    <a:lnTo>
                      <a:pt x="133" y="702"/>
                    </a:lnTo>
                    <a:lnTo>
                      <a:pt x="145" y="624"/>
                    </a:lnTo>
                    <a:lnTo>
                      <a:pt x="178" y="546"/>
                    </a:lnTo>
                    <a:lnTo>
                      <a:pt x="222" y="490"/>
                    </a:lnTo>
                    <a:lnTo>
                      <a:pt x="289" y="456"/>
                    </a:lnTo>
                    <a:lnTo>
                      <a:pt x="366" y="434"/>
                    </a:lnTo>
                    <a:lnTo>
                      <a:pt x="400" y="434"/>
                    </a:lnTo>
                    <a:lnTo>
                      <a:pt x="433" y="456"/>
                    </a:lnTo>
                    <a:lnTo>
                      <a:pt x="466" y="468"/>
                    </a:lnTo>
                    <a:lnTo>
                      <a:pt x="533" y="535"/>
                    </a:lnTo>
                    <a:lnTo>
                      <a:pt x="544" y="557"/>
                    </a:lnTo>
                    <a:lnTo>
                      <a:pt x="555" y="568"/>
                    </a:lnTo>
                    <a:lnTo>
                      <a:pt x="555" y="5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8" name="Freeform 92"/>
              <p:cNvSpPr>
                <a:spLocks noEditPoints="1"/>
              </p:cNvSpPr>
              <p:nvPr/>
            </p:nvSpPr>
            <p:spPr bwMode="auto">
              <a:xfrm>
                <a:off x="16940" y="9789"/>
                <a:ext cx="788" cy="1136"/>
              </a:xfrm>
              <a:custGeom>
                <a:avLst/>
                <a:gdLst/>
                <a:ahLst/>
                <a:cxnLst>
                  <a:cxn ang="0">
                    <a:pos x="233" y="512"/>
                  </a:cxn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6"/>
                  </a:cxn>
                  <a:cxn ang="0">
                    <a:pos x="44" y="66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00"/>
                  </a:cxn>
                  <a:cxn ang="0">
                    <a:pos x="122" y="1114"/>
                  </a:cxn>
                  <a:cxn ang="0">
                    <a:pos x="166" y="1114"/>
                  </a:cxn>
                  <a:cxn ang="0">
                    <a:pos x="178" y="1103"/>
                  </a:cxn>
                  <a:cxn ang="0">
                    <a:pos x="222" y="1014"/>
                  </a:cxn>
                  <a:cxn ang="0">
                    <a:pos x="266" y="1058"/>
                  </a:cxn>
                  <a:cxn ang="0">
                    <a:pos x="333" y="1114"/>
                  </a:cxn>
                  <a:cxn ang="0">
                    <a:pos x="433" y="1136"/>
                  </a:cxn>
                  <a:cxn ang="0">
                    <a:pos x="566" y="1103"/>
                  </a:cxn>
                  <a:cxn ang="0">
                    <a:pos x="677" y="1025"/>
                  </a:cxn>
                  <a:cxn ang="0">
                    <a:pos x="765" y="913"/>
                  </a:cxn>
                  <a:cxn ang="0">
                    <a:pos x="788" y="769"/>
                  </a:cxn>
                  <a:cxn ang="0">
                    <a:pos x="765" y="624"/>
                  </a:cxn>
                  <a:cxn ang="0">
                    <a:pos x="688" y="512"/>
                  </a:cxn>
                  <a:cxn ang="0">
                    <a:pos x="577" y="434"/>
                  </a:cxn>
                  <a:cxn ang="0">
                    <a:pos x="455" y="401"/>
                  </a:cxn>
                  <a:cxn ang="0">
                    <a:pos x="366" y="412"/>
                  </a:cxn>
                  <a:cxn ang="0">
                    <a:pos x="300" y="445"/>
                  </a:cxn>
                  <a:cxn ang="0">
                    <a:pos x="255" y="479"/>
                  </a:cxn>
                  <a:cxn ang="0">
                    <a:pos x="233" y="512"/>
                  </a:cxn>
                  <a:cxn ang="0">
                    <a:pos x="233" y="936"/>
                  </a:cxn>
                  <a:cxn ang="0">
                    <a:pos x="233" y="568"/>
                  </a:cxn>
                  <a:cxn ang="0">
                    <a:pos x="322" y="479"/>
                  </a:cxn>
                  <a:cxn ang="0">
                    <a:pos x="388" y="445"/>
                  </a:cxn>
                  <a:cxn ang="0">
                    <a:pos x="444" y="434"/>
                  </a:cxn>
                  <a:cxn ang="0">
                    <a:pos x="499" y="445"/>
                  </a:cxn>
                  <a:cxn ang="0">
                    <a:pos x="544" y="468"/>
                  </a:cxn>
                  <a:cxn ang="0">
                    <a:pos x="577" y="501"/>
                  </a:cxn>
                  <a:cxn ang="0">
                    <a:pos x="610" y="546"/>
                  </a:cxn>
                  <a:cxn ang="0">
                    <a:pos x="643" y="613"/>
                  </a:cxn>
                  <a:cxn ang="0">
                    <a:pos x="655" y="691"/>
                  </a:cxn>
                  <a:cxn ang="0">
                    <a:pos x="655" y="835"/>
                  </a:cxn>
                  <a:cxn ang="0">
                    <a:pos x="643" y="913"/>
                  </a:cxn>
                  <a:cxn ang="0">
                    <a:pos x="610" y="991"/>
                  </a:cxn>
                  <a:cxn ang="0">
                    <a:pos x="566" y="1047"/>
                  </a:cxn>
                  <a:cxn ang="0">
                    <a:pos x="499" y="1081"/>
                  </a:cxn>
                  <a:cxn ang="0">
                    <a:pos x="422" y="1092"/>
                  </a:cxn>
                  <a:cxn ang="0">
                    <a:pos x="377" y="1092"/>
                  </a:cxn>
                  <a:cxn ang="0">
                    <a:pos x="333" y="1069"/>
                  </a:cxn>
                  <a:cxn ang="0">
                    <a:pos x="288" y="1036"/>
                  </a:cxn>
                  <a:cxn ang="0">
                    <a:pos x="255" y="1003"/>
                  </a:cxn>
                  <a:cxn ang="0">
                    <a:pos x="233" y="958"/>
                  </a:cxn>
                  <a:cxn ang="0">
                    <a:pos x="233" y="936"/>
                  </a:cxn>
                </a:cxnLst>
                <a:rect l="0" t="0" r="r" b="b"/>
                <a:pathLst>
                  <a:path w="788" h="1136">
                    <a:moveTo>
                      <a:pt x="233" y="512"/>
                    </a:moveTo>
                    <a:lnTo>
                      <a:pt x="233" y="0"/>
                    </a:lnTo>
                    <a:lnTo>
                      <a:pt x="0" y="22"/>
                    </a:lnTo>
                    <a:lnTo>
                      <a:pt x="0" y="66"/>
                    </a:lnTo>
                    <a:lnTo>
                      <a:pt x="44" y="66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00"/>
                    </a:lnTo>
                    <a:lnTo>
                      <a:pt x="122" y="1114"/>
                    </a:lnTo>
                    <a:lnTo>
                      <a:pt x="166" y="1114"/>
                    </a:lnTo>
                    <a:lnTo>
                      <a:pt x="178" y="1103"/>
                    </a:lnTo>
                    <a:lnTo>
                      <a:pt x="222" y="1014"/>
                    </a:lnTo>
                    <a:lnTo>
                      <a:pt x="266" y="1058"/>
                    </a:lnTo>
                    <a:lnTo>
                      <a:pt x="333" y="1114"/>
                    </a:lnTo>
                    <a:lnTo>
                      <a:pt x="433" y="1136"/>
                    </a:lnTo>
                    <a:lnTo>
                      <a:pt x="566" y="1103"/>
                    </a:lnTo>
                    <a:lnTo>
                      <a:pt x="677" y="1025"/>
                    </a:lnTo>
                    <a:lnTo>
                      <a:pt x="765" y="913"/>
                    </a:lnTo>
                    <a:lnTo>
                      <a:pt x="788" y="769"/>
                    </a:lnTo>
                    <a:lnTo>
                      <a:pt x="765" y="624"/>
                    </a:lnTo>
                    <a:lnTo>
                      <a:pt x="688" y="512"/>
                    </a:lnTo>
                    <a:lnTo>
                      <a:pt x="577" y="434"/>
                    </a:lnTo>
                    <a:lnTo>
                      <a:pt x="455" y="401"/>
                    </a:lnTo>
                    <a:lnTo>
                      <a:pt x="366" y="412"/>
                    </a:lnTo>
                    <a:lnTo>
                      <a:pt x="300" y="445"/>
                    </a:lnTo>
                    <a:lnTo>
                      <a:pt x="255" y="479"/>
                    </a:lnTo>
                    <a:lnTo>
                      <a:pt x="233" y="512"/>
                    </a:lnTo>
                    <a:close/>
                    <a:moveTo>
                      <a:pt x="233" y="936"/>
                    </a:moveTo>
                    <a:lnTo>
                      <a:pt x="233" y="568"/>
                    </a:lnTo>
                    <a:lnTo>
                      <a:pt x="322" y="479"/>
                    </a:lnTo>
                    <a:lnTo>
                      <a:pt x="388" y="445"/>
                    </a:lnTo>
                    <a:lnTo>
                      <a:pt x="444" y="434"/>
                    </a:lnTo>
                    <a:lnTo>
                      <a:pt x="499" y="445"/>
                    </a:lnTo>
                    <a:lnTo>
                      <a:pt x="544" y="468"/>
                    </a:lnTo>
                    <a:lnTo>
                      <a:pt x="577" y="501"/>
                    </a:lnTo>
                    <a:lnTo>
                      <a:pt x="610" y="546"/>
                    </a:lnTo>
                    <a:lnTo>
                      <a:pt x="643" y="613"/>
                    </a:lnTo>
                    <a:lnTo>
                      <a:pt x="655" y="691"/>
                    </a:lnTo>
                    <a:lnTo>
                      <a:pt x="655" y="835"/>
                    </a:lnTo>
                    <a:lnTo>
                      <a:pt x="643" y="913"/>
                    </a:lnTo>
                    <a:lnTo>
                      <a:pt x="610" y="991"/>
                    </a:lnTo>
                    <a:lnTo>
                      <a:pt x="566" y="1047"/>
                    </a:lnTo>
                    <a:lnTo>
                      <a:pt x="499" y="1081"/>
                    </a:lnTo>
                    <a:lnTo>
                      <a:pt x="422" y="1092"/>
                    </a:lnTo>
                    <a:lnTo>
                      <a:pt x="377" y="1092"/>
                    </a:lnTo>
                    <a:lnTo>
                      <a:pt x="333" y="1069"/>
                    </a:lnTo>
                    <a:lnTo>
                      <a:pt x="288" y="1036"/>
                    </a:lnTo>
                    <a:lnTo>
                      <a:pt x="255" y="1003"/>
                    </a:lnTo>
                    <a:lnTo>
                      <a:pt x="233" y="958"/>
                    </a:lnTo>
                    <a:lnTo>
                      <a:pt x="233" y="9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69" name="Freeform 93"/>
              <p:cNvSpPr>
                <a:spLocks/>
              </p:cNvSpPr>
              <p:nvPr/>
            </p:nvSpPr>
            <p:spPr bwMode="auto">
              <a:xfrm>
                <a:off x="17772" y="10212"/>
                <a:ext cx="776" cy="1025"/>
              </a:xfrm>
              <a:custGeom>
                <a:avLst/>
                <a:gdLst/>
                <a:ahLst/>
                <a:cxnLst>
                  <a:cxn ang="0">
                    <a:pos x="654" y="112"/>
                  </a:cxn>
                  <a:cxn ang="0">
                    <a:pos x="721" y="56"/>
                  </a:cxn>
                  <a:cxn ang="0">
                    <a:pos x="765" y="45"/>
                  </a:cxn>
                  <a:cxn ang="0">
                    <a:pos x="776" y="0"/>
                  </a:cxn>
                  <a:cxn ang="0">
                    <a:pos x="521" y="45"/>
                  </a:cxn>
                  <a:cxn ang="0">
                    <a:pos x="577" y="67"/>
                  </a:cxn>
                  <a:cxn ang="0">
                    <a:pos x="599" y="123"/>
                  </a:cxn>
                  <a:cxn ang="0">
                    <a:pos x="588" y="145"/>
                  </a:cxn>
                  <a:cxn ang="0">
                    <a:pos x="422" y="546"/>
                  </a:cxn>
                  <a:cxn ang="0">
                    <a:pos x="244" y="100"/>
                  </a:cxn>
                  <a:cxn ang="0">
                    <a:pos x="244" y="67"/>
                  </a:cxn>
                  <a:cxn ang="0">
                    <a:pos x="266" y="56"/>
                  </a:cxn>
                  <a:cxn ang="0">
                    <a:pos x="322" y="45"/>
                  </a:cxn>
                  <a:cxn ang="0">
                    <a:pos x="0" y="0"/>
                  </a:cxn>
                  <a:cxn ang="0">
                    <a:pos x="44" y="45"/>
                  </a:cxn>
                  <a:cxn ang="0">
                    <a:pos x="89" y="56"/>
                  </a:cxn>
                  <a:cxn ang="0">
                    <a:pos x="122" y="100"/>
                  </a:cxn>
                  <a:cxn ang="0">
                    <a:pos x="344" y="736"/>
                  </a:cxn>
                  <a:cxn ang="0">
                    <a:pos x="322" y="791"/>
                  </a:cxn>
                  <a:cxn ang="0">
                    <a:pos x="211" y="970"/>
                  </a:cxn>
                  <a:cxn ang="0">
                    <a:pos x="111" y="981"/>
                  </a:cxn>
                  <a:cxn ang="0">
                    <a:pos x="111" y="936"/>
                  </a:cxn>
                  <a:cxn ang="0">
                    <a:pos x="133" y="903"/>
                  </a:cxn>
                  <a:cxn ang="0">
                    <a:pos x="122" y="858"/>
                  </a:cxn>
                  <a:cxn ang="0">
                    <a:pos x="89" y="825"/>
                  </a:cxn>
                  <a:cxn ang="0">
                    <a:pos x="22" y="836"/>
                  </a:cxn>
                  <a:cxn ang="0">
                    <a:pos x="0" y="869"/>
                  </a:cxn>
                  <a:cxn ang="0">
                    <a:pos x="11" y="936"/>
                  </a:cxn>
                  <a:cxn ang="0">
                    <a:pos x="55" y="992"/>
                  </a:cxn>
                  <a:cxn ang="0">
                    <a:pos x="144" y="1025"/>
                  </a:cxn>
                  <a:cxn ang="0">
                    <a:pos x="299" y="925"/>
                  </a:cxn>
                  <a:cxn ang="0">
                    <a:pos x="632" y="156"/>
                  </a:cxn>
                </a:cxnLst>
                <a:rect l="0" t="0" r="r" b="b"/>
                <a:pathLst>
                  <a:path w="776" h="1025">
                    <a:moveTo>
                      <a:pt x="632" y="156"/>
                    </a:moveTo>
                    <a:lnTo>
                      <a:pt x="654" y="112"/>
                    </a:lnTo>
                    <a:lnTo>
                      <a:pt x="699" y="67"/>
                    </a:lnTo>
                    <a:lnTo>
                      <a:pt x="721" y="56"/>
                    </a:lnTo>
                    <a:lnTo>
                      <a:pt x="743" y="56"/>
                    </a:lnTo>
                    <a:lnTo>
                      <a:pt x="765" y="45"/>
                    </a:lnTo>
                    <a:lnTo>
                      <a:pt x="776" y="45"/>
                    </a:lnTo>
                    <a:lnTo>
                      <a:pt x="776" y="0"/>
                    </a:lnTo>
                    <a:lnTo>
                      <a:pt x="521" y="0"/>
                    </a:lnTo>
                    <a:lnTo>
                      <a:pt x="521" y="45"/>
                    </a:lnTo>
                    <a:lnTo>
                      <a:pt x="555" y="56"/>
                    </a:lnTo>
                    <a:lnTo>
                      <a:pt x="577" y="67"/>
                    </a:lnTo>
                    <a:lnTo>
                      <a:pt x="588" y="89"/>
                    </a:lnTo>
                    <a:lnTo>
                      <a:pt x="599" y="123"/>
                    </a:lnTo>
                    <a:lnTo>
                      <a:pt x="599" y="134"/>
                    </a:lnTo>
                    <a:lnTo>
                      <a:pt x="588" y="145"/>
                    </a:lnTo>
                    <a:lnTo>
                      <a:pt x="588" y="156"/>
                    </a:lnTo>
                    <a:lnTo>
                      <a:pt x="422" y="546"/>
                    </a:lnTo>
                    <a:lnTo>
                      <a:pt x="244" y="123"/>
                    </a:lnTo>
                    <a:lnTo>
                      <a:pt x="244" y="100"/>
                    </a:lnTo>
                    <a:lnTo>
                      <a:pt x="233" y="89"/>
                    </a:lnTo>
                    <a:lnTo>
                      <a:pt x="244" y="67"/>
                    </a:lnTo>
                    <a:lnTo>
                      <a:pt x="255" y="56"/>
                    </a:lnTo>
                    <a:lnTo>
                      <a:pt x="266" y="56"/>
                    </a:lnTo>
                    <a:lnTo>
                      <a:pt x="288" y="45"/>
                    </a:lnTo>
                    <a:lnTo>
                      <a:pt x="322" y="45"/>
                    </a:lnTo>
                    <a:lnTo>
                      <a:pt x="322" y="0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44" y="45"/>
                    </a:lnTo>
                    <a:lnTo>
                      <a:pt x="67" y="56"/>
                    </a:lnTo>
                    <a:lnTo>
                      <a:pt x="89" y="56"/>
                    </a:lnTo>
                    <a:lnTo>
                      <a:pt x="111" y="78"/>
                    </a:lnTo>
                    <a:lnTo>
                      <a:pt x="122" y="100"/>
                    </a:lnTo>
                    <a:lnTo>
                      <a:pt x="366" y="691"/>
                    </a:lnTo>
                    <a:lnTo>
                      <a:pt x="344" y="736"/>
                    </a:lnTo>
                    <a:lnTo>
                      <a:pt x="333" y="769"/>
                    </a:lnTo>
                    <a:lnTo>
                      <a:pt x="322" y="791"/>
                    </a:lnTo>
                    <a:lnTo>
                      <a:pt x="299" y="858"/>
                    </a:lnTo>
                    <a:lnTo>
                      <a:pt x="211" y="970"/>
                    </a:lnTo>
                    <a:lnTo>
                      <a:pt x="144" y="981"/>
                    </a:lnTo>
                    <a:lnTo>
                      <a:pt x="111" y="981"/>
                    </a:lnTo>
                    <a:lnTo>
                      <a:pt x="67" y="958"/>
                    </a:lnTo>
                    <a:lnTo>
                      <a:pt x="111" y="936"/>
                    </a:lnTo>
                    <a:lnTo>
                      <a:pt x="122" y="925"/>
                    </a:lnTo>
                    <a:lnTo>
                      <a:pt x="133" y="903"/>
                    </a:lnTo>
                    <a:lnTo>
                      <a:pt x="133" y="892"/>
                    </a:lnTo>
                    <a:lnTo>
                      <a:pt x="122" y="858"/>
                    </a:lnTo>
                    <a:lnTo>
                      <a:pt x="111" y="836"/>
                    </a:lnTo>
                    <a:lnTo>
                      <a:pt x="89" y="825"/>
                    </a:lnTo>
                    <a:lnTo>
                      <a:pt x="44" y="825"/>
                    </a:lnTo>
                    <a:lnTo>
                      <a:pt x="22" y="836"/>
                    </a:lnTo>
                    <a:lnTo>
                      <a:pt x="11" y="847"/>
                    </a:lnTo>
                    <a:lnTo>
                      <a:pt x="0" y="869"/>
                    </a:lnTo>
                    <a:lnTo>
                      <a:pt x="0" y="892"/>
                    </a:lnTo>
                    <a:lnTo>
                      <a:pt x="11" y="936"/>
                    </a:lnTo>
                    <a:lnTo>
                      <a:pt x="22" y="970"/>
                    </a:lnTo>
                    <a:lnTo>
                      <a:pt x="55" y="992"/>
                    </a:lnTo>
                    <a:lnTo>
                      <a:pt x="100" y="1014"/>
                    </a:lnTo>
                    <a:lnTo>
                      <a:pt x="144" y="1025"/>
                    </a:lnTo>
                    <a:lnTo>
                      <a:pt x="233" y="992"/>
                    </a:lnTo>
                    <a:lnTo>
                      <a:pt x="299" y="925"/>
                    </a:lnTo>
                    <a:lnTo>
                      <a:pt x="344" y="836"/>
                    </a:lnTo>
                    <a:lnTo>
                      <a:pt x="63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0" name="Freeform 94"/>
              <p:cNvSpPr>
                <a:spLocks noEditPoints="1"/>
              </p:cNvSpPr>
              <p:nvPr/>
            </p:nvSpPr>
            <p:spPr bwMode="auto">
              <a:xfrm>
                <a:off x="19181" y="10179"/>
                <a:ext cx="721" cy="746"/>
              </a:xfrm>
              <a:custGeom>
                <a:avLst/>
                <a:gdLst/>
                <a:ahLst/>
                <a:cxnLst>
                  <a:cxn ang="0">
                    <a:pos x="488" y="668"/>
                  </a:cxn>
                  <a:cxn ang="0">
                    <a:pos x="521" y="713"/>
                  </a:cxn>
                  <a:cxn ang="0">
                    <a:pos x="599" y="735"/>
                  </a:cxn>
                  <a:cxn ang="0">
                    <a:pos x="643" y="724"/>
                  </a:cxn>
                  <a:cxn ang="0">
                    <a:pos x="687" y="691"/>
                  </a:cxn>
                  <a:cxn ang="0">
                    <a:pos x="721" y="624"/>
                  </a:cxn>
                  <a:cxn ang="0">
                    <a:pos x="676" y="490"/>
                  </a:cxn>
                  <a:cxn ang="0">
                    <a:pos x="654" y="668"/>
                  </a:cxn>
                  <a:cxn ang="0">
                    <a:pos x="599" y="679"/>
                  </a:cxn>
                  <a:cxn ang="0">
                    <a:pos x="565" y="624"/>
                  </a:cxn>
                  <a:cxn ang="0">
                    <a:pos x="543" y="156"/>
                  </a:cxn>
                  <a:cxn ang="0">
                    <a:pos x="399" y="22"/>
                  </a:cxn>
                  <a:cxn ang="0">
                    <a:pos x="199" y="11"/>
                  </a:cxn>
                  <a:cxn ang="0">
                    <a:pos x="66" y="111"/>
                  </a:cxn>
                  <a:cxn ang="0">
                    <a:pos x="55" y="223"/>
                  </a:cxn>
                  <a:cxn ang="0">
                    <a:pos x="88" y="256"/>
                  </a:cxn>
                  <a:cxn ang="0">
                    <a:pos x="177" y="245"/>
                  </a:cxn>
                  <a:cxn ang="0">
                    <a:pos x="199" y="189"/>
                  </a:cxn>
                  <a:cxn ang="0">
                    <a:pos x="188" y="156"/>
                  </a:cxn>
                  <a:cxn ang="0">
                    <a:pos x="144" y="122"/>
                  </a:cxn>
                  <a:cxn ang="0">
                    <a:pos x="144" y="78"/>
                  </a:cxn>
                  <a:cxn ang="0">
                    <a:pos x="210" y="44"/>
                  </a:cxn>
                  <a:cxn ang="0">
                    <a:pos x="344" y="55"/>
                  </a:cxn>
                  <a:cxn ang="0">
                    <a:pos x="443" y="156"/>
                  </a:cxn>
                  <a:cxn ang="0">
                    <a:pos x="454" y="301"/>
                  </a:cxn>
                  <a:cxn ang="0">
                    <a:pos x="155" y="367"/>
                  </a:cxn>
                  <a:cxn ang="0">
                    <a:pos x="11" y="501"/>
                  </a:cxn>
                  <a:cxn ang="0">
                    <a:pos x="22" y="635"/>
                  </a:cxn>
                  <a:cxn ang="0">
                    <a:pos x="122" y="724"/>
                  </a:cxn>
                  <a:cxn ang="0">
                    <a:pos x="355" y="724"/>
                  </a:cxn>
                  <a:cxn ang="0">
                    <a:pos x="466" y="601"/>
                  </a:cxn>
                  <a:cxn ang="0">
                    <a:pos x="454" y="501"/>
                  </a:cxn>
                  <a:cxn ang="0">
                    <a:pos x="388" y="657"/>
                  </a:cxn>
                  <a:cxn ang="0">
                    <a:pos x="266" y="702"/>
                  </a:cxn>
                  <a:cxn ang="0">
                    <a:pos x="177" y="679"/>
                  </a:cxn>
                  <a:cxn ang="0">
                    <a:pos x="133" y="613"/>
                  </a:cxn>
                  <a:cxn ang="0">
                    <a:pos x="133" y="512"/>
                  </a:cxn>
                  <a:cxn ang="0">
                    <a:pos x="222" y="401"/>
                  </a:cxn>
                  <a:cxn ang="0">
                    <a:pos x="454" y="334"/>
                  </a:cxn>
                </a:cxnLst>
                <a:rect l="0" t="0" r="r" b="b"/>
                <a:pathLst>
                  <a:path w="721" h="746">
                    <a:moveTo>
                      <a:pt x="466" y="601"/>
                    </a:moveTo>
                    <a:lnTo>
                      <a:pt x="488" y="668"/>
                    </a:lnTo>
                    <a:lnTo>
                      <a:pt x="499" y="691"/>
                    </a:lnTo>
                    <a:lnTo>
                      <a:pt x="521" y="713"/>
                    </a:lnTo>
                    <a:lnTo>
                      <a:pt x="588" y="735"/>
                    </a:lnTo>
                    <a:lnTo>
                      <a:pt x="599" y="735"/>
                    </a:lnTo>
                    <a:lnTo>
                      <a:pt x="621" y="724"/>
                    </a:lnTo>
                    <a:lnTo>
                      <a:pt x="643" y="724"/>
                    </a:lnTo>
                    <a:lnTo>
                      <a:pt x="665" y="702"/>
                    </a:lnTo>
                    <a:lnTo>
                      <a:pt x="687" y="691"/>
                    </a:lnTo>
                    <a:lnTo>
                      <a:pt x="710" y="657"/>
                    </a:lnTo>
                    <a:lnTo>
                      <a:pt x="721" y="624"/>
                    </a:lnTo>
                    <a:lnTo>
                      <a:pt x="721" y="490"/>
                    </a:lnTo>
                    <a:lnTo>
                      <a:pt x="676" y="490"/>
                    </a:lnTo>
                    <a:lnTo>
                      <a:pt x="676" y="624"/>
                    </a:lnTo>
                    <a:lnTo>
                      <a:pt x="654" y="668"/>
                    </a:lnTo>
                    <a:lnTo>
                      <a:pt x="643" y="679"/>
                    </a:lnTo>
                    <a:lnTo>
                      <a:pt x="599" y="679"/>
                    </a:lnTo>
                    <a:lnTo>
                      <a:pt x="588" y="668"/>
                    </a:lnTo>
                    <a:lnTo>
                      <a:pt x="565" y="624"/>
                    </a:lnTo>
                    <a:lnTo>
                      <a:pt x="565" y="211"/>
                    </a:lnTo>
                    <a:lnTo>
                      <a:pt x="543" y="156"/>
                    </a:lnTo>
                    <a:lnTo>
                      <a:pt x="510" y="89"/>
                    </a:lnTo>
                    <a:lnTo>
                      <a:pt x="399" y="22"/>
                    </a:lnTo>
                    <a:lnTo>
                      <a:pt x="288" y="0"/>
                    </a:lnTo>
                    <a:lnTo>
                      <a:pt x="199" y="11"/>
                    </a:lnTo>
                    <a:lnTo>
                      <a:pt x="122" y="55"/>
                    </a:lnTo>
                    <a:lnTo>
                      <a:pt x="66" y="111"/>
                    </a:lnTo>
                    <a:lnTo>
                      <a:pt x="44" y="189"/>
                    </a:lnTo>
                    <a:lnTo>
                      <a:pt x="55" y="223"/>
                    </a:lnTo>
                    <a:lnTo>
                      <a:pt x="66" y="245"/>
                    </a:lnTo>
                    <a:lnTo>
                      <a:pt x="88" y="256"/>
                    </a:lnTo>
                    <a:lnTo>
                      <a:pt x="155" y="256"/>
                    </a:lnTo>
                    <a:lnTo>
                      <a:pt x="177" y="245"/>
                    </a:lnTo>
                    <a:lnTo>
                      <a:pt x="188" y="211"/>
                    </a:lnTo>
                    <a:lnTo>
                      <a:pt x="199" y="189"/>
                    </a:lnTo>
                    <a:lnTo>
                      <a:pt x="199" y="178"/>
                    </a:lnTo>
                    <a:lnTo>
                      <a:pt x="188" y="156"/>
                    </a:lnTo>
                    <a:lnTo>
                      <a:pt x="166" y="133"/>
                    </a:lnTo>
                    <a:lnTo>
                      <a:pt x="144" y="122"/>
                    </a:lnTo>
                    <a:lnTo>
                      <a:pt x="111" y="111"/>
                    </a:lnTo>
                    <a:lnTo>
                      <a:pt x="144" y="78"/>
                    </a:lnTo>
                    <a:lnTo>
                      <a:pt x="177" y="66"/>
                    </a:lnTo>
                    <a:lnTo>
                      <a:pt x="210" y="44"/>
                    </a:lnTo>
                    <a:lnTo>
                      <a:pt x="288" y="44"/>
                    </a:lnTo>
                    <a:lnTo>
                      <a:pt x="344" y="55"/>
                    </a:lnTo>
                    <a:lnTo>
                      <a:pt x="399" y="89"/>
                    </a:lnTo>
                    <a:lnTo>
                      <a:pt x="443" y="156"/>
                    </a:lnTo>
                    <a:lnTo>
                      <a:pt x="454" y="245"/>
                    </a:lnTo>
                    <a:lnTo>
                      <a:pt x="454" y="301"/>
                    </a:lnTo>
                    <a:lnTo>
                      <a:pt x="310" y="312"/>
                    </a:lnTo>
                    <a:lnTo>
                      <a:pt x="155" y="367"/>
                    </a:lnTo>
                    <a:lnTo>
                      <a:pt x="66" y="423"/>
                    </a:lnTo>
                    <a:lnTo>
                      <a:pt x="11" y="501"/>
                    </a:lnTo>
                    <a:lnTo>
                      <a:pt x="0" y="568"/>
                    </a:lnTo>
                    <a:lnTo>
                      <a:pt x="22" y="635"/>
                    </a:lnTo>
                    <a:lnTo>
                      <a:pt x="66" y="691"/>
                    </a:lnTo>
                    <a:lnTo>
                      <a:pt x="122" y="724"/>
                    </a:lnTo>
                    <a:lnTo>
                      <a:pt x="255" y="746"/>
                    </a:lnTo>
                    <a:lnTo>
                      <a:pt x="355" y="724"/>
                    </a:lnTo>
                    <a:lnTo>
                      <a:pt x="421" y="668"/>
                    </a:lnTo>
                    <a:lnTo>
                      <a:pt x="466" y="601"/>
                    </a:lnTo>
                    <a:close/>
                    <a:moveTo>
                      <a:pt x="454" y="334"/>
                    </a:moveTo>
                    <a:lnTo>
                      <a:pt x="454" y="501"/>
                    </a:lnTo>
                    <a:lnTo>
                      <a:pt x="432" y="601"/>
                    </a:lnTo>
                    <a:lnTo>
                      <a:pt x="388" y="657"/>
                    </a:lnTo>
                    <a:lnTo>
                      <a:pt x="332" y="691"/>
                    </a:lnTo>
                    <a:lnTo>
                      <a:pt x="266" y="702"/>
                    </a:lnTo>
                    <a:lnTo>
                      <a:pt x="222" y="702"/>
                    </a:lnTo>
                    <a:lnTo>
                      <a:pt x="177" y="679"/>
                    </a:lnTo>
                    <a:lnTo>
                      <a:pt x="155" y="657"/>
                    </a:lnTo>
                    <a:lnTo>
                      <a:pt x="133" y="613"/>
                    </a:lnTo>
                    <a:lnTo>
                      <a:pt x="122" y="568"/>
                    </a:lnTo>
                    <a:lnTo>
                      <a:pt x="133" y="512"/>
                    </a:lnTo>
                    <a:lnTo>
                      <a:pt x="166" y="457"/>
                    </a:lnTo>
                    <a:lnTo>
                      <a:pt x="222" y="401"/>
                    </a:lnTo>
                    <a:lnTo>
                      <a:pt x="321" y="356"/>
                    </a:lnTo>
                    <a:lnTo>
                      <a:pt x="454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1" name="Freeform 95"/>
              <p:cNvSpPr>
                <a:spLocks/>
              </p:cNvSpPr>
              <p:nvPr/>
            </p:nvSpPr>
            <p:spPr bwMode="auto">
              <a:xfrm>
                <a:off x="19946" y="9911"/>
                <a:ext cx="499" cy="1014"/>
              </a:xfrm>
              <a:custGeom>
                <a:avLst/>
                <a:gdLst/>
                <a:ahLst/>
                <a:cxnLst>
                  <a:cxn ang="0">
                    <a:pos x="244" y="346"/>
                  </a:cxn>
                  <a:cxn ang="0">
                    <a:pos x="477" y="346"/>
                  </a:cxn>
                  <a:cxn ang="0">
                    <a:pos x="477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00" y="0"/>
                  </a:cxn>
                  <a:cxn ang="0">
                    <a:pos x="200" y="89"/>
                  </a:cxn>
                  <a:cxn ang="0">
                    <a:pos x="178" y="167"/>
                  </a:cxn>
                  <a:cxn ang="0">
                    <a:pos x="133" y="234"/>
                  </a:cxn>
                  <a:cxn ang="0">
                    <a:pos x="78" y="290"/>
                  </a:cxn>
                  <a:cxn ang="0">
                    <a:pos x="0" y="312"/>
                  </a:cxn>
                  <a:cxn ang="0">
                    <a:pos x="0" y="346"/>
                  </a:cxn>
                  <a:cxn ang="0">
                    <a:pos x="133" y="346"/>
                  </a:cxn>
                  <a:cxn ang="0">
                    <a:pos x="133" y="791"/>
                  </a:cxn>
                  <a:cxn ang="0">
                    <a:pos x="144" y="892"/>
                  </a:cxn>
                  <a:cxn ang="0">
                    <a:pos x="189" y="959"/>
                  </a:cxn>
                  <a:cxn ang="0">
                    <a:pos x="244" y="992"/>
                  </a:cxn>
                  <a:cxn ang="0">
                    <a:pos x="300" y="1003"/>
                  </a:cxn>
                  <a:cxn ang="0">
                    <a:pos x="344" y="1014"/>
                  </a:cxn>
                  <a:cxn ang="0">
                    <a:pos x="410" y="992"/>
                  </a:cxn>
                  <a:cxn ang="0">
                    <a:pos x="466" y="936"/>
                  </a:cxn>
                  <a:cxn ang="0">
                    <a:pos x="488" y="869"/>
                  </a:cxn>
                  <a:cxn ang="0">
                    <a:pos x="499" y="791"/>
                  </a:cxn>
                  <a:cxn ang="0">
                    <a:pos x="499" y="702"/>
                  </a:cxn>
                  <a:cxn ang="0">
                    <a:pos x="455" y="702"/>
                  </a:cxn>
                  <a:cxn ang="0">
                    <a:pos x="455" y="847"/>
                  </a:cxn>
                  <a:cxn ang="0">
                    <a:pos x="444" y="892"/>
                  </a:cxn>
                  <a:cxn ang="0">
                    <a:pos x="422" y="925"/>
                  </a:cxn>
                  <a:cxn ang="0">
                    <a:pos x="410" y="947"/>
                  </a:cxn>
                  <a:cxn ang="0">
                    <a:pos x="377" y="970"/>
                  </a:cxn>
                  <a:cxn ang="0">
                    <a:pos x="322" y="970"/>
                  </a:cxn>
                  <a:cxn ang="0">
                    <a:pos x="277" y="925"/>
                  </a:cxn>
                  <a:cxn ang="0">
                    <a:pos x="244" y="858"/>
                  </a:cxn>
                  <a:cxn ang="0">
                    <a:pos x="244" y="791"/>
                  </a:cxn>
                  <a:cxn ang="0">
                    <a:pos x="244" y="346"/>
                  </a:cxn>
                </a:cxnLst>
                <a:rect l="0" t="0" r="r" b="b"/>
                <a:pathLst>
                  <a:path w="499" h="1014">
                    <a:moveTo>
                      <a:pt x="244" y="346"/>
                    </a:moveTo>
                    <a:lnTo>
                      <a:pt x="477" y="346"/>
                    </a:lnTo>
                    <a:lnTo>
                      <a:pt x="477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00" y="0"/>
                    </a:lnTo>
                    <a:lnTo>
                      <a:pt x="200" y="89"/>
                    </a:lnTo>
                    <a:lnTo>
                      <a:pt x="178" y="167"/>
                    </a:lnTo>
                    <a:lnTo>
                      <a:pt x="133" y="234"/>
                    </a:lnTo>
                    <a:lnTo>
                      <a:pt x="78" y="290"/>
                    </a:lnTo>
                    <a:lnTo>
                      <a:pt x="0" y="312"/>
                    </a:lnTo>
                    <a:lnTo>
                      <a:pt x="0" y="346"/>
                    </a:lnTo>
                    <a:lnTo>
                      <a:pt x="133" y="346"/>
                    </a:lnTo>
                    <a:lnTo>
                      <a:pt x="133" y="791"/>
                    </a:lnTo>
                    <a:lnTo>
                      <a:pt x="144" y="892"/>
                    </a:lnTo>
                    <a:lnTo>
                      <a:pt x="189" y="959"/>
                    </a:lnTo>
                    <a:lnTo>
                      <a:pt x="244" y="992"/>
                    </a:lnTo>
                    <a:lnTo>
                      <a:pt x="300" y="1003"/>
                    </a:lnTo>
                    <a:lnTo>
                      <a:pt x="344" y="1014"/>
                    </a:lnTo>
                    <a:lnTo>
                      <a:pt x="410" y="992"/>
                    </a:lnTo>
                    <a:lnTo>
                      <a:pt x="466" y="936"/>
                    </a:lnTo>
                    <a:lnTo>
                      <a:pt x="488" y="869"/>
                    </a:lnTo>
                    <a:lnTo>
                      <a:pt x="499" y="791"/>
                    </a:lnTo>
                    <a:lnTo>
                      <a:pt x="499" y="702"/>
                    </a:lnTo>
                    <a:lnTo>
                      <a:pt x="455" y="702"/>
                    </a:lnTo>
                    <a:lnTo>
                      <a:pt x="455" y="847"/>
                    </a:lnTo>
                    <a:lnTo>
                      <a:pt x="444" y="892"/>
                    </a:lnTo>
                    <a:lnTo>
                      <a:pt x="422" y="925"/>
                    </a:lnTo>
                    <a:lnTo>
                      <a:pt x="410" y="947"/>
                    </a:lnTo>
                    <a:lnTo>
                      <a:pt x="377" y="970"/>
                    </a:lnTo>
                    <a:lnTo>
                      <a:pt x="322" y="970"/>
                    </a:lnTo>
                    <a:lnTo>
                      <a:pt x="277" y="925"/>
                    </a:lnTo>
                    <a:lnTo>
                      <a:pt x="244" y="858"/>
                    </a:lnTo>
                    <a:lnTo>
                      <a:pt x="244" y="791"/>
                    </a:lnTo>
                    <a:lnTo>
                      <a:pt x="244" y="3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2" name="Freeform 96"/>
              <p:cNvSpPr>
                <a:spLocks/>
              </p:cNvSpPr>
              <p:nvPr/>
            </p:nvSpPr>
            <p:spPr bwMode="auto">
              <a:xfrm>
                <a:off x="21122" y="9789"/>
                <a:ext cx="355" cy="1114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6"/>
                  </a:cxn>
                  <a:cxn ang="0">
                    <a:pos x="44" y="66"/>
                  </a:cxn>
                  <a:cxn ang="0">
                    <a:pos x="77" y="78"/>
                  </a:cxn>
                  <a:cxn ang="0">
                    <a:pos x="100" y="78"/>
                  </a:cxn>
                  <a:cxn ang="0">
                    <a:pos x="122" y="122"/>
                  </a:cxn>
                  <a:cxn ang="0">
                    <a:pos x="122" y="1025"/>
                  </a:cxn>
                  <a:cxn ang="0">
                    <a:pos x="111" y="1047"/>
                  </a:cxn>
                  <a:cxn ang="0">
                    <a:pos x="89" y="1058"/>
                  </a:cxn>
                  <a:cxn ang="0">
                    <a:pos x="55" y="1058"/>
                  </a:cxn>
                  <a:cxn ang="0">
                    <a:pos x="0" y="1069"/>
                  </a:cxn>
                  <a:cxn ang="0">
                    <a:pos x="0" y="1114"/>
                  </a:cxn>
                  <a:cxn ang="0">
                    <a:pos x="355" y="1114"/>
                  </a:cxn>
                  <a:cxn ang="0">
                    <a:pos x="355" y="1069"/>
                  </a:cxn>
                  <a:cxn ang="0">
                    <a:pos x="310" y="1069"/>
                  </a:cxn>
                  <a:cxn ang="0">
                    <a:pos x="277" y="1058"/>
                  </a:cxn>
                  <a:cxn ang="0">
                    <a:pos x="255" y="1058"/>
                  </a:cxn>
                  <a:cxn ang="0">
                    <a:pos x="233" y="1047"/>
                  </a:cxn>
                  <a:cxn ang="0">
                    <a:pos x="233" y="991"/>
                  </a:cxn>
                  <a:cxn ang="0">
                    <a:pos x="233" y="0"/>
                  </a:cxn>
                </a:cxnLst>
                <a:rect l="0" t="0" r="r" b="b"/>
                <a:pathLst>
                  <a:path w="355" h="1114">
                    <a:moveTo>
                      <a:pt x="233" y="0"/>
                    </a:moveTo>
                    <a:lnTo>
                      <a:pt x="0" y="22"/>
                    </a:lnTo>
                    <a:lnTo>
                      <a:pt x="0" y="66"/>
                    </a:lnTo>
                    <a:lnTo>
                      <a:pt x="44" y="66"/>
                    </a:lnTo>
                    <a:lnTo>
                      <a:pt x="77" y="78"/>
                    </a:lnTo>
                    <a:lnTo>
                      <a:pt x="100" y="78"/>
                    </a:lnTo>
                    <a:lnTo>
                      <a:pt x="122" y="122"/>
                    </a:lnTo>
                    <a:lnTo>
                      <a:pt x="122" y="1025"/>
                    </a:lnTo>
                    <a:lnTo>
                      <a:pt x="111" y="1047"/>
                    </a:lnTo>
                    <a:lnTo>
                      <a:pt x="89" y="1058"/>
                    </a:lnTo>
                    <a:lnTo>
                      <a:pt x="55" y="1058"/>
                    </a:lnTo>
                    <a:lnTo>
                      <a:pt x="0" y="1069"/>
                    </a:lnTo>
                    <a:lnTo>
                      <a:pt x="0" y="1114"/>
                    </a:lnTo>
                    <a:lnTo>
                      <a:pt x="355" y="1114"/>
                    </a:lnTo>
                    <a:lnTo>
                      <a:pt x="355" y="1069"/>
                    </a:lnTo>
                    <a:lnTo>
                      <a:pt x="310" y="1069"/>
                    </a:lnTo>
                    <a:lnTo>
                      <a:pt x="277" y="1058"/>
                    </a:lnTo>
                    <a:lnTo>
                      <a:pt x="255" y="1058"/>
                    </a:lnTo>
                    <a:lnTo>
                      <a:pt x="233" y="1047"/>
                    </a:lnTo>
                    <a:lnTo>
                      <a:pt x="233" y="991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3" name="Freeform 97"/>
              <p:cNvSpPr>
                <a:spLocks noEditPoints="1"/>
              </p:cNvSpPr>
              <p:nvPr/>
            </p:nvSpPr>
            <p:spPr bwMode="auto">
              <a:xfrm>
                <a:off x="21554" y="10179"/>
                <a:ext cx="622" cy="746"/>
              </a:xfrm>
              <a:custGeom>
                <a:avLst/>
                <a:gdLst/>
                <a:ahLst/>
                <a:cxnLst>
                  <a:cxn ang="0">
                    <a:pos x="577" y="356"/>
                  </a:cxn>
                  <a:cxn ang="0">
                    <a:pos x="599" y="356"/>
                  </a:cxn>
                  <a:cxn ang="0">
                    <a:pos x="622" y="334"/>
                  </a:cxn>
                  <a:cxn ang="0">
                    <a:pos x="622" y="323"/>
                  </a:cxn>
                  <a:cxn ang="0">
                    <a:pos x="611" y="223"/>
                  </a:cxn>
                  <a:cxn ang="0">
                    <a:pos x="577" y="145"/>
                  </a:cxn>
                  <a:cxn ang="0">
                    <a:pos x="522" y="66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3"/>
                  </a:cxn>
                  <a:cxn ang="0">
                    <a:pos x="100" y="111"/>
                  </a:cxn>
                  <a:cxn ang="0">
                    <a:pos x="23" y="234"/>
                  </a:cxn>
                  <a:cxn ang="0">
                    <a:pos x="0" y="367"/>
                  </a:cxn>
                  <a:cxn ang="0">
                    <a:pos x="34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55" y="724"/>
                  </a:cxn>
                  <a:cxn ang="0">
                    <a:pos x="533" y="679"/>
                  </a:cxn>
                  <a:cxn ang="0">
                    <a:pos x="577" y="624"/>
                  </a:cxn>
                  <a:cxn ang="0">
                    <a:pos x="611" y="568"/>
                  </a:cxn>
                  <a:cxn ang="0">
                    <a:pos x="622" y="535"/>
                  </a:cxn>
                  <a:cxn ang="0">
                    <a:pos x="622" y="523"/>
                  </a:cxn>
                  <a:cxn ang="0">
                    <a:pos x="611" y="512"/>
                  </a:cxn>
                  <a:cxn ang="0">
                    <a:pos x="588" y="512"/>
                  </a:cxn>
                  <a:cxn ang="0">
                    <a:pos x="577" y="523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77" y="668"/>
                  </a:cxn>
                  <a:cxn ang="0">
                    <a:pos x="433" y="691"/>
                  </a:cxn>
                  <a:cxn ang="0">
                    <a:pos x="389" y="702"/>
                  </a:cxn>
                  <a:cxn ang="0">
                    <a:pos x="366" y="702"/>
                  </a:cxn>
                  <a:cxn ang="0">
                    <a:pos x="289" y="691"/>
                  </a:cxn>
                  <a:cxn ang="0">
                    <a:pos x="222" y="646"/>
                  </a:cxn>
                  <a:cxn ang="0">
                    <a:pos x="178" y="590"/>
                  </a:cxn>
                  <a:cxn ang="0">
                    <a:pos x="145" y="512"/>
                  </a:cxn>
                  <a:cxn ang="0">
                    <a:pos x="134" y="423"/>
                  </a:cxn>
                  <a:cxn ang="0">
                    <a:pos x="134" y="356"/>
                  </a:cxn>
                  <a:cxn ang="0">
                    <a:pos x="577" y="356"/>
                  </a:cxn>
                  <a:cxn ang="0">
                    <a:pos x="134" y="323"/>
                  </a:cxn>
                  <a:cxn ang="0">
                    <a:pos x="156" y="200"/>
                  </a:cxn>
                  <a:cxn ang="0">
                    <a:pos x="189" y="122"/>
                  </a:cxn>
                  <a:cxn ang="0">
                    <a:pos x="244" y="66"/>
                  </a:cxn>
                  <a:cxn ang="0">
                    <a:pos x="289" y="44"/>
                  </a:cxn>
                  <a:cxn ang="0">
                    <a:pos x="333" y="44"/>
                  </a:cxn>
                  <a:cxn ang="0">
                    <a:pos x="400" y="55"/>
                  </a:cxn>
                  <a:cxn ang="0">
                    <a:pos x="455" y="100"/>
                  </a:cxn>
                  <a:cxn ang="0">
                    <a:pos x="489" y="156"/>
                  </a:cxn>
                  <a:cxn ang="0">
                    <a:pos x="500" y="223"/>
                  </a:cxn>
                  <a:cxn ang="0">
                    <a:pos x="511" y="278"/>
                  </a:cxn>
                  <a:cxn ang="0">
                    <a:pos x="511" y="323"/>
                  </a:cxn>
                  <a:cxn ang="0">
                    <a:pos x="134" y="323"/>
                  </a:cxn>
                </a:cxnLst>
                <a:rect l="0" t="0" r="r" b="b"/>
                <a:pathLst>
                  <a:path w="622" h="746">
                    <a:moveTo>
                      <a:pt x="577" y="356"/>
                    </a:moveTo>
                    <a:lnTo>
                      <a:pt x="599" y="356"/>
                    </a:lnTo>
                    <a:lnTo>
                      <a:pt x="622" y="334"/>
                    </a:lnTo>
                    <a:lnTo>
                      <a:pt x="622" y="323"/>
                    </a:lnTo>
                    <a:lnTo>
                      <a:pt x="611" y="223"/>
                    </a:lnTo>
                    <a:lnTo>
                      <a:pt x="577" y="145"/>
                    </a:lnTo>
                    <a:lnTo>
                      <a:pt x="522" y="66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3"/>
                    </a:lnTo>
                    <a:lnTo>
                      <a:pt x="100" y="111"/>
                    </a:lnTo>
                    <a:lnTo>
                      <a:pt x="23" y="234"/>
                    </a:lnTo>
                    <a:lnTo>
                      <a:pt x="0" y="367"/>
                    </a:lnTo>
                    <a:lnTo>
                      <a:pt x="34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55" y="724"/>
                    </a:lnTo>
                    <a:lnTo>
                      <a:pt x="533" y="679"/>
                    </a:lnTo>
                    <a:lnTo>
                      <a:pt x="577" y="624"/>
                    </a:lnTo>
                    <a:lnTo>
                      <a:pt x="611" y="568"/>
                    </a:lnTo>
                    <a:lnTo>
                      <a:pt x="622" y="535"/>
                    </a:lnTo>
                    <a:lnTo>
                      <a:pt x="622" y="523"/>
                    </a:lnTo>
                    <a:lnTo>
                      <a:pt x="611" y="512"/>
                    </a:lnTo>
                    <a:lnTo>
                      <a:pt x="588" y="512"/>
                    </a:lnTo>
                    <a:lnTo>
                      <a:pt x="577" y="523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77" y="668"/>
                    </a:lnTo>
                    <a:lnTo>
                      <a:pt x="433" y="691"/>
                    </a:lnTo>
                    <a:lnTo>
                      <a:pt x="389" y="702"/>
                    </a:lnTo>
                    <a:lnTo>
                      <a:pt x="366" y="702"/>
                    </a:lnTo>
                    <a:lnTo>
                      <a:pt x="289" y="691"/>
                    </a:lnTo>
                    <a:lnTo>
                      <a:pt x="222" y="646"/>
                    </a:lnTo>
                    <a:lnTo>
                      <a:pt x="178" y="590"/>
                    </a:lnTo>
                    <a:lnTo>
                      <a:pt x="145" y="512"/>
                    </a:lnTo>
                    <a:lnTo>
                      <a:pt x="134" y="423"/>
                    </a:lnTo>
                    <a:lnTo>
                      <a:pt x="134" y="356"/>
                    </a:lnTo>
                    <a:lnTo>
                      <a:pt x="577" y="356"/>
                    </a:lnTo>
                    <a:close/>
                    <a:moveTo>
                      <a:pt x="134" y="323"/>
                    </a:moveTo>
                    <a:lnTo>
                      <a:pt x="156" y="200"/>
                    </a:lnTo>
                    <a:lnTo>
                      <a:pt x="189" y="122"/>
                    </a:lnTo>
                    <a:lnTo>
                      <a:pt x="244" y="66"/>
                    </a:lnTo>
                    <a:lnTo>
                      <a:pt x="289" y="44"/>
                    </a:lnTo>
                    <a:lnTo>
                      <a:pt x="333" y="44"/>
                    </a:lnTo>
                    <a:lnTo>
                      <a:pt x="400" y="55"/>
                    </a:lnTo>
                    <a:lnTo>
                      <a:pt x="455" y="100"/>
                    </a:lnTo>
                    <a:lnTo>
                      <a:pt x="489" y="156"/>
                    </a:lnTo>
                    <a:lnTo>
                      <a:pt x="500" y="223"/>
                    </a:lnTo>
                    <a:lnTo>
                      <a:pt x="511" y="278"/>
                    </a:lnTo>
                    <a:lnTo>
                      <a:pt x="511" y="323"/>
                    </a:lnTo>
                    <a:lnTo>
                      <a:pt x="134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4" name="Freeform 98"/>
              <p:cNvSpPr>
                <a:spLocks noEditPoints="1"/>
              </p:cNvSpPr>
              <p:nvPr/>
            </p:nvSpPr>
            <p:spPr bwMode="auto">
              <a:xfrm>
                <a:off x="22287" y="10179"/>
                <a:ext cx="721" cy="746"/>
              </a:xfrm>
              <a:custGeom>
                <a:avLst/>
                <a:gdLst/>
                <a:ahLst/>
                <a:cxnLst>
                  <a:cxn ang="0">
                    <a:pos x="488" y="668"/>
                  </a:cxn>
                  <a:cxn ang="0">
                    <a:pos x="532" y="713"/>
                  </a:cxn>
                  <a:cxn ang="0">
                    <a:pos x="587" y="735"/>
                  </a:cxn>
                  <a:cxn ang="0">
                    <a:pos x="621" y="724"/>
                  </a:cxn>
                  <a:cxn ang="0">
                    <a:pos x="665" y="702"/>
                  </a:cxn>
                  <a:cxn ang="0">
                    <a:pos x="709" y="657"/>
                  </a:cxn>
                  <a:cxn ang="0">
                    <a:pos x="721" y="490"/>
                  </a:cxn>
                  <a:cxn ang="0">
                    <a:pos x="687" y="624"/>
                  </a:cxn>
                  <a:cxn ang="0">
                    <a:pos x="643" y="679"/>
                  </a:cxn>
                  <a:cxn ang="0">
                    <a:pos x="587" y="668"/>
                  </a:cxn>
                  <a:cxn ang="0">
                    <a:pos x="565" y="211"/>
                  </a:cxn>
                  <a:cxn ang="0">
                    <a:pos x="510" y="89"/>
                  </a:cxn>
                  <a:cxn ang="0">
                    <a:pos x="288" y="0"/>
                  </a:cxn>
                  <a:cxn ang="0">
                    <a:pos x="122" y="55"/>
                  </a:cxn>
                  <a:cxn ang="0">
                    <a:pos x="44" y="189"/>
                  </a:cxn>
                  <a:cxn ang="0">
                    <a:pos x="66" y="245"/>
                  </a:cxn>
                  <a:cxn ang="0">
                    <a:pos x="155" y="256"/>
                  </a:cxn>
                  <a:cxn ang="0">
                    <a:pos x="188" y="211"/>
                  </a:cxn>
                  <a:cxn ang="0">
                    <a:pos x="199" y="178"/>
                  </a:cxn>
                  <a:cxn ang="0">
                    <a:pos x="188" y="145"/>
                  </a:cxn>
                  <a:cxn ang="0">
                    <a:pos x="110" y="111"/>
                  </a:cxn>
                  <a:cxn ang="0">
                    <a:pos x="177" y="66"/>
                  </a:cxn>
                  <a:cxn ang="0">
                    <a:pos x="288" y="44"/>
                  </a:cxn>
                  <a:cxn ang="0">
                    <a:pos x="399" y="89"/>
                  </a:cxn>
                  <a:cxn ang="0">
                    <a:pos x="454" y="245"/>
                  </a:cxn>
                  <a:cxn ang="0">
                    <a:pos x="321" y="312"/>
                  </a:cxn>
                  <a:cxn ang="0">
                    <a:pos x="66" y="423"/>
                  </a:cxn>
                  <a:cxn ang="0">
                    <a:pos x="0" y="568"/>
                  </a:cxn>
                  <a:cxn ang="0">
                    <a:pos x="66" y="691"/>
                  </a:cxn>
                  <a:cxn ang="0">
                    <a:pos x="255" y="746"/>
                  </a:cxn>
                  <a:cxn ang="0">
                    <a:pos x="421" y="668"/>
                  </a:cxn>
                  <a:cxn ang="0">
                    <a:pos x="454" y="334"/>
                  </a:cxn>
                  <a:cxn ang="0">
                    <a:pos x="432" y="601"/>
                  </a:cxn>
                  <a:cxn ang="0">
                    <a:pos x="332" y="691"/>
                  </a:cxn>
                  <a:cxn ang="0">
                    <a:pos x="221" y="702"/>
                  </a:cxn>
                  <a:cxn ang="0">
                    <a:pos x="133" y="613"/>
                  </a:cxn>
                  <a:cxn ang="0">
                    <a:pos x="133" y="512"/>
                  </a:cxn>
                  <a:cxn ang="0">
                    <a:pos x="221" y="401"/>
                  </a:cxn>
                  <a:cxn ang="0">
                    <a:pos x="454" y="334"/>
                  </a:cxn>
                </a:cxnLst>
                <a:rect l="0" t="0" r="r" b="b"/>
                <a:pathLst>
                  <a:path w="721" h="746">
                    <a:moveTo>
                      <a:pt x="465" y="601"/>
                    </a:moveTo>
                    <a:lnTo>
                      <a:pt x="488" y="668"/>
                    </a:lnTo>
                    <a:lnTo>
                      <a:pt x="499" y="691"/>
                    </a:lnTo>
                    <a:lnTo>
                      <a:pt x="532" y="713"/>
                    </a:lnTo>
                    <a:lnTo>
                      <a:pt x="554" y="724"/>
                    </a:lnTo>
                    <a:lnTo>
                      <a:pt x="587" y="735"/>
                    </a:lnTo>
                    <a:lnTo>
                      <a:pt x="610" y="735"/>
                    </a:lnTo>
                    <a:lnTo>
                      <a:pt x="621" y="724"/>
                    </a:lnTo>
                    <a:lnTo>
                      <a:pt x="643" y="724"/>
                    </a:lnTo>
                    <a:lnTo>
                      <a:pt x="665" y="702"/>
                    </a:lnTo>
                    <a:lnTo>
                      <a:pt x="687" y="691"/>
                    </a:lnTo>
                    <a:lnTo>
                      <a:pt x="709" y="657"/>
                    </a:lnTo>
                    <a:lnTo>
                      <a:pt x="721" y="624"/>
                    </a:lnTo>
                    <a:lnTo>
                      <a:pt x="721" y="490"/>
                    </a:lnTo>
                    <a:lnTo>
                      <a:pt x="687" y="490"/>
                    </a:lnTo>
                    <a:lnTo>
                      <a:pt x="687" y="624"/>
                    </a:lnTo>
                    <a:lnTo>
                      <a:pt x="665" y="668"/>
                    </a:lnTo>
                    <a:lnTo>
                      <a:pt x="643" y="679"/>
                    </a:lnTo>
                    <a:lnTo>
                      <a:pt x="599" y="679"/>
                    </a:lnTo>
                    <a:lnTo>
                      <a:pt x="587" y="668"/>
                    </a:lnTo>
                    <a:lnTo>
                      <a:pt x="565" y="624"/>
                    </a:lnTo>
                    <a:lnTo>
                      <a:pt x="565" y="211"/>
                    </a:lnTo>
                    <a:lnTo>
                      <a:pt x="554" y="156"/>
                    </a:lnTo>
                    <a:lnTo>
                      <a:pt x="510" y="89"/>
                    </a:lnTo>
                    <a:lnTo>
                      <a:pt x="410" y="22"/>
                    </a:lnTo>
                    <a:lnTo>
                      <a:pt x="288" y="0"/>
                    </a:lnTo>
                    <a:lnTo>
                      <a:pt x="199" y="11"/>
                    </a:lnTo>
                    <a:lnTo>
                      <a:pt x="122" y="55"/>
                    </a:lnTo>
                    <a:lnTo>
                      <a:pt x="66" y="111"/>
                    </a:lnTo>
                    <a:lnTo>
                      <a:pt x="44" y="189"/>
                    </a:lnTo>
                    <a:lnTo>
                      <a:pt x="55" y="223"/>
                    </a:lnTo>
                    <a:lnTo>
                      <a:pt x="66" y="245"/>
                    </a:lnTo>
                    <a:lnTo>
                      <a:pt x="88" y="256"/>
                    </a:lnTo>
                    <a:lnTo>
                      <a:pt x="155" y="256"/>
                    </a:lnTo>
                    <a:lnTo>
                      <a:pt x="177" y="245"/>
                    </a:lnTo>
                    <a:lnTo>
                      <a:pt x="188" y="211"/>
                    </a:lnTo>
                    <a:lnTo>
                      <a:pt x="199" y="189"/>
                    </a:lnTo>
                    <a:lnTo>
                      <a:pt x="199" y="178"/>
                    </a:lnTo>
                    <a:lnTo>
                      <a:pt x="188" y="156"/>
                    </a:lnTo>
                    <a:lnTo>
                      <a:pt x="188" y="145"/>
                    </a:lnTo>
                    <a:lnTo>
                      <a:pt x="144" y="122"/>
                    </a:lnTo>
                    <a:lnTo>
                      <a:pt x="110" y="111"/>
                    </a:lnTo>
                    <a:lnTo>
                      <a:pt x="144" y="78"/>
                    </a:lnTo>
                    <a:lnTo>
                      <a:pt x="177" y="66"/>
                    </a:lnTo>
                    <a:lnTo>
                      <a:pt x="210" y="44"/>
                    </a:lnTo>
                    <a:lnTo>
                      <a:pt x="288" y="44"/>
                    </a:lnTo>
                    <a:lnTo>
                      <a:pt x="343" y="55"/>
                    </a:lnTo>
                    <a:lnTo>
                      <a:pt x="399" y="89"/>
                    </a:lnTo>
                    <a:lnTo>
                      <a:pt x="443" y="156"/>
                    </a:lnTo>
                    <a:lnTo>
                      <a:pt x="454" y="245"/>
                    </a:lnTo>
                    <a:lnTo>
                      <a:pt x="454" y="301"/>
                    </a:lnTo>
                    <a:lnTo>
                      <a:pt x="321" y="312"/>
                    </a:lnTo>
                    <a:lnTo>
                      <a:pt x="166" y="367"/>
                    </a:lnTo>
                    <a:lnTo>
                      <a:pt x="66" y="423"/>
                    </a:lnTo>
                    <a:lnTo>
                      <a:pt x="22" y="501"/>
                    </a:lnTo>
                    <a:lnTo>
                      <a:pt x="0" y="568"/>
                    </a:lnTo>
                    <a:lnTo>
                      <a:pt x="22" y="635"/>
                    </a:lnTo>
                    <a:lnTo>
                      <a:pt x="66" y="691"/>
                    </a:lnTo>
                    <a:lnTo>
                      <a:pt x="122" y="724"/>
                    </a:lnTo>
                    <a:lnTo>
                      <a:pt x="255" y="746"/>
                    </a:lnTo>
                    <a:lnTo>
                      <a:pt x="354" y="724"/>
                    </a:lnTo>
                    <a:lnTo>
                      <a:pt x="421" y="668"/>
                    </a:lnTo>
                    <a:lnTo>
                      <a:pt x="465" y="601"/>
                    </a:lnTo>
                    <a:close/>
                    <a:moveTo>
                      <a:pt x="454" y="334"/>
                    </a:moveTo>
                    <a:lnTo>
                      <a:pt x="454" y="501"/>
                    </a:lnTo>
                    <a:lnTo>
                      <a:pt x="432" y="601"/>
                    </a:lnTo>
                    <a:lnTo>
                      <a:pt x="388" y="657"/>
                    </a:lnTo>
                    <a:lnTo>
                      <a:pt x="332" y="691"/>
                    </a:lnTo>
                    <a:lnTo>
                      <a:pt x="266" y="702"/>
                    </a:lnTo>
                    <a:lnTo>
                      <a:pt x="221" y="702"/>
                    </a:lnTo>
                    <a:lnTo>
                      <a:pt x="155" y="657"/>
                    </a:lnTo>
                    <a:lnTo>
                      <a:pt x="133" y="613"/>
                    </a:lnTo>
                    <a:lnTo>
                      <a:pt x="122" y="568"/>
                    </a:lnTo>
                    <a:lnTo>
                      <a:pt x="133" y="512"/>
                    </a:lnTo>
                    <a:lnTo>
                      <a:pt x="166" y="457"/>
                    </a:lnTo>
                    <a:lnTo>
                      <a:pt x="221" y="401"/>
                    </a:lnTo>
                    <a:lnTo>
                      <a:pt x="321" y="356"/>
                    </a:lnTo>
                    <a:lnTo>
                      <a:pt x="454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5" name="Freeform 99"/>
              <p:cNvSpPr>
                <a:spLocks/>
              </p:cNvSpPr>
              <p:nvPr/>
            </p:nvSpPr>
            <p:spPr bwMode="auto">
              <a:xfrm>
                <a:off x="23074" y="10179"/>
                <a:ext cx="521" cy="746"/>
              </a:xfrm>
              <a:custGeom>
                <a:avLst/>
                <a:gdLst/>
                <a:ahLst/>
                <a:cxnLst>
                  <a:cxn ang="0">
                    <a:pos x="300" y="412"/>
                  </a:cxn>
                  <a:cxn ang="0">
                    <a:pos x="377" y="445"/>
                  </a:cxn>
                  <a:cxn ang="0">
                    <a:pos x="444" y="523"/>
                  </a:cxn>
                  <a:cxn ang="0">
                    <a:pos x="422" y="635"/>
                  </a:cxn>
                  <a:cxn ang="0">
                    <a:pos x="266" y="702"/>
                  </a:cxn>
                  <a:cxn ang="0">
                    <a:pos x="111" y="646"/>
                  </a:cxn>
                  <a:cxn ang="0">
                    <a:pos x="44" y="479"/>
                  </a:cxn>
                  <a:cxn ang="0">
                    <a:pos x="33" y="457"/>
                  </a:cxn>
                  <a:cxn ang="0">
                    <a:pos x="0" y="468"/>
                  </a:cxn>
                  <a:cxn ang="0">
                    <a:pos x="22" y="746"/>
                  </a:cxn>
                  <a:cxn ang="0">
                    <a:pos x="89" y="668"/>
                  </a:cxn>
                  <a:cxn ang="0">
                    <a:pos x="178" y="724"/>
                  </a:cxn>
                  <a:cxn ang="0">
                    <a:pos x="266" y="746"/>
                  </a:cxn>
                  <a:cxn ang="0">
                    <a:pos x="466" y="679"/>
                  </a:cxn>
                  <a:cxn ang="0">
                    <a:pos x="521" y="523"/>
                  </a:cxn>
                  <a:cxn ang="0">
                    <a:pos x="499" y="434"/>
                  </a:cxn>
                  <a:cxn ang="0">
                    <a:pos x="455" y="367"/>
                  </a:cxn>
                  <a:cxn ang="0">
                    <a:pos x="277" y="289"/>
                  </a:cxn>
                  <a:cxn ang="0">
                    <a:pos x="144" y="256"/>
                  </a:cxn>
                  <a:cxn ang="0">
                    <a:pos x="78" y="156"/>
                  </a:cxn>
                  <a:cxn ang="0">
                    <a:pos x="111" y="78"/>
                  </a:cxn>
                  <a:cxn ang="0">
                    <a:pos x="255" y="33"/>
                  </a:cxn>
                  <a:cxn ang="0">
                    <a:pos x="399" y="89"/>
                  </a:cxn>
                  <a:cxn ang="0">
                    <a:pos x="444" y="189"/>
                  </a:cxn>
                  <a:cxn ang="0">
                    <a:pos x="477" y="245"/>
                  </a:cxn>
                  <a:cxn ang="0">
                    <a:pos x="488" y="200"/>
                  </a:cxn>
                  <a:cxn ang="0">
                    <a:pos x="466" y="0"/>
                  </a:cxn>
                  <a:cxn ang="0">
                    <a:pos x="455" y="11"/>
                  </a:cxn>
                  <a:cxn ang="0">
                    <a:pos x="411" y="44"/>
                  </a:cxn>
                  <a:cxn ang="0">
                    <a:pos x="277" y="0"/>
                  </a:cxn>
                  <a:cxn ang="0">
                    <a:pos x="133" y="22"/>
                  </a:cxn>
                  <a:cxn ang="0">
                    <a:pos x="11" y="133"/>
                  </a:cxn>
                  <a:cxn ang="0">
                    <a:pos x="0" y="245"/>
                  </a:cxn>
                  <a:cxn ang="0">
                    <a:pos x="67" y="334"/>
                  </a:cxn>
                  <a:cxn ang="0">
                    <a:pos x="189" y="390"/>
                  </a:cxn>
                </a:cxnLst>
                <a:rect l="0" t="0" r="r" b="b"/>
                <a:pathLst>
                  <a:path w="521" h="746">
                    <a:moveTo>
                      <a:pt x="277" y="412"/>
                    </a:moveTo>
                    <a:lnTo>
                      <a:pt x="300" y="412"/>
                    </a:lnTo>
                    <a:lnTo>
                      <a:pt x="344" y="434"/>
                    </a:lnTo>
                    <a:lnTo>
                      <a:pt x="377" y="445"/>
                    </a:lnTo>
                    <a:lnTo>
                      <a:pt x="422" y="490"/>
                    </a:lnTo>
                    <a:lnTo>
                      <a:pt x="444" y="523"/>
                    </a:lnTo>
                    <a:lnTo>
                      <a:pt x="444" y="557"/>
                    </a:lnTo>
                    <a:lnTo>
                      <a:pt x="422" y="635"/>
                    </a:lnTo>
                    <a:lnTo>
                      <a:pt x="366" y="691"/>
                    </a:lnTo>
                    <a:lnTo>
                      <a:pt x="266" y="702"/>
                    </a:lnTo>
                    <a:lnTo>
                      <a:pt x="178" y="691"/>
                    </a:lnTo>
                    <a:lnTo>
                      <a:pt x="111" y="646"/>
                    </a:lnTo>
                    <a:lnTo>
                      <a:pt x="67" y="568"/>
                    </a:lnTo>
                    <a:lnTo>
                      <a:pt x="44" y="479"/>
                    </a:lnTo>
                    <a:lnTo>
                      <a:pt x="44" y="457"/>
                    </a:lnTo>
                    <a:lnTo>
                      <a:pt x="33" y="457"/>
                    </a:lnTo>
                    <a:lnTo>
                      <a:pt x="22" y="445"/>
                    </a:lnTo>
                    <a:lnTo>
                      <a:pt x="0" y="468"/>
                    </a:lnTo>
                    <a:lnTo>
                      <a:pt x="0" y="735"/>
                    </a:lnTo>
                    <a:lnTo>
                      <a:pt x="22" y="746"/>
                    </a:lnTo>
                    <a:lnTo>
                      <a:pt x="78" y="691"/>
                    </a:lnTo>
                    <a:lnTo>
                      <a:pt x="89" y="668"/>
                    </a:lnTo>
                    <a:lnTo>
                      <a:pt x="133" y="702"/>
                    </a:lnTo>
                    <a:lnTo>
                      <a:pt x="178" y="724"/>
                    </a:lnTo>
                    <a:lnTo>
                      <a:pt x="244" y="746"/>
                    </a:lnTo>
                    <a:lnTo>
                      <a:pt x="266" y="746"/>
                    </a:lnTo>
                    <a:lnTo>
                      <a:pt x="388" y="724"/>
                    </a:lnTo>
                    <a:lnTo>
                      <a:pt x="466" y="679"/>
                    </a:lnTo>
                    <a:lnTo>
                      <a:pt x="510" y="601"/>
                    </a:lnTo>
                    <a:lnTo>
                      <a:pt x="521" y="523"/>
                    </a:lnTo>
                    <a:lnTo>
                      <a:pt x="521" y="479"/>
                    </a:lnTo>
                    <a:lnTo>
                      <a:pt x="499" y="434"/>
                    </a:lnTo>
                    <a:lnTo>
                      <a:pt x="488" y="401"/>
                    </a:lnTo>
                    <a:lnTo>
                      <a:pt x="455" y="367"/>
                    </a:lnTo>
                    <a:lnTo>
                      <a:pt x="366" y="312"/>
                    </a:lnTo>
                    <a:lnTo>
                      <a:pt x="277" y="289"/>
                    </a:lnTo>
                    <a:lnTo>
                      <a:pt x="211" y="278"/>
                    </a:lnTo>
                    <a:lnTo>
                      <a:pt x="144" y="256"/>
                    </a:lnTo>
                    <a:lnTo>
                      <a:pt x="100" y="211"/>
                    </a:lnTo>
                    <a:lnTo>
                      <a:pt x="78" y="156"/>
                    </a:lnTo>
                    <a:lnTo>
                      <a:pt x="89" y="111"/>
                    </a:lnTo>
                    <a:lnTo>
                      <a:pt x="111" y="78"/>
                    </a:lnTo>
                    <a:lnTo>
                      <a:pt x="166" y="44"/>
                    </a:lnTo>
                    <a:lnTo>
                      <a:pt x="255" y="33"/>
                    </a:lnTo>
                    <a:lnTo>
                      <a:pt x="344" y="44"/>
                    </a:lnTo>
                    <a:lnTo>
                      <a:pt x="399" y="89"/>
                    </a:lnTo>
                    <a:lnTo>
                      <a:pt x="422" y="145"/>
                    </a:lnTo>
                    <a:lnTo>
                      <a:pt x="444" y="189"/>
                    </a:lnTo>
                    <a:lnTo>
                      <a:pt x="444" y="245"/>
                    </a:lnTo>
                    <a:lnTo>
                      <a:pt x="477" y="245"/>
                    </a:lnTo>
                    <a:lnTo>
                      <a:pt x="477" y="234"/>
                    </a:lnTo>
                    <a:lnTo>
                      <a:pt x="488" y="200"/>
                    </a:lnTo>
                    <a:lnTo>
                      <a:pt x="488" y="22"/>
                    </a:lnTo>
                    <a:lnTo>
                      <a:pt x="466" y="0"/>
                    </a:lnTo>
                    <a:lnTo>
                      <a:pt x="455" y="0"/>
                    </a:lnTo>
                    <a:lnTo>
                      <a:pt x="455" y="11"/>
                    </a:lnTo>
                    <a:lnTo>
                      <a:pt x="444" y="11"/>
                    </a:lnTo>
                    <a:lnTo>
                      <a:pt x="411" y="44"/>
                    </a:lnTo>
                    <a:lnTo>
                      <a:pt x="366" y="22"/>
                    </a:lnTo>
                    <a:lnTo>
                      <a:pt x="277" y="0"/>
                    </a:lnTo>
                    <a:lnTo>
                      <a:pt x="255" y="0"/>
                    </a:lnTo>
                    <a:lnTo>
                      <a:pt x="133" y="22"/>
                    </a:lnTo>
                    <a:lnTo>
                      <a:pt x="56" y="66"/>
                    </a:lnTo>
                    <a:lnTo>
                      <a:pt x="11" y="133"/>
                    </a:lnTo>
                    <a:lnTo>
                      <a:pt x="0" y="200"/>
                    </a:lnTo>
                    <a:lnTo>
                      <a:pt x="0" y="245"/>
                    </a:lnTo>
                    <a:lnTo>
                      <a:pt x="44" y="312"/>
                    </a:lnTo>
                    <a:lnTo>
                      <a:pt x="67" y="334"/>
                    </a:lnTo>
                    <a:lnTo>
                      <a:pt x="122" y="367"/>
                    </a:lnTo>
                    <a:lnTo>
                      <a:pt x="189" y="390"/>
                    </a:lnTo>
                    <a:lnTo>
                      <a:pt x="277" y="4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6" name="Freeform 100"/>
              <p:cNvSpPr>
                <a:spLocks/>
              </p:cNvSpPr>
              <p:nvPr/>
            </p:nvSpPr>
            <p:spPr bwMode="auto">
              <a:xfrm>
                <a:off x="23684" y="9911"/>
                <a:ext cx="499" cy="1014"/>
              </a:xfrm>
              <a:custGeom>
                <a:avLst/>
                <a:gdLst/>
                <a:ahLst/>
                <a:cxnLst>
                  <a:cxn ang="0">
                    <a:pos x="244" y="346"/>
                  </a:cxn>
                  <a:cxn ang="0">
                    <a:pos x="477" y="346"/>
                  </a:cxn>
                  <a:cxn ang="0">
                    <a:pos x="477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00" y="0"/>
                  </a:cxn>
                  <a:cxn ang="0">
                    <a:pos x="200" y="89"/>
                  </a:cxn>
                  <a:cxn ang="0">
                    <a:pos x="178" y="167"/>
                  </a:cxn>
                  <a:cxn ang="0">
                    <a:pos x="133" y="234"/>
                  </a:cxn>
                  <a:cxn ang="0">
                    <a:pos x="78" y="290"/>
                  </a:cxn>
                  <a:cxn ang="0">
                    <a:pos x="0" y="312"/>
                  </a:cxn>
                  <a:cxn ang="0">
                    <a:pos x="0" y="346"/>
                  </a:cxn>
                  <a:cxn ang="0">
                    <a:pos x="133" y="346"/>
                  </a:cxn>
                  <a:cxn ang="0">
                    <a:pos x="133" y="791"/>
                  </a:cxn>
                  <a:cxn ang="0">
                    <a:pos x="144" y="892"/>
                  </a:cxn>
                  <a:cxn ang="0">
                    <a:pos x="189" y="959"/>
                  </a:cxn>
                  <a:cxn ang="0">
                    <a:pos x="244" y="992"/>
                  </a:cxn>
                  <a:cxn ang="0">
                    <a:pos x="300" y="1003"/>
                  </a:cxn>
                  <a:cxn ang="0">
                    <a:pos x="344" y="1014"/>
                  </a:cxn>
                  <a:cxn ang="0">
                    <a:pos x="411" y="992"/>
                  </a:cxn>
                  <a:cxn ang="0">
                    <a:pos x="466" y="936"/>
                  </a:cxn>
                  <a:cxn ang="0">
                    <a:pos x="488" y="869"/>
                  </a:cxn>
                  <a:cxn ang="0">
                    <a:pos x="499" y="791"/>
                  </a:cxn>
                  <a:cxn ang="0">
                    <a:pos x="499" y="702"/>
                  </a:cxn>
                  <a:cxn ang="0">
                    <a:pos x="455" y="702"/>
                  </a:cxn>
                  <a:cxn ang="0">
                    <a:pos x="455" y="847"/>
                  </a:cxn>
                  <a:cxn ang="0">
                    <a:pos x="444" y="892"/>
                  </a:cxn>
                  <a:cxn ang="0">
                    <a:pos x="433" y="925"/>
                  </a:cxn>
                  <a:cxn ang="0">
                    <a:pos x="411" y="947"/>
                  </a:cxn>
                  <a:cxn ang="0">
                    <a:pos x="377" y="970"/>
                  </a:cxn>
                  <a:cxn ang="0">
                    <a:pos x="322" y="970"/>
                  </a:cxn>
                  <a:cxn ang="0">
                    <a:pos x="277" y="925"/>
                  </a:cxn>
                  <a:cxn ang="0">
                    <a:pos x="244" y="858"/>
                  </a:cxn>
                  <a:cxn ang="0">
                    <a:pos x="244" y="791"/>
                  </a:cxn>
                  <a:cxn ang="0">
                    <a:pos x="244" y="346"/>
                  </a:cxn>
                </a:cxnLst>
                <a:rect l="0" t="0" r="r" b="b"/>
                <a:pathLst>
                  <a:path w="499" h="1014">
                    <a:moveTo>
                      <a:pt x="244" y="346"/>
                    </a:moveTo>
                    <a:lnTo>
                      <a:pt x="477" y="346"/>
                    </a:lnTo>
                    <a:lnTo>
                      <a:pt x="477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00" y="0"/>
                    </a:lnTo>
                    <a:lnTo>
                      <a:pt x="200" y="89"/>
                    </a:lnTo>
                    <a:lnTo>
                      <a:pt x="178" y="167"/>
                    </a:lnTo>
                    <a:lnTo>
                      <a:pt x="133" y="234"/>
                    </a:lnTo>
                    <a:lnTo>
                      <a:pt x="78" y="290"/>
                    </a:lnTo>
                    <a:lnTo>
                      <a:pt x="0" y="312"/>
                    </a:lnTo>
                    <a:lnTo>
                      <a:pt x="0" y="346"/>
                    </a:lnTo>
                    <a:lnTo>
                      <a:pt x="133" y="346"/>
                    </a:lnTo>
                    <a:lnTo>
                      <a:pt x="133" y="791"/>
                    </a:lnTo>
                    <a:lnTo>
                      <a:pt x="144" y="892"/>
                    </a:lnTo>
                    <a:lnTo>
                      <a:pt x="189" y="959"/>
                    </a:lnTo>
                    <a:lnTo>
                      <a:pt x="244" y="992"/>
                    </a:lnTo>
                    <a:lnTo>
                      <a:pt x="300" y="1003"/>
                    </a:lnTo>
                    <a:lnTo>
                      <a:pt x="344" y="1014"/>
                    </a:lnTo>
                    <a:lnTo>
                      <a:pt x="411" y="992"/>
                    </a:lnTo>
                    <a:lnTo>
                      <a:pt x="466" y="936"/>
                    </a:lnTo>
                    <a:lnTo>
                      <a:pt x="488" y="869"/>
                    </a:lnTo>
                    <a:lnTo>
                      <a:pt x="499" y="791"/>
                    </a:lnTo>
                    <a:lnTo>
                      <a:pt x="499" y="702"/>
                    </a:lnTo>
                    <a:lnTo>
                      <a:pt x="455" y="702"/>
                    </a:lnTo>
                    <a:lnTo>
                      <a:pt x="455" y="847"/>
                    </a:lnTo>
                    <a:lnTo>
                      <a:pt x="444" y="892"/>
                    </a:lnTo>
                    <a:lnTo>
                      <a:pt x="433" y="925"/>
                    </a:lnTo>
                    <a:lnTo>
                      <a:pt x="411" y="947"/>
                    </a:lnTo>
                    <a:lnTo>
                      <a:pt x="377" y="970"/>
                    </a:lnTo>
                    <a:lnTo>
                      <a:pt x="322" y="970"/>
                    </a:lnTo>
                    <a:lnTo>
                      <a:pt x="277" y="925"/>
                    </a:lnTo>
                    <a:lnTo>
                      <a:pt x="244" y="858"/>
                    </a:lnTo>
                    <a:lnTo>
                      <a:pt x="244" y="791"/>
                    </a:lnTo>
                    <a:lnTo>
                      <a:pt x="244" y="3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7" name="Freeform 101"/>
              <p:cNvSpPr>
                <a:spLocks noEditPoints="1"/>
              </p:cNvSpPr>
              <p:nvPr/>
            </p:nvSpPr>
            <p:spPr bwMode="auto">
              <a:xfrm>
                <a:off x="24849" y="10179"/>
                <a:ext cx="710" cy="746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77" y="234"/>
                  </a:cxn>
                  <a:cxn ang="0">
                    <a:pos x="610" y="111"/>
                  </a:cxn>
                  <a:cxn ang="0">
                    <a:pos x="488" y="33"/>
                  </a:cxn>
                  <a:cxn ang="0">
                    <a:pos x="355" y="0"/>
                  </a:cxn>
                  <a:cxn ang="0">
                    <a:pos x="211" y="33"/>
                  </a:cxn>
                  <a:cxn ang="0">
                    <a:pos x="100" y="111"/>
                  </a:cxn>
                  <a:cxn ang="0">
                    <a:pos x="33" y="234"/>
                  </a:cxn>
                  <a:cxn ang="0">
                    <a:pos x="0" y="379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88" y="713"/>
                  </a:cxn>
                  <a:cxn ang="0">
                    <a:pos x="599" y="635"/>
                  </a:cxn>
                  <a:cxn ang="0">
                    <a:pos x="677" y="523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8" y="691"/>
                  </a:cxn>
                  <a:cxn ang="0">
                    <a:pos x="222" y="657"/>
                  </a:cxn>
                  <a:cxn ang="0">
                    <a:pos x="177" y="590"/>
                  </a:cxn>
                  <a:cxn ang="0">
                    <a:pos x="144" y="512"/>
                  </a:cxn>
                  <a:cxn ang="0">
                    <a:pos x="133" y="434"/>
                  </a:cxn>
                  <a:cxn ang="0">
                    <a:pos x="133" y="256"/>
                  </a:cxn>
                  <a:cxn ang="0">
                    <a:pos x="166" y="145"/>
                  </a:cxn>
                  <a:cxn ang="0">
                    <a:pos x="222" y="89"/>
                  </a:cxn>
                  <a:cxn ang="0">
                    <a:pos x="288" y="55"/>
                  </a:cxn>
                  <a:cxn ang="0">
                    <a:pos x="355" y="44"/>
                  </a:cxn>
                  <a:cxn ang="0">
                    <a:pos x="421" y="55"/>
                  </a:cxn>
                  <a:cxn ang="0">
                    <a:pos x="488" y="89"/>
                  </a:cxn>
                  <a:cxn ang="0">
                    <a:pos x="532" y="145"/>
                  </a:cxn>
                  <a:cxn ang="0">
                    <a:pos x="566" y="223"/>
                  </a:cxn>
                  <a:cxn ang="0">
                    <a:pos x="577" y="301"/>
                  </a:cxn>
                  <a:cxn ang="0">
                    <a:pos x="577" y="468"/>
                  </a:cxn>
                  <a:cxn ang="0">
                    <a:pos x="543" y="579"/>
                  </a:cxn>
                  <a:cxn ang="0">
                    <a:pos x="499" y="646"/>
                  </a:cxn>
                  <a:cxn ang="0">
                    <a:pos x="432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6">
                    <a:moveTo>
                      <a:pt x="710" y="379"/>
                    </a:moveTo>
                    <a:lnTo>
                      <a:pt x="677" y="234"/>
                    </a:lnTo>
                    <a:lnTo>
                      <a:pt x="610" y="111"/>
                    </a:lnTo>
                    <a:lnTo>
                      <a:pt x="488" y="33"/>
                    </a:lnTo>
                    <a:lnTo>
                      <a:pt x="355" y="0"/>
                    </a:lnTo>
                    <a:lnTo>
                      <a:pt x="211" y="33"/>
                    </a:lnTo>
                    <a:lnTo>
                      <a:pt x="100" y="111"/>
                    </a:lnTo>
                    <a:lnTo>
                      <a:pt x="33" y="234"/>
                    </a:lnTo>
                    <a:lnTo>
                      <a:pt x="0" y="379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88" y="713"/>
                    </a:lnTo>
                    <a:lnTo>
                      <a:pt x="599" y="635"/>
                    </a:lnTo>
                    <a:lnTo>
                      <a:pt x="677" y="523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8" y="691"/>
                    </a:lnTo>
                    <a:lnTo>
                      <a:pt x="222" y="657"/>
                    </a:lnTo>
                    <a:lnTo>
                      <a:pt x="177" y="590"/>
                    </a:lnTo>
                    <a:lnTo>
                      <a:pt x="144" y="512"/>
                    </a:lnTo>
                    <a:lnTo>
                      <a:pt x="133" y="434"/>
                    </a:lnTo>
                    <a:lnTo>
                      <a:pt x="133" y="256"/>
                    </a:lnTo>
                    <a:lnTo>
                      <a:pt x="166" y="145"/>
                    </a:lnTo>
                    <a:lnTo>
                      <a:pt x="222" y="89"/>
                    </a:lnTo>
                    <a:lnTo>
                      <a:pt x="288" y="55"/>
                    </a:lnTo>
                    <a:lnTo>
                      <a:pt x="355" y="44"/>
                    </a:lnTo>
                    <a:lnTo>
                      <a:pt x="421" y="55"/>
                    </a:lnTo>
                    <a:lnTo>
                      <a:pt x="488" y="89"/>
                    </a:lnTo>
                    <a:lnTo>
                      <a:pt x="532" y="145"/>
                    </a:lnTo>
                    <a:lnTo>
                      <a:pt x="566" y="223"/>
                    </a:lnTo>
                    <a:lnTo>
                      <a:pt x="577" y="301"/>
                    </a:lnTo>
                    <a:lnTo>
                      <a:pt x="577" y="468"/>
                    </a:lnTo>
                    <a:lnTo>
                      <a:pt x="543" y="579"/>
                    </a:lnTo>
                    <a:lnTo>
                      <a:pt x="499" y="646"/>
                    </a:lnTo>
                    <a:lnTo>
                      <a:pt x="432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8" name="Freeform 102"/>
              <p:cNvSpPr>
                <a:spLocks/>
              </p:cNvSpPr>
              <p:nvPr/>
            </p:nvSpPr>
            <p:spPr bwMode="auto">
              <a:xfrm>
                <a:off x="25659" y="10190"/>
                <a:ext cx="798" cy="713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24"/>
                  </a:cxn>
                  <a:cxn ang="0">
                    <a:pos x="111" y="646"/>
                  </a:cxn>
                  <a:cxn ang="0">
                    <a:pos x="88" y="657"/>
                  </a:cxn>
                  <a:cxn ang="0">
                    <a:pos x="55" y="657"/>
                  </a:cxn>
                  <a:cxn ang="0">
                    <a:pos x="0" y="668"/>
                  </a:cxn>
                  <a:cxn ang="0">
                    <a:pos x="0" y="713"/>
                  </a:cxn>
                  <a:cxn ang="0">
                    <a:pos x="355" y="713"/>
                  </a:cxn>
                  <a:cxn ang="0">
                    <a:pos x="355" y="668"/>
                  </a:cxn>
                  <a:cxn ang="0">
                    <a:pos x="310" y="668"/>
                  </a:cxn>
                  <a:cxn ang="0">
                    <a:pos x="277" y="657"/>
                  </a:cxn>
                  <a:cxn ang="0">
                    <a:pos x="255" y="657"/>
                  </a:cxn>
                  <a:cxn ang="0">
                    <a:pos x="244" y="646"/>
                  </a:cxn>
                  <a:cxn ang="0">
                    <a:pos x="233" y="624"/>
                  </a:cxn>
                  <a:cxn ang="0">
                    <a:pos x="233" y="301"/>
                  </a:cxn>
                  <a:cxn ang="0">
                    <a:pos x="255" y="189"/>
                  </a:cxn>
                  <a:cxn ang="0">
                    <a:pos x="299" y="100"/>
                  </a:cxn>
                  <a:cxn ang="0">
                    <a:pos x="366" y="55"/>
                  </a:cxn>
                  <a:cxn ang="0">
                    <a:pos x="443" y="33"/>
                  </a:cxn>
                  <a:cxn ang="0">
                    <a:pos x="510" y="55"/>
                  </a:cxn>
                  <a:cxn ang="0">
                    <a:pos x="543" y="89"/>
                  </a:cxn>
                  <a:cxn ang="0">
                    <a:pos x="565" y="145"/>
                  </a:cxn>
                  <a:cxn ang="0">
                    <a:pos x="565" y="624"/>
                  </a:cxn>
                  <a:cxn ang="0">
                    <a:pos x="554" y="646"/>
                  </a:cxn>
                  <a:cxn ang="0">
                    <a:pos x="532" y="657"/>
                  </a:cxn>
                  <a:cxn ang="0">
                    <a:pos x="499" y="657"/>
                  </a:cxn>
                  <a:cxn ang="0">
                    <a:pos x="443" y="668"/>
                  </a:cxn>
                  <a:cxn ang="0">
                    <a:pos x="443" y="713"/>
                  </a:cxn>
                  <a:cxn ang="0">
                    <a:pos x="798" y="713"/>
                  </a:cxn>
                  <a:cxn ang="0">
                    <a:pos x="798" y="668"/>
                  </a:cxn>
                  <a:cxn ang="0">
                    <a:pos x="754" y="668"/>
                  </a:cxn>
                  <a:cxn ang="0">
                    <a:pos x="721" y="657"/>
                  </a:cxn>
                  <a:cxn ang="0">
                    <a:pos x="698" y="657"/>
                  </a:cxn>
                  <a:cxn ang="0">
                    <a:pos x="676" y="635"/>
                  </a:cxn>
                  <a:cxn ang="0">
                    <a:pos x="676" y="200"/>
                  </a:cxn>
                  <a:cxn ang="0">
                    <a:pos x="665" y="122"/>
                  </a:cxn>
                  <a:cxn ang="0">
                    <a:pos x="632" y="67"/>
                  </a:cxn>
                  <a:cxn ang="0">
                    <a:pos x="610" y="44"/>
                  </a:cxn>
                  <a:cxn ang="0">
                    <a:pos x="588" y="33"/>
                  </a:cxn>
                  <a:cxn ang="0">
                    <a:pos x="554" y="11"/>
                  </a:cxn>
                  <a:cxn ang="0">
                    <a:pos x="510" y="11"/>
                  </a:cxn>
                  <a:cxn ang="0">
                    <a:pos x="454" y="0"/>
                  </a:cxn>
                  <a:cxn ang="0">
                    <a:pos x="355" y="22"/>
                  </a:cxn>
                  <a:cxn ang="0">
                    <a:pos x="277" y="78"/>
                  </a:cxn>
                  <a:cxn ang="0">
                    <a:pos x="221" y="167"/>
                  </a:cxn>
                  <a:cxn ang="0">
                    <a:pos x="221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99" y="89"/>
                  </a:cxn>
                  <a:cxn ang="0">
                    <a:pos x="111" y="100"/>
                  </a:cxn>
                  <a:cxn ang="0">
                    <a:pos x="122" y="122"/>
                  </a:cxn>
                  <a:cxn ang="0">
                    <a:pos x="122" y="156"/>
                  </a:cxn>
                </a:cxnLst>
                <a:rect l="0" t="0" r="r" b="b"/>
                <a:pathLst>
                  <a:path w="798" h="713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6"/>
                    </a:lnTo>
                    <a:lnTo>
                      <a:pt x="88" y="657"/>
                    </a:lnTo>
                    <a:lnTo>
                      <a:pt x="55" y="657"/>
                    </a:lnTo>
                    <a:lnTo>
                      <a:pt x="0" y="668"/>
                    </a:lnTo>
                    <a:lnTo>
                      <a:pt x="0" y="713"/>
                    </a:lnTo>
                    <a:lnTo>
                      <a:pt x="355" y="713"/>
                    </a:lnTo>
                    <a:lnTo>
                      <a:pt x="355" y="668"/>
                    </a:lnTo>
                    <a:lnTo>
                      <a:pt x="310" y="668"/>
                    </a:lnTo>
                    <a:lnTo>
                      <a:pt x="277" y="657"/>
                    </a:lnTo>
                    <a:lnTo>
                      <a:pt x="255" y="657"/>
                    </a:lnTo>
                    <a:lnTo>
                      <a:pt x="244" y="646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5" y="189"/>
                    </a:lnTo>
                    <a:lnTo>
                      <a:pt x="299" y="100"/>
                    </a:lnTo>
                    <a:lnTo>
                      <a:pt x="366" y="55"/>
                    </a:lnTo>
                    <a:lnTo>
                      <a:pt x="443" y="33"/>
                    </a:lnTo>
                    <a:lnTo>
                      <a:pt x="510" y="55"/>
                    </a:lnTo>
                    <a:lnTo>
                      <a:pt x="543" y="89"/>
                    </a:lnTo>
                    <a:lnTo>
                      <a:pt x="565" y="145"/>
                    </a:lnTo>
                    <a:lnTo>
                      <a:pt x="565" y="624"/>
                    </a:lnTo>
                    <a:lnTo>
                      <a:pt x="554" y="646"/>
                    </a:lnTo>
                    <a:lnTo>
                      <a:pt x="532" y="657"/>
                    </a:lnTo>
                    <a:lnTo>
                      <a:pt x="499" y="657"/>
                    </a:lnTo>
                    <a:lnTo>
                      <a:pt x="443" y="668"/>
                    </a:lnTo>
                    <a:lnTo>
                      <a:pt x="443" y="713"/>
                    </a:lnTo>
                    <a:lnTo>
                      <a:pt x="798" y="713"/>
                    </a:lnTo>
                    <a:lnTo>
                      <a:pt x="798" y="668"/>
                    </a:lnTo>
                    <a:lnTo>
                      <a:pt x="754" y="668"/>
                    </a:lnTo>
                    <a:lnTo>
                      <a:pt x="721" y="657"/>
                    </a:lnTo>
                    <a:lnTo>
                      <a:pt x="698" y="657"/>
                    </a:lnTo>
                    <a:lnTo>
                      <a:pt x="676" y="635"/>
                    </a:lnTo>
                    <a:lnTo>
                      <a:pt x="676" y="200"/>
                    </a:lnTo>
                    <a:lnTo>
                      <a:pt x="665" y="122"/>
                    </a:lnTo>
                    <a:lnTo>
                      <a:pt x="632" y="67"/>
                    </a:lnTo>
                    <a:lnTo>
                      <a:pt x="610" y="44"/>
                    </a:lnTo>
                    <a:lnTo>
                      <a:pt x="588" y="33"/>
                    </a:lnTo>
                    <a:lnTo>
                      <a:pt x="554" y="11"/>
                    </a:lnTo>
                    <a:lnTo>
                      <a:pt x="510" y="11"/>
                    </a:lnTo>
                    <a:lnTo>
                      <a:pt x="454" y="0"/>
                    </a:lnTo>
                    <a:lnTo>
                      <a:pt x="355" y="22"/>
                    </a:lnTo>
                    <a:lnTo>
                      <a:pt x="277" y="78"/>
                    </a:lnTo>
                    <a:lnTo>
                      <a:pt x="221" y="167"/>
                    </a:lnTo>
                    <a:lnTo>
                      <a:pt x="221" y="0"/>
                    </a:ln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99" y="89"/>
                    </a:lnTo>
                    <a:lnTo>
                      <a:pt x="111" y="100"/>
                    </a:lnTo>
                    <a:lnTo>
                      <a:pt x="122" y="122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79" name="Freeform 103"/>
              <p:cNvSpPr>
                <a:spLocks noEditPoints="1"/>
              </p:cNvSpPr>
              <p:nvPr/>
            </p:nvSpPr>
            <p:spPr bwMode="auto">
              <a:xfrm>
                <a:off x="26535" y="10179"/>
                <a:ext cx="621" cy="746"/>
              </a:xfrm>
              <a:custGeom>
                <a:avLst/>
                <a:gdLst/>
                <a:ahLst/>
                <a:cxnLst>
                  <a:cxn ang="0">
                    <a:pos x="577" y="356"/>
                  </a:cxn>
                  <a:cxn ang="0">
                    <a:pos x="599" y="356"/>
                  </a:cxn>
                  <a:cxn ang="0">
                    <a:pos x="621" y="334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1" y="66"/>
                  </a:cxn>
                  <a:cxn ang="0">
                    <a:pos x="444" y="22"/>
                  </a:cxn>
                  <a:cxn ang="0">
                    <a:pos x="333" y="0"/>
                  </a:cxn>
                  <a:cxn ang="0">
                    <a:pos x="200" y="33"/>
                  </a:cxn>
                  <a:cxn ang="0">
                    <a:pos x="100" y="111"/>
                  </a:cxn>
                  <a:cxn ang="0">
                    <a:pos x="33" y="234"/>
                  </a:cxn>
                  <a:cxn ang="0">
                    <a:pos x="0" y="367"/>
                  </a:cxn>
                  <a:cxn ang="0">
                    <a:pos x="33" y="523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6"/>
                  </a:cxn>
                  <a:cxn ang="0">
                    <a:pos x="455" y="724"/>
                  </a:cxn>
                  <a:cxn ang="0">
                    <a:pos x="532" y="679"/>
                  </a:cxn>
                  <a:cxn ang="0">
                    <a:pos x="588" y="624"/>
                  </a:cxn>
                  <a:cxn ang="0">
                    <a:pos x="610" y="568"/>
                  </a:cxn>
                  <a:cxn ang="0">
                    <a:pos x="621" y="535"/>
                  </a:cxn>
                  <a:cxn ang="0">
                    <a:pos x="621" y="523"/>
                  </a:cxn>
                  <a:cxn ang="0">
                    <a:pos x="610" y="512"/>
                  </a:cxn>
                  <a:cxn ang="0">
                    <a:pos x="588" y="512"/>
                  </a:cxn>
                  <a:cxn ang="0">
                    <a:pos x="588" y="523"/>
                  </a:cxn>
                  <a:cxn ang="0">
                    <a:pos x="577" y="535"/>
                  </a:cxn>
                  <a:cxn ang="0">
                    <a:pos x="532" y="613"/>
                  </a:cxn>
                  <a:cxn ang="0">
                    <a:pos x="488" y="668"/>
                  </a:cxn>
                  <a:cxn ang="0">
                    <a:pos x="433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33" y="646"/>
                  </a:cxn>
                  <a:cxn ang="0">
                    <a:pos x="189" y="590"/>
                  </a:cxn>
                  <a:cxn ang="0">
                    <a:pos x="155" y="512"/>
                  </a:cxn>
                  <a:cxn ang="0">
                    <a:pos x="133" y="423"/>
                  </a:cxn>
                  <a:cxn ang="0">
                    <a:pos x="133" y="356"/>
                  </a:cxn>
                  <a:cxn ang="0">
                    <a:pos x="577" y="356"/>
                  </a:cxn>
                  <a:cxn ang="0">
                    <a:pos x="133" y="323"/>
                  </a:cxn>
                  <a:cxn ang="0">
                    <a:pos x="155" y="200"/>
                  </a:cxn>
                  <a:cxn ang="0">
                    <a:pos x="200" y="122"/>
                  </a:cxn>
                  <a:cxn ang="0">
                    <a:pos x="244" y="66"/>
                  </a:cxn>
                  <a:cxn ang="0">
                    <a:pos x="299" y="44"/>
                  </a:cxn>
                  <a:cxn ang="0">
                    <a:pos x="333" y="44"/>
                  </a:cxn>
                  <a:cxn ang="0">
                    <a:pos x="399" y="55"/>
                  </a:cxn>
                  <a:cxn ang="0">
                    <a:pos x="455" y="100"/>
                  </a:cxn>
                  <a:cxn ang="0">
                    <a:pos x="488" y="156"/>
                  </a:cxn>
                  <a:cxn ang="0">
                    <a:pos x="510" y="223"/>
                  </a:cxn>
                  <a:cxn ang="0">
                    <a:pos x="510" y="278"/>
                  </a:cxn>
                  <a:cxn ang="0">
                    <a:pos x="52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6">
                    <a:moveTo>
                      <a:pt x="577" y="356"/>
                    </a:moveTo>
                    <a:lnTo>
                      <a:pt x="599" y="356"/>
                    </a:lnTo>
                    <a:lnTo>
                      <a:pt x="621" y="334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1" y="66"/>
                    </a:lnTo>
                    <a:lnTo>
                      <a:pt x="444" y="22"/>
                    </a:lnTo>
                    <a:lnTo>
                      <a:pt x="333" y="0"/>
                    </a:lnTo>
                    <a:lnTo>
                      <a:pt x="200" y="33"/>
                    </a:lnTo>
                    <a:lnTo>
                      <a:pt x="100" y="111"/>
                    </a:lnTo>
                    <a:lnTo>
                      <a:pt x="33" y="234"/>
                    </a:lnTo>
                    <a:lnTo>
                      <a:pt x="0" y="367"/>
                    </a:lnTo>
                    <a:lnTo>
                      <a:pt x="33" y="523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6"/>
                    </a:lnTo>
                    <a:lnTo>
                      <a:pt x="455" y="724"/>
                    </a:lnTo>
                    <a:lnTo>
                      <a:pt x="532" y="679"/>
                    </a:lnTo>
                    <a:lnTo>
                      <a:pt x="588" y="624"/>
                    </a:lnTo>
                    <a:lnTo>
                      <a:pt x="610" y="568"/>
                    </a:lnTo>
                    <a:lnTo>
                      <a:pt x="621" y="535"/>
                    </a:lnTo>
                    <a:lnTo>
                      <a:pt x="621" y="523"/>
                    </a:lnTo>
                    <a:lnTo>
                      <a:pt x="610" y="512"/>
                    </a:lnTo>
                    <a:lnTo>
                      <a:pt x="588" y="512"/>
                    </a:lnTo>
                    <a:lnTo>
                      <a:pt x="588" y="523"/>
                    </a:lnTo>
                    <a:lnTo>
                      <a:pt x="577" y="535"/>
                    </a:lnTo>
                    <a:lnTo>
                      <a:pt x="532" y="613"/>
                    </a:lnTo>
                    <a:lnTo>
                      <a:pt x="488" y="668"/>
                    </a:lnTo>
                    <a:lnTo>
                      <a:pt x="433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33" y="646"/>
                    </a:lnTo>
                    <a:lnTo>
                      <a:pt x="189" y="590"/>
                    </a:lnTo>
                    <a:lnTo>
                      <a:pt x="155" y="512"/>
                    </a:lnTo>
                    <a:lnTo>
                      <a:pt x="133" y="423"/>
                    </a:lnTo>
                    <a:lnTo>
                      <a:pt x="133" y="356"/>
                    </a:lnTo>
                    <a:lnTo>
                      <a:pt x="577" y="356"/>
                    </a:lnTo>
                    <a:close/>
                    <a:moveTo>
                      <a:pt x="133" y="323"/>
                    </a:moveTo>
                    <a:lnTo>
                      <a:pt x="155" y="200"/>
                    </a:lnTo>
                    <a:lnTo>
                      <a:pt x="200" y="122"/>
                    </a:lnTo>
                    <a:lnTo>
                      <a:pt x="244" y="66"/>
                    </a:lnTo>
                    <a:lnTo>
                      <a:pt x="299" y="44"/>
                    </a:lnTo>
                    <a:lnTo>
                      <a:pt x="333" y="44"/>
                    </a:lnTo>
                    <a:lnTo>
                      <a:pt x="399" y="55"/>
                    </a:lnTo>
                    <a:lnTo>
                      <a:pt x="455" y="100"/>
                    </a:lnTo>
                    <a:lnTo>
                      <a:pt x="488" y="156"/>
                    </a:lnTo>
                    <a:lnTo>
                      <a:pt x="510" y="223"/>
                    </a:lnTo>
                    <a:lnTo>
                      <a:pt x="510" y="278"/>
                    </a:lnTo>
                    <a:lnTo>
                      <a:pt x="52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0" name="Freeform 104"/>
              <p:cNvSpPr>
                <a:spLocks/>
              </p:cNvSpPr>
              <p:nvPr/>
            </p:nvSpPr>
            <p:spPr bwMode="auto">
              <a:xfrm>
                <a:off x="27788" y="9789"/>
                <a:ext cx="799" cy="1114"/>
              </a:xfrm>
              <a:custGeom>
                <a:avLst/>
                <a:gdLst/>
                <a:ahLst/>
                <a:cxnLst>
                  <a:cxn ang="0">
                    <a:pos x="677" y="713"/>
                  </a:cxn>
                  <a:cxn ang="0">
                    <a:pos x="677" y="601"/>
                  </a:cxn>
                  <a:cxn ang="0">
                    <a:pos x="666" y="523"/>
                  </a:cxn>
                  <a:cxn ang="0">
                    <a:pos x="622" y="468"/>
                  </a:cxn>
                  <a:cxn ang="0">
                    <a:pos x="610" y="445"/>
                  </a:cxn>
                  <a:cxn ang="0">
                    <a:pos x="588" y="434"/>
                  </a:cxn>
                  <a:cxn ang="0">
                    <a:pos x="555" y="412"/>
                  </a:cxn>
                  <a:cxn ang="0">
                    <a:pos x="511" y="412"/>
                  </a:cxn>
                  <a:cxn ang="0">
                    <a:pos x="455" y="401"/>
                  </a:cxn>
                  <a:cxn ang="0">
                    <a:pos x="366" y="423"/>
                  </a:cxn>
                  <a:cxn ang="0">
                    <a:pos x="300" y="456"/>
                  </a:cxn>
                  <a:cxn ang="0">
                    <a:pos x="255" y="512"/>
                  </a:cxn>
                  <a:cxn ang="0">
                    <a:pos x="233" y="557"/>
                  </a:cxn>
                  <a:cxn ang="0">
                    <a:pos x="222" y="557"/>
                  </a:cxn>
                  <a:cxn ang="0">
                    <a:pos x="222" y="0"/>
                  </a:cxn>
                  <a:cxn ang="0">
                    <a:pos x="0" y="22"/>
                  </a:cxn>
                  <a:cxn ang="0">
                    <a:pos x="0" y="66"/>
                  </a:cxn>
                  <a:cxn ang="0">
                    <a:pos x="45" y="66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22"/>
                  </a:cxn>
                  <a:cxn ang="0">
                    <a:pos x="122" y="1025"/>
                  </a:cxn>
                  <a:cxn ang="0">
                    <a:pos x="111" y="1047"/>
                  </a:cxn>
                  <a:cxn ang="0">
                    <a:pos x="89" y="1058"/>
                  </a:cxn>
                  <a:cxn ang="0">
                    <a:pos x="45" y="1058"/>
                  </a:cxn>
                  <a:cxn ang="0">
                    <a:pos x="0" y="1069"/>
                  </a:cxn>
                  <a:cxn ang="0">
                    <a:pos x="0" y="1114"/>
                  </a:cxn>
                  <a:cxn ang="0">
                    <a:pos x="355" y="1114"/>
                  </a:cxn>
                  <a:cxn ang="0">
                    <a:pos x="355" y="1069"/>
                  </a:cxn>
                  <a:cxn ang="0">
                    <a:pos x="311" y="1069"/>
                  </a:cxn>
                  <a:cxn ang="0">
                    <a:pos x="278" y="1058"/>
                  </a:cxn>
                  <a:cxn ang="0">
                    <a:pos x="255" y="1058"/>
                  </a:cxn>
                  <a:cxn ang="0">
                    <a:pos x="244" y="1047"/>
                  </a:cxn>
                  <a:cxn ang="0">
                    <a:pos x="233" y="1025"/>
                  </a:cxn>
                  <a:cxn ang="0">
                    <a:pos x="233" y="702"/>
                  </a:cxn>
                  <a:cxn ang="0">
                    <a:pos x="255" y="590"/>
                  </a:cxn>
                  <a:cxn ang="0">
                    <a:pos x="300" y="501"/>
                  </a:cxn>
                  <a:cxn ang="0">
                    <a:pos x="366" y="456"/>
                  </a:cxn>
                  <a:cxn ang="0">
                    <a:pos x="444" y="434"/>
                  </a:cxn>
                  <a:cxn ang="0">
                    <a:pos x="511" y="456"/>
                  </a:cxn>
                  <a:cxn ang="0">
                    <a:pos x="544" y="490"/>
                  </a:cxn>
                  <a:cxn ang="0">
                    <a:pos x="566" y="546"/>
                  </a:cxn>
                  <a:cxn ang="0">
                    <a:pos x="566" y="1025"/>
                  </a:cxn>
                  <a:cxn ang="0">
                    <a:pos x="555" y="1047"/>
                  </a:cxn>
                  <a:cxn ang="0">
                    <a:pos x="533" y="1058"/>
                  </a:cxn>
                  <a:cxn ang="0">
                    <a:pos x="500" y="1058"/>
                  </a:cxn>
                  <a:cxn ang="0">
                    <a:pos x="444" y="1069"/>
                  </a:cxn>
                  <a:cxn ang="0">
                    <a:pos x="444" y="1114"/>
                  </a:cxn>
                  <a:cxn ang="0">
                    <a:pos x="799" y="1114"/>
                  </a:cxn>
                  <a:cxn ang="0">
                    <a:pos x="799" y="1069"/>
                  </a:cxn>
                  <a:cxn ang="0">
                    <a:pos x="755" y="1069"/>
                  </a:cxn>
                  <a:cxn ang="0">
                    <a:pos x="721" y="1058"/>
                  </a:cxn>
                  <a:cxn ang="0">
                    <a:pos x="699" y="1058"/>
                  </a:cxn>
                  <a:cxn ang="0">
                    <a:pos x="677" y="1036"/>
                  </a:cxn>
                  <a:cxn ang="0">
                    <a:pos x="677" y="1014"/>
                  </a:cxn>
                  <a:cxn ang="0">
                    <a:pos x="677" y="713"/>
                  </a:cxn>
                </a:cxnLst>
                <a:rect l="0" t="0" r="r" b="b"/>
                <a:pathLst>
                  <a:path w="799" h="1114">
                    <a:moveTo>
                      <a:pt x="677" y="713"/>
                    </a:moveTo>
                    <a:lnTo>
                      <a:pt x="677" y="601"/>
                    </a:lnTo>
                    <a:lnTo>
                      <a:pt x="666" y="523"/>
                    </a:lnTo>
                    <a:lnTo>
                      <a:pt x="622" y="468"/>
                    </a:lnTo>
                    <a:lnTo>
                      <a:pt x="610" y="445"/>
                    </a:lnTo>
                    <a:lnTo>
                      <a:pt x="588" y="434"/>
                    </a:lnTo>
                    <a:lnTo>
                      <a:pt x="555" y="412"/>
                    </a:lnTo>
                    <a:lnTo>
                      <a:pt x="511" y="412"/>
                    </a:lnTo>
                    <a:lnTo>
                      <a:pt x="455" y="401"/>
                    </a:lnTo>
                    <a:lnTo>
                      <a:pt x="366" y="423"/>
                    </a:lnTo>
                    <a:lnTo>
                      <a:pt x="300" y="456"/>
                    </a:lnTo>
                    <a:lnTo>
                      <a:pt x="255" y="512"/>
                    </a:lnTo>
                    <a:lnTo>
                      <a:pt x="233" y="557"/>
                    </a:lnTo>
                    <a:lnTo>
                      <a:pt x="222" y="557"/>
                    </a:lnTo>
                    <a:lnTo>
                      <a:pt x="222" y="0"/>
                    </a:lnTo>
                    <a:lnTo>
                      <a:pt x="0" y="22"/>
                    </a:lnTo>
                    <a:lnTo>
                      <a:pt x="0" y="66"/>
                    </a:lnTo>
                    <a:lnTo>
                      <a:pt x="45" y="66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22"/>
                    </a:lnTo>
                    <a:lnTo>
                      <a:pt x="122" y="1025"/>
                    </a:lnTo>
                    <a:lnTo>
                      <a:pt x="111" y="1047"/>
                    </a:lnTo>
                    <a:lnTo>
                      <a:pt x="89" y="1058"/>
                    </a:lnTo>
                    <a:lnTo>
                      <a:pt x="45" y="1058"/>
                    </a:lnTo>
                    <a:lnTo>
                      <a:pt x="0" y="1069"/>
                    </a:lnTo>
                    <a:lnTo>
                      <a:pt x="0" y="1114"/>
                    </a:lnTo>
                    <a:lnTo>
                      <a:pt x="355" y="1114"/>
                    </a:lnTo>
                    <a:lnTo>
                      <a:pt x="355" y="1069"/>
                    </a:lnTo>
                    <a:lnTo>
                      <a:pt x="311" y="1069"/>
                    </a:lnTo>
                    <a:lnTo>
                      <a:pt x="278" y="1058"/>
                    </a:lnTo>
                    <a:lnTo>
                      <a:pt x="255" y="1058"/>
                    </a:lnTo>
                    <a:lnTo>
                      <a:pt x="244" y="1047"/>
                    </a:lnTo>
                    <a:lnTo>
                      <a:pt x="233" y="1025"/>
                    </a:lnTo>
                    <a:lnTo>
                      <a:pt x="233" y="702"/>
                    </a:lnTo>
                    <a:lnTo>
                      <a:pt x="255" y="590"/>
                    </a:lnTo>
                    <a:lnTo>
                      <a:pt x="300" y="501"/>
                    </a:lnTo>
                    <a:lnTo>
                      <a:pt x="366" y="456"/>
                    </a:lnTo>
                    <a:lnTo>
                      <a:pt x="444" y="434"/>
                    </a:lnTo>
                    <a:lnTo>
                      <a:pt x="511" y="456"/>
                    </a:lnTo>
                    <a:lnTo>
                      <a:pt x="544" y="490"/>
                    </a:lnTo>
                    <a:lnTo>
                      <a:pt x="566" y="546"/>
                    </a:lnTo>
                    <a:lnTo>
                      <a:pt x="566" y="1025"/>
                    </a:lnTo>
                    <a:lnTo>
                      <a:pt x="555" y="1047"/>
                    </a:lnTo>
                    <a:lnTo>
                      <a:pt x="533" y="1058"/>
                    </a:lnTo>
                    <a:lnTo>
                      <a:pt x="500" y="1058"/>
                    </a:lnTo>
                    <a:lnTo>
                      <a:pt x="444" y="1069"/>
                    </a:lnTo>
                    <a:lnTo>
                      <a:pt x="444" y="1114"/>
                    </a:lnTo>
                    <a:lnTo>
                      <a:pt x="799" y="1114"/>
                    </a:lnTo>
                    <a:lnTo>
                      <a:pt x="799" y="1069"/>
                    </a:lnTo>
                    <a:lnTo>
                      <a:pt x="755" y="1069"/>
                    </a:lnTo>
                    <a:lnTo>
                      <a:pt x="721" y="1058"/>
                    </a:lnTo>
                    <a:lnTo>
                      <a:pt x="699" y="1058"/>
                    </a:lnTo>
                    <a:lnTo>
                      <a:pt x="677" y="1036"/>
                    </a:lnTo>
                    <a:lnTo>
                      <a:pt x="677" y="1014"/>
                    </a:lnTo>
                    <a:lnTo>
                      <a:pt x="677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1" name="Freeform 105"/>
              <p:cNvSpPr>
                <a:spLocks noEditPoints="1"/>
              </p:cNvSpPr>
              <p:nvPr/>
            </p:nvSpPr>
            <p:spPr bwMode="auto">
              <a:xfrm>
                <a:off x="28687" y="10179"/>
                <a:ext cx="721" cy="746"/>
              </a:xfrm>
              <a:custGeom>
                <a:avLst/>
                <a:gdLst/>
                <a:ahLst/>
                <a:cxnLst>
                  <a:cxn ang="0">
                    <a:pos x="488" y="668"/>
                  </a:cxn>
                  <a:cxn ang="0">
                    <a:pos x="532" y="713"/>
                  </a:cxn>
                  <a:cxn ang="0">
                    <a:pos x="588" y="735"/>
                  </a:cxn>
                  <a:cxn ang="0">
                    <a:pos x="621" y="724"/>
                  </a:cxn>
                  <a:cxn ang="0">
                    <a:pos x="665" y="702"/>
                  </a:cxn>
                  <a:cxn ang="0">
                    <a:pos x="710" y="657"/>
                  </a:cxn>
                  <a:cxn ang="0">
                    <a:pos x="721" y="490"/>
                  </a:cxn>
                  <a:cxn ang="0">
                    <a:pos x="688" y="624"/>
                  </a:cxn>
                  <a:cxn ang="0">
                    <a:pos x="643" y="679"/>
                  </a:cxn>
                  <a:cxn ang="0">
                    <a:pos x="588" y="668"/>
                  </a:cxn>
                  <a:cxn ang="0">
                    <a:pos x="566" y="211"/>
                  </a:cxn>
                  <a:cxn ang="0">
                    <a:pos x="510" y="89"/>
                  </a:cxn>
                  <a:cxn ang="0">
                    <a:pos x="288" y="0"/>
                  </a:cxn>
                  <a:cxn ang="0">
                    <a:pos x="122" y="55"/>
                  </a:cxn>
                  <a:cxn ang="0">
                    <a:pos x="44" y="189"/>
                  </a:cxn>
                  <a:cxn ang="0">
                    <a:pos x="66" y="245"/>
                  </a:cxn>
                  <a:cxn ang="0">
                    <a:pos x="155" y="256"/>
                  </a:cxn>
                  <a:cxn ang="0">
                    <a:pos x="188" y="211"/>
                  </a:cxn>
                  <a:cxn ang="0">
                    <a:pos x="200" y="178"/>
                  </a:cxn>
                  <a:cxn ang="0">
                    <a:pos x="166" y="133"/>
                  </a:cxn>
                  <a:cxn ang="0">
                    <a:pos x="111" y="111"/>
                  </a:cxn>
                  <a:cxn ang="0">
                    <a:pos x="177" y="66"/>
                  </a:cxn>
                  <a:cxn ang="0">
                    <a:pos x="288" y="44"/>
                  </a:cxn>
                  <a:cxn ang="0">
                    <a:pos x="399" y="89"/>
                  </a:cxn>
                  <a:cxn ang="0">
                    <a:pos x="455" y="245"/>
                  </a:cxn>
                  <a:cxn ang="0">
                    <a:pos x="310" y="312"/>
                  </a:cxn>
                  <a:cxn ang="0">
                    <a:pos x="66" y="423"/>
                  </a:cxn>
                  <a:cxn ang="0">
                    <a:pos x="0" y="568"/>
                  </a:cxn>
                  <a:cxn ang="0">
                    <a:pos x="66" y="691"/>
                  </a:cxn>
                  <a:cxn ang="0">
                    <a:pos x="255" y="746"/>
                  </a:cxn>
                  <a:cxn ang="0">
                    <a:pos x="421" y="668"/>
                  </a:cxn>
                  <a:cxn ang="0">
                    <a:pos x="455" y="334"/>
                  </a:cxn>
                  <a:cxn ang="0">
                    <a:pos x="432" y="601"/>
                  </a:cxn>
                  <a:cxn ang="0">
                    <a:pos x="333" y="691"/>
                  </a:cxn>
                  <a:cxn ang="0">
                    <a:pos x="222" y="702"/>
                  </a:cxn>
                  <a:cxn ang="0">
                    <a:pos x="133" y="613"/>
                  </a:cxn>
                  <a:cxn ang="0">
                    <a:pos x="133" y="512"/>
                  </a:cxn>
                  <a:cxn ang="0">
                    <a:pos x="222" y="401"/>
                  </a:cxn>
                  <a:cxn ang="0">
                    <a:pos x="455" y="334"/>
                  </a:cxn>
                </a:cxnLst>
                <a:rect l="0" t="0" r="r" b="b"/>
                <a:pathLst>
                  <a:path w="721" h="746">
                    <a:moveTo>
                      <a:pt x="466" y="601"/>
                    </a:moveTo>
                    <a:lnTo>
                      <a:pt x="488" y="668"/>
                    </a:lnTo>
                    <a:lnTo>
                      <a:pt x="499" y="691"/>
                    </a:lnTo>
                    <a:lnTo>
                      <a:pt x="532" y="713"/>
                    </a:lnTo>
                    <a:lnTo>
                      <a:pt x="554" y="724"/>
                    </a:lnTo>
                    <a:lnTo>
                      <a:pt x="588" y="735"/>
                    </a:lnTo>
                    <a:lnTo>
                      <a:pt x="610" y="735"/>
                    </a:lnTo>
                    <a:lnTo>
                      <a:pt x="621" y="724"/>
                    </a:lnTo>
                    <a:lnTo>
                      <a:pt x="643" y="724"/>
                    </a:lnTo>
                    <a:lnTo>
                      <a:pt x="665" y="702"/>
                    </a:lnTo>
                    <a:lnTo>
                      <a:pt x="688" y="691"/>
                    </a:lnTo>
                    <a:lnTo>
                      <a:pt x="710" y="657"/>
                    </a:lnTo>
                    <a:lnTo>
                      <a:pt x="721" y="624"/>
                    </a:lnTo>
                    <a:lnTo>
                      <a:pt x="721" y="490"/>
                    </a:lnTo>
                    <a:lnTo>
                      <a:pt x="688" y="490"/>
                    </a:lnTo>
                    <a:lnTo>
                      <a:pt x="688" y="624"/>
                    </a:lnTo>
                    <a:lnTo>
                      <a:pt x="665" y="668"/>
                    </a:lnTo>
                    <a:lnTo>
                      <a:pt x="643" y="679"/>
                    </a:lnTo>
                    <a:lnTo>
                      <a:pt x="599" y="679"/>
                    </a:lnTo>
                    <a:lnTo>
                      <a:pt x="588" y="668"/>
                    </a:lnTo>
                    <a:lnTo>
                      <a:pt x="566" y="624"/>
                    </a:lnTo>
                    <a:lnTo>
                      <a:pt x="566" y="211"/>
                    </a:lnTo>
                    <a:lnTo>
                      <a:pt x="554" y="156"/>
                    </a:lnTo>
                    <a:lnTo>
                      <a:pt x="510" y="89"/>
                    </a:lnTo>
                    <a:lnTo>
                      <a:pt x="410" y="22"/>
                    </a:lnTo>
                    <a:lnTo>
                      <a:pt x="288" y="0"/>
                    </a:lnTo>
                    <a:lnTo>
                      <a:pt x="200" y="11"/>
                    </a:lnTo>
                    <a:lnTo>
                      <a:pt x="122" y="55"/>
                    </a:lnTo>
                    <a:lnTo>
                      <a:pt x="66" y="111"/>
                    </a:lnTo>
                    <a:lnTo>
                      <a:pt x="44" y="189"/>
                    </a:lnTo>
                    <a:lnTo>
                      <a:pt x="55" y="223"/>
                    </a:lnTo>
                    <a:lnTo>
                      <a:pt x="66" y="245"/>
                    </a:lnTo>
                    <a:lnTo>
                      <a:pt x="89" y="256"/>
                    </a:lnTo>
                    <a:lnTo>
                      <a:pt x="155" y="256"/>
                    </a:lnTo>
                    <a:lnTo>
                      <a:pt x="177" y="245"/>
                    </a:lnTo>
                    <a:lnTo>
                      <a:pt x="188" y="211"/>
                    </a:lnTo>
                    <a:lnTo>
                      <a:pt x="200" y="189"/>
                    </a:lnTo>
                    <a:lnTo>
                      <a:pt x="200" y="178"/>
                    </a:lnTo>
                    <a:lnTo>
                      <a:pt x="188" y="156"/>
                    </a:lnTo>
                    <a:lnTo>
                      <a:pt x="166" y="133"/>
                    </a:lnTo>
                    <a:lnTo>
                      <a:pt x="144" y="122"/>
                    </a:lnTo>
                    <a:lnTo>
                      <a:pt x="111" y="111"/>
                    </a:lnTo>
                    <a:lnTo>
                      <a:pt x="144" y="78"/>
                    </a:lnTo>
                    <a:lnTo>
                      <a:pt x="177" y="66"/>
                    </a:lnTo>
                    <a:lnTo>
                      <a:pt x="211" y="44"/>
                    </a:lnTo>
                    <a:lnTo>
                      <a:pt x="288" y="44"/>
                    </a:lnTo>
                    <a:lnTo>
                      <a:pt x="344" y="55"/>
                    </a:lnTo>
                    <a:lnTo>
                      <a:pt x="399" y="89"/>
                    </a:lnTo>
                    <a:lnTo>
                      <a:pt x="444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10" y="312"/>
                    </a:lnTo>
                    <a:lnTo>
                      <a:pt x="166" y="367"/>
                    </a:lnTo>
                    <a:lnTo>
                      <a:pt x="66" y="423"/>
                    </a:lnTo>
                    <a:lnTo>
                      <a:pt x="22" y="501"/>
                    </a:lnTo>
                    <a:lnTo>
                      <a:pt x="0" y="568"/>
                    </a:lnTo>
                    <a:lnTo>
                      <a:pt x="22" y="635"/>
                    </a:lnTo>
                    <a:lnTo>
                      <a:pt x="66" y="691"/>
                    </a:lnTo>
                    <a:lnTo>
                      <a:pt x="122" y="724"/>
                    </a:lnTo>
                    <a:lnTo>
                      <a:pt x="255" y="746"/>
                    </a:lnTo>
                    <a:lnTo>
                      <a:pt x="355" y="724"/>
                    </a:lnTo>
                    <a:lnTo>
                      <a:pt x="421" y="668"/>
                    </a:lnTo>
                    <a:lnTo>
                      <a:pt x="466" y="601"/>
                    </a:lnTo>
                    <a:close/>
                    <a:moveTo>
                      <a:pt x="455" y="334"/>
                    </a:moveTo>
                    <a:lnTo>
                      <a:pt x="455" y="501"/>
                    </a:lnTo>
                    <a:lnTo>
                      <a:pt x="432" y="601"/>
                    </a:lnTo>
                    <a:lnTo>
                      <a:pt x="388" y="657"/>
                    </a:lnTo>
                    <a:lnTo>
                      <a:pt x="333" y="691"/>
                    </a:lnTo>
                    <a:lnTo>
                      <a:pt x="266" y="702"/>
                    </a:lnTo>
                    <a:lnTo>
                      <a:pt x="222" y="702"/>
                    </a:lnTo>
                    <a:lnTo>
                      <a:pt x="155" y="657"/>
                    </a:lnTo>
                    <a:lnTo>
                      <a:pt x="133" y="613"/>
                    </a:lnTo>
                    <a:lnTo>
                      <a:pt x="122" y="568"/>
                    </a:lnTo>
                    <a:lnTo>
                      <a:pt x="133" y="512"/>
                    </a:lnTo>
                    <a:lnTo>
                      <a:pt x="166" y="457"/>
                    </a:lnTo>
                    <a:lnTo>
                      <a:pt x="222" y="401"/>
                    </a:lnTo>
                    <a:lnTo>
                      <a:pt x="322" y="356"/>
                    </a:lnTo>
                    <a:lnTo>
                      <a:pt x="455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2" name="Freeform 106"/>
              <p:cNvSpPr>
                <a:spLocks/>
              </p:cNvSpPr>
              <p:nvPr/>
            </p:nvSpPr>
            <p:spPr bwMode="auto">
              <a:xfrm>
                <a:off x="29474" y="9789"/>
                <a:ext cx="355" cy="1114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6"/>
                  </a:cxn>
                  <a:cxn ang="0">
                    <a:pos x="45" y="66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00"/>
                  </a:cxn>
                  <a:cxn ang="0">
                    <a:pos x="122" y="1025"/>
                  </a:cxn>
                  <a:cxn ang="0">
                    <a:pos x="111" y="1047"/>
                  </a:cxn>
                  <a:cxn ang="0">
                    <a:pos x="89" y="1058"/>
                  </a:cxn>
                  <a:cxn ang="0">
                    <a:pos x="56" y="1058"/>
                  </a:cxn>
                  <a:cxn ang="0">
                    <a:pos x="0" y="1069"/>
                  </a:cxn>
                  <a:cxn ang="0">
                    <a:pos x="0" y="1114"/>
                  </a:cxn>
                  <a:cxn ang="0">
                    <a:pos x="355" y="1114"/>
                  </a:cxn>
                  <a:cxn ang="0">
                    <a:pos x="355" y="1069"/>
                  </a:cxn>
                  <a:cxn ang="0">
                    <a:pos x="311" y="1069"/>
                  </a:cxn>
                  <a:cxn ang="0">
                    <a:pos x="278" y="1058"/>
                  </a:cxn>
                  <a:cxn ang="0">
                    <a:pos x="256" y="1058"/>
                  </a:cxn>
                  <a:cxn ang="0">
                    <a:pos x="233" y="1047"/>
                  </a:cxn>
                  <a:cxn ang="0">
                    <a:pos x="233" y="991"/>
                  </a:cxn>
                  <a:cxn ang="0">
                    <a:pos x="233" y="0"/>
                  </a:cxn>
                </a:cxnLst>
                <a:rect l="0" t="0" r="r" b="b"/>
                <a:pathLst>
                  <a:path w="355" h="1114">
                    <a:moveTo>
                      <a:pt x="233" y="0"/>
                    </a:moveTo>
                    <a:lnTo>
                      <a:pt x="0" y="22"/>
                    </a:lnTo>
                    <a:lnTo>
                      <a:pt x="0" y="66"/>
                    </a:lnTo>
                    <a:lnTo>
                      <a:pt x="45" y="66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00"/>
                    </a:lnTo>
                    <a:lnTo>
                      <a:pt x="122" y="1025"/>
                    </a:lnTo>
                    <a:lnTo>
                      <a:pt x="111" y="1047"/>
                    </a:lnTo>
                    <a:lnTo>
                      <a:pt x="89" y="1058"/>
                    </a:lnTo>
                    <a:lnTo>
                      <a:pt x="56" y="1058"/>
                    </a:lnTo>
                    <a:lnTo>
                      <a:pt x="0" y="1069"/>
                    </a:lnTo>
                    <a:lnTo>
                      <a:pt x="0" y="1114"/>
                    </a:lnTo>
                    <a:lnTo>
                      <a:pt x="355" y="1114"/>
                    </a:lnTo>
                    <a:lnTo>
                      <a:pt x="355" y="1069"/>
                    </a:lnTo>
                    <a:lnTo>
                      <a:pt x="311" y="1069"/>
                    </a:lnTo>
                    <a:lnTo>
                      <a:pt x="278" y="1058"/>
                    </a:lnTo>
                    <a:lnTo>
                      <a:pt x="256" y="1058"/>
                    </a:lnTo>
                    <a:lnTo>
                      <a:pt x="233" y="1047"/>
                    </a:lnTo>
                    <a:lnTo>
                      <a:pt x="233" y="991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3" name="Freeform 107"/>
              <p:cNvSpPr>
                <a:spLocks/>
              </p:cNvSpPr>
              <p:nvPr/>
            </p:nvSpPr>
            <p:spPr bwMode="auto">
              <a:xfrm>
                <a:off x="29918" y="9766"/>
                <a:ext cx="521" cy="1137"/>
              </a:xfrm>
              <a:custGeom>
                <a:avLst/>
                <a:gdLst/>
                <a:ahLst/>
                <a:cxnLst>
                  <a:cxn ang="0">
                    <a:pos x="233" y="491"/>
                  </a:cxn>
                  <a:cxn ang="0">
                    <a:pos x="411" y="491"/>
                  </a:cxn>
                  <a:cxn ang="0">
                    <a:pos x="411" y="446"/>
                  </a:cxn>
                  <a:cxn ang="0">
                    <a:pos x="222" y="446"/>
                  </a:cxn>
                  <a:cxn ang="0">
                    <a:pos x="222" y="257"/>
                  </a:cxn>
                  <a:cxn ang="0">
                    <a:pos x="233" y="167"/>
                  </a:cxn>
                  <a:cxn ang="0">
                    <a:pos x="277" y="101"/>
                  </a:cxn>
                  <a:cxn ang="0">
                    <a:pos x="322" y="56"/>
                  </a:cxn>
                  <a:cxn ang="0">
                    <a:pos x="377" y="45"/>
                  </a:cxn>
                  <a:cxn ang="0">
                    <a:pos x="399" y="45"/>
                  </a:cxn>
                  <a:cxn ang="0">
                    <a:pos x="433" y="56"/>
                  </a:cxn>
                  <a:cxn ang="0">
                    <a:pos x="411" y="56"/>
                  </a:cxn>
                  <a:cxn ang="0">
                    <a:pos x="399" y="67"/>
                  </a:cxn>
                  <a:cxn ang="0">
                    <a:pos x="388" y="89"/>
                  </a:cxn>
                  <a:cxn ang="0">
                    <a:pos x="377" y="123"/>
                  </a:cxn>
                  <a:cxn ang="0">
                    <a:pos x="399" y="167"/>
                  </a:cxn>
                  <a:cxn ang="0">
                    <a:pos x="444" y="190"/>
                  </a:cxn>
                  <a:cxn ang="0">
                    <a:pos x="477" y="179"/>
                  </a:cxn>
                  <a:cxn ang="0">
                    <a:pos x="499" y="167"/>
                  </a:cxn>
                  <a:cxn ang="0">
                    <a:pos x="510" y="145"/>
                  </a:cxn>
                  <a:cxn ang="0">
                    <a:pos x="521" y="112"/>
                  </a:cxn>
                  <a:cxn ang="0">
                    <a:pos x="510" y="78"/>
                  </a:cxn>
                  <a:cxn ang="0">
                    <a:pos x="488" y="45"/>
                  </a:cxn>
                  <a:cxn ang="0">
                    <a:pos x="466" y="23"/>
                  </a:cxn>
                  <a:cxn ang="0">
                    <a:pos x="377" y="0"/>
                  </a:cxn>
                  <a:cxn ang="0">
                    <a:pos x="289" y="23"/>
                  </a:cxn>
                  <a:cxn ang="0">
                    <a:pos x="211" y="67"/>
                  </a:cxn>
                  <a:cxn ang="0">
                    <a:pos x="144" y="145"/>
                  </a:cxn>
                  <a:cxn ang="0">
                    <a:pos x="122" y="257"/>
                  </a:cxn>
                  <a:cxn ang="0">
                    <a:pos x="122" y="446"/>
                  </a:cxn>
                  <a:cxn ang="0">
                    <a:pos x="0" y="446"/>
                  </a:cxn>
                  <a:cxn ang="0">
                    <a:pos x="0" y="491"/>
                  </a:cxn>
                  <a:cxn ang="0">
                    <a:pos x="122" y="491"/>
                  </a:cxn>
                  <a:cxn ang="0">
                    <a:pos x="122" y="1070"/>
                  </a:cxn>
                  <a:cxn ang="0">
                    <a:pos x="100" y="1081"/>
                  </a:cxn>
                  <a:cxn ang="0">
                    <a:pos x="44" y="1081"/>
                  </a:cxn>
                  <a:cxn ang="0">
                    <a:pos x="0" y="1092"/>
                  </a:cxn>
                  <a:cxn ang="0">
                    <a:pos x="0" y="1137"/>
                  </a:cxn>
                  <a:cxn ang="0">
                    <a:pos x="388" y="1137"/>
                  </a:cxn>
                  <a:cxn ang="0">
                    <a:pos x="388" y="1092"/>
                  </a:cxn>
                  <a:cxn ang="0">
                    <a:pos x="300" y="1092"/>
                  </a:cxn>
                  <a:cxn ang="0">
                    <a:pos x="266" y="1081"/>
                  </a:cxn>
                  <a:cxn ang="0">
                    <a:pos x="244" y="1070"/>
                  </a:cxn>
                  <a:cxn ang="0">
                    <a:pos x="233" y="1059"/>
                  </a:cxn>
                  <a:cxn ang="0">
                    <a:pos x="233" y="1014"/>
                  </a:cxn>
                  <a:cxn ang="0">
                    <a:pos x="233" y="491"/>
                  </a:cxn>
                </a:cxnLst>
                <a:rect l="0" t="0" r="r" b="b"/>
                <a:pathLst>
                  <a:path w="521" h="1137">
                    <a:moveTo>
                      <a:pt x="233" y="491"/>
                    </a:moveTo>
                    <a:lnTo>
                      <a:pt x="411" y="491"/>
                    </a:lnTo>
                    <a:lnTo>
                      <a:pt x="411" y="446"/>
                    </a:lnTo>
                    <a:lnTo>
                      <a:pt x="222" y="446"/>
                    </a:lnTo>
                    <a:lnTo>
                      <a:pt x="222" y="257"/>
                    </a:lnTo>
                    <a:lnTo>
                      <a:pt x="233" y="167"/>
                    </a:lnTo>
                    <a:lnTo>
                      <a:pt x="277" y="101"/>
                    </a:lnTo>
                    <a:lnTo>
                      <a:pt x="322" y="56"/>
                    </a:lnTo>
                    <a:lnTo>
                      <a:pt x="377" y="45"/>
                    </a:lnTo>
                    <a:lnTo>
                      <a:pt x="399" y="45"/>
                    </a:lnTo>
                    <a:lnTo>
                      <a:pt x="433" y="56"/>
                    </a:lnTo>
                    <a:lnTo>
                      <a:pt x="411" y="56"/>
                    </a:lnTo>
                    <a:lnTo>
                      <a:pt x="399" y="67"/>
                    </a:lnTo>
                    <a:lnTo>
                      <a:pt x="388" y="89"/>
                    </a:lnTo>
                    <a:lnTo>
                      <a:pt x="377" y="123"/>
                    </a:lnTo>
                    <a:lnTo>
                      <a:pt x="399" y="167"/>
                    </a:lnTo>
                    <a:lnTo>
                      <a:pt x="444" y="190"/>
                    </a:lnTo>
                    <a:lnTo>
                      <a:pt x="477" y="179"/>
                    </a:lnTo>
                    <a:lnTo>
                      <a:pt x="499" y="167"/>
                    </a:lnTo>
                    <a:lnTo>
                      <a:pt x="510" y="145"/>
                    </a:lnTo>
                    <a:lnTo>
                      <a:pt x="521" y="112"/>
                    </a:lnTo>
                    <a:lnTo>
                      <a:pt x="510" y="78"/>
                    </a:lnTo>
                    <a:lnTo>
                      <a:pt x="488" y="45"/>
                    </a:lnTo>
                    <a:lnTo>
                      <a:pt x="466" y="23"/>
                    </a:lnTo>
                    <a:lnTo>
                      <a:pt x="377" y="0"/>
                    </a:lnTo>
                    <a:lnTo>
                      <a:pt x="289" y="23"/>
                    </a:lnTo>
                    <a:lnTo>
                      <a:pt x="211" y="67"/>
                    </a:lnTo>
                    <a:lnTo>
                      <a:pt x="144" y="145"/>
                    </a:lnTo>
                    <a:lnTo>
                      <a:pt x="122" y="257"/>
                    </a:lnTo>
                    <a:lnTo>
                      <a:pt x="122" y="446"/>
                    </a:lnTo>
                    <a:lnTo>
                      <a:pt x="0" y="446"/>
                    </a:lnTo>
                    <a:lnTo>
                      <a:pt x="0" y="491"/>
                    </a:lnTo>
                    <a:lnTo>
                      <a:pt x="122" y="491"/>
                    </a:lnTo>
                    <a:lnTo>
                      <a:pt x="122" y="1070"/>
                    </a:lnTo>
                    <a:lnTo>
                      <a:pt x="100" y="1081"/>
                    </a:lnTo>
                    <a:lnTo>
                      <a:pt x="44" y="1081"/>
                    </a:lnTo>
                    <a:lnTo>
                      <a:pt x="0" y="1092"/>
                    </a:lnTo>
                    <a:lnTo>
                      <a:pt x="0" y="1137"/>
                    </a:lnTo>
                    <a:lnTo>
                      <a:pt x="388" y="1137"/>
                    </a:lnTo>
                    <a:lnTo>
                      <a:pt x="388" y="1092"/>
                    </a:lnTo>
                    <a:lnTo>
                      <a:pt x="300" y="1092"/>
                    </a:lnTo>
                    <a:lnTo>
                      <a:pt x="266" y="1081"/>
                    </a:lnTo>
                    <a:lnTo>
                      <a:pt x="244" y="1070"/>
                    </a:lnTo>
                    <a:lnTo>
                      <a:pt x="233" y="1059"/>
                    </a:lnTo>
                    <a:lnTo>
                      <a:pt x="233" y="1014"/>
                    </a:lnTo>
                    <a:lnTo>
                      <a:pt x="233" y="4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4" name="Freeform 108"/>
              <p:cNvSpPr>
                <a:spLocks/>
              </p:cNvSpPr>
              <p:nvPr/>
            </p:nvSpPr>
            <p:spPr bwMode="auto">
              <a:xfrm>
                <a:off x="30495" y="10736"/>
                <a:ext cx="166" cy="167"/>
              </a:xfrm>
              <a:custGeom>
                <a:avLst/>
                <a:gdLst/>
                <a:ahLst/>
                <a:cxnLst>
                  <a:cxn ang="0">
                    <a:pos x="166" y="78"/>
                  </a:cxn>
                  <a:cxn ang="0">
                    <a:pos x="155" y="44"/>
                  </a:cxn>
                  <a:cxn ang="0">
                    <a:pos x="144" y="22"/>
                  </a:cxn>
                  <a:cxn ang="0">
                    <a:pos x="111" y="0"/>
                  </a:cxn>
                  <a:cxn ang="0">
                    <a:pos x="44" y="0"/>
                  </a:cxn>
                  <a:cxn ang="0">
                    <a:pos x="0" y="44"/>
                  </a:cxn>
                  <a:cxn ang="0">
                    <a:pos x="0" y="111"/>
                  </a:cxn>
                  <a:cxn ang="0">
                    <a:pos x="22" y="145"/>
                  </a:cxn>
                  <a:cxn ang="0">
                    <a:pos x="44" y="156"/>
                  </a:cxn>
                  <a:cxn ang="0">
                    <a:pos x="78" y="167"/>
                  </a:cxn>
                  <a:cxn ang="0">
                    <a:pos x="144" y="145"/>
                  </a:cxn>
                  <a:cxn ang="0">
                    <a:pos x="166" y="78"/>
                  </a:cxn>
                </a:cxnLst>
                <a:rect l="0" t="0" r="r" b="b"/>
                <a:pathLst>
                  <a:path w="166" h="167">
                    <a:moveTo>
                      <a:pt x="166" y="78"/>
                    </a:moveTo>
                    <a:lnTo>
                      <a:pt x="155" y="44"/>
                    </a:lnTo>
                    <a:lnTo>
                      <a:pt x="144" y="22"/>
                    </a:lnTo>
                    <a:lnTo>
                      <a:pt x="111" y="0"/>
                    </a:lnTo>
                    <a:lnTo>
                      <a:pt x="44" y="0"/>
                    </a:lnTo>
                    <a:lnTo>
                      <a:pt x="0" y="44"/>
                    </a:lnTo>
                    <a:lnTo>
                      <a:pt x="0" y="111"/>
                    </a:lnTo>
                    <a:lnTo>
                      <a:pt x="22" y="145"/>
                    </a:lnTo>
                    <a:lnTo>
                      <a:pt x="44" y="156"/>
                    </a:lnTo>
                    <a:lnTo>
                      <a:pt x="78" y="167"/>
                    </a:lnTo>
                    <a:lnTo>
                      <a:pt x="144" y="145"/>
                    </a:lnTo>
                    <a:lnTo>
                      <a:pt x="166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5" name="Line 109"/>
              <p:cNvSpPr>
                <a:spLocks noChangeShapeType="1"/>
              </p:cNvSpPr>
              <p:nvPr/>
            </p:nvSpPr>
            <p:spPr bwMode="auto">
              <a:xfrm>
                <a:off x="834" y="13488"/>
                <a:ext cx="36405" cy="1"/>
              </a:xfrm>
              <a:prstGeom prst="line">
                <a:avLst/>
              </a:prstGeom>
              <a:noFill/>
              <a:ln w="67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6" name="Freeform 110"/>
              <p:cNvSpPr>
                <a:spLocks/>
              </p:cNvSpPr>
              <p:nvPr/>
            </p:nvSpPr>
            <p:spPr bwMode="auto">
              <a:xfrm>
                <a:off x="889" y="14514"/>
                <a:ext cx="1354" cy="1092"/>
              </a:xfrm>
              <a:custGeom>
                <a:avLst/>
                <a:gdLst/>
                <a:ahLst/>
                <a:cxnLst>
                  <a:cxn ang="0">
                    <a:pos x="333" y="33"/>
                  </a:cxn>
                  <a:cxn ang="0">
                    <a:pos x="322" y="11"/>
                  </a:cxn>
                  <a:cxn ang="0">
                    <a:pos x="311" y="0"/>
                  </a:cxn>
                  <a:cxn ang="0">
                    <a:pos x="0" y="0"/>
                  </a:cxn>
                  <a:cxn ang="0">
                    <a:pos x="0" y="44"/>
                  </a:cxn>
                  <a:cxn ang="0">
                    <a:pos x="122" y="44"/>
                  </a:cxn>
                  <a:cxn ang="0">
                    <a:pos x="145" y="55"/>
                  </a:cxn>
                  <a:cxn ang="0">
                    <a:pos x="167" y="78"/>
                  </a:cxn>
                  <a:cxn ang="0">
                    <a:pos x="167" y="969"/>
                  </a:cxn>
                  <a:cxn ang="0">
                    <a:pos x="156" y="991"/>
                  </a:cxn>
                  <a:cxn ang="0">
                    <a:pos x="122" y="1025"/>
                  </a:cxn>
                  <a:cxn ang="0">
                    <a:pos x="89" y="1036"/>
                  </a:cxn>
                  <a:cxn ang="0">
                    <a:pos x="56" y="1036"/>
                  </a:cxn>
                  <a:cxn ang="0">
                    <a:pos x="0" y="1047"/>
                  </a:cxn>
                  <a:cxn ang="0">
                    <a:pos x="0" y="1092"/>
                  </a:cxn>
                  <a:cxn ang="0">
                    <a:pos x="377" y="1092"/>
                  </a:cxn>
                  <a:cxn ang="0">
                    <a:pos x="377" y="1047"/>
                  </a:cxn>
                  <a:cxn ang="0">
                    <a:pos x="322" y="1047"/>
                  </a:cxn>
                  <a:cxn ang="0">
                    <a:pos x="278" y="1036"/>
                  </a:cxn>
                  <a:cxn ang="0">
                    <a:pos x="255" y="1014"/>
                  </a:cxn>
                  <a:cxn ang="0">
                    <a:pos x="233" y="1003"/>
                  </a:cxn>
                  <a:cxn ang="0">
                    <a:pos x="211" y="958"/>
                  </a:cxn>
                  <a:cxn ang="0">
                    <a:pos x="211" y="55"/>
                  </a:cxn>
                  <a:cxn ang="0">
                    <a:pos x="599" y="1058"/>
                  </a:cxn>
                  <a:cxn ang="0">
                    <a:pos x="610" y="1081"/>
                  </a:cxn>
                  <a:cxn ang="0">
                    <a:pos x="622" y="1092"/>
                  </a:cxn>
                  <a:cxn ang="0">
                    <a:pos x="644" y="1092"/>
                  </a:cxn>
                  <a:cxn ang="0">
                    <a:pos x="655" y="1081"/>
                  </a:cxn>
                  <a:cxn ang="0">
                    <a:pos x="666" y="1058"/>
                  </a:cxn>
                  <a:cxn ang="0">
                    <a:pos x="1054" y="44"/>
                  </a:cxn>
                  <a:cxn ang="0">
                    <a:pos x="1054" y="1003"/>
                  </a:cxn>
                  <a:cxn ang="0">
                    <a:pos x="1043" y="1025"/>
                  </a:cxn>
                  <a:cxn ang="0">
                    <a:pos x="1032" y="1036"/>
                  </a:cxn>
                  <a:cxn ang="0">
                    <a:pos x="976" y="1036"/>
                  </a:cxn>
                  <a:cxn ang="0">
                    <a:pos x="932" y="1047"/>
                  </a:cxn>
                  <a:cxn ang="0">
                    <a:pos x="888" y="1047"/>
                  </a:cxn>
                  <a:cxn ang="0">
                    <a:pos x="888" y="1092"/>
                  </a:cxn>
                  <a:cxn ang="0">
                    <a:pos x="1354" y="1092"/>
                  </a:cxn>
                  <a:cxn ang="0">
                    <a:pos x="1354" y="1047"/>
                  </a:cxn>
                  <a:cxn ang="0">
                    <a:pos x="1254" y="1047"/>
                  </a:cxn>
                  <a:cxn ang="0">
                    <a:pos x="1221" y="1036"/>
                  </a:cxn>
                  <a:cxn ang="0">
                    <a:pos x="1198" y="1025"/>
                  </a:cxn>
                  <a:cxn ang="0">
                    <a:pos x="1187" y="1014"/>
                  </a:cxn>
                  <a:cxn ang="0">
                    <a:pos x="1187" y="78"/>
                  </a:cxn>
                  <a:cxn ang="0">
                    <a:pos x="1209" y="55"/>
                  </a:cxn>
                  <a:cxn ang="0">
                    <a:pos x="1232" y="44"/>
                  </a:cxn>
                  <a:cxn ang="0">
                    <a:pos x="1354" y="44"/>
                  </a:cxn>
                  <a:cxn ang="0">
                    <a:pos x="1354" y="0"/>
                  </a:cxn>
                  <a:cxn ang="0">
                    <a:pos x="1043" y="0"/>
                  </a:cxn>
                  <a:cxn ang="0">
                    <a:pos x="1032" y="11"/>
                  </a:cxn>
                  <a:cxn ang="0">
                    <a:pos x="1032" y="22"/>
                  </a:cxn>
                  <a:cxn ang="0">
                    <a:pos x="677" y="925"/>
                  </a:cxn>
                  <a:cxn ang="0">
                    <a:pos x="333" y="33"/>
                  </a:cxn>
                </a:cxnLst>
                <a:rect l="0" t="0" r="r" b="b"/>
                <a:pathLst>
                  <a:path w="1354" h="1092">
                    <a:moveTo>
                      <a:pt x="333" y="33"/>
                    </a:moveTo>
                    <a:lnTo>
                      <a:pt x="322" y="11"/>
                    </a:lnTo>
                    <a:lnTo>
                      <a:pt x="311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122" y="44"/>
                    </a:lnTo>
                    <a:lnTo>
                      <a:pt x="145" y="55"/>
                    </a:lnTo>
                    <a:lnTo>
                      <a:pt x="167" y="78"/>
                    </a:lnTo>
                    <a:lnTo>
                      <a:pt x="167" y="969"/>
                    </a:lnTo>
                    <a:lnTo>
                      <a:pt x="156" y="991"/>
                    </a:lnTo>
                    <a:lnTo>
                      <a:pt x="122" y="1025"/>
                    </a:lnTo>
                    <a:lnTo>
                      <a:pt x="89" y="1036"/>
                    </a:lnTo>
                    <a:lnTo>
                      <a:pt x="56" y="1036"/>
                    </a:lnTo>
                    <a:lnTo>
                      <a:pt x="0" y="1047"/>
                    </a:lnTo>
                    <a:lnTo>
                      <a:pt x="0" y="1092"/>
                    </a:lnTo>
                    <a:lnTo>
                      <a:pt x="377" y="1092"/>
                    </a:lnTo>
                    <a:lnTo>
                      <a:pt x="377" y="1047"/>
                    </a:lnTo>
                    <a:lnTo>
                      <a:pt x="322" y="1047"/>
                    </a:lnTo>
                    <a:lnTo>
                      <a:pt x="278" y="1036"/>
                    </a:lnTo>
                    <a:lnTo>
                      <a:pt x="255" y="1014"/>
                    </a:lnTo>
                    <a:lnTo>
                      <a:pt x="233" y="1003"/>
                    </a:lnTo>
                    <a:lnTo>
                      <a:pt x="211" y="958"/>
                    </a:lnTo>
                    <a:lnTo>
                      <a:pt x="211" y="55"/>
                    </a:lnTo>
                    <a:lnTo>
                      <a:pt x="599" y="1058"/>
                    </a:lnTo>
                    <a:lnTo>
                      <a:pt x="610" y="1081"/>
                    </a:lnTo>
                    <a:lnTo>
                      <a:pt x="622" y="1092"/>
                    </a:lnTo>
                    <a:lnTo>
                      <a:pt x="644" y="1092"/>
                    </a:lnTo>
                    <a:lnTo>
                      <a:pt x="655" y="1081"/>
                    </a:lnTo>
                    <a:lnTo>
                      <a:pt x="666" y="1058"/>
                    </a:lnTo>
                    <a:lnTo>
                      <a:pt x="1054" y="44"/>
                    </a:lnTo>
                    <a:lnTo>
                      <a:pt x="1054" y="1003"/>
                    </a:lnTo>
                    <a:lnTo>
                      <a:pt x="1043" y="1025"/>
                    </a:lnTo>
                    <a:lnTo>
                      <a:pt x="1032" y="1036"/>
                    </a:lnTo>
                    <a:lnTo>
                      <a:pt x="976" y="1036"/>
                    </a:lnTo>
                    <a:lnTo>
                      <a:pt x="932" y="1047"/>
                    </a:lnTo>
                    <a:lnTo>
                      <a:pt x="888" y="1047"/>
                    </a:lnTo>
                    <a:lnTo>
                      <a:pt x="888" y="1092"/>
                    </a:lnTo>
                    <a:lnTo>
                      <a:pt x="1354" y="1092"/>
                    </a:lnTo>
                    <a:lnTo>
                      <a:pt x="1354" y="1047"/>
                    </a:lnTo>
                    <a:lnTo>
                      <a:pt x="1254" y="1047"/>
                    </a:lnTo>
                    <a:lnTo>
                      <a:pt x="1221" y="1036"/>
                    </a:lnTo>
                    <a:lnTo>
                      <a:pt x="1198" y="1025"/>
                    </a:lnTo>
                    <a:lnTo>
                      <a:pt x="1187" y="1014"/>
                    </a:lnTo>
                    <a:lnTo>
                      <a:pt x="1187" y="78"/>
                    </a:lnTo>
                    <a:lnTo>
                      <a:pt x="1209" y="55"/>
                    </a:lnTo>
                    <a:lnTo>
                      <a:pt x="1232" y="44"/>
                    </a:lnTo>
                    <a:lnTo>
                      <a:pt x="1354" y="44"/>
                    </a:lnTo>
                    <a:lnTo>
                      <a:pt x="1354" y="0"/>
                    </a:lnTo>
                    <a:lnTo>
                      <a:pt x="1043" y="0"/>
                    </a:lnTo>
                    <a:lnTo>
                      <a:pt x="1032" y="11"/>
                    </a:lnTo>
                    <a:lnTo>
                      <a:pt x="1032" y="22"/>
                    </a:lnTo>
                    <a:lnTo>
                      <a:pt x="677" y="925"/>
                    </a:lnTo>
                    <a:lnTo>
                      <a:pt x="333" y="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7" name="Freeform 111"/>
              <p:cNvSpPr>
                <a:spLocks noEditPoints="1"/>
              </p:cNvSpPr>
              <p:nvPr/>
            </p:nvSpPr>
            <p:spPr bwMode="auto">
              <a:xfrm>
                <a:off x="2365" y="14881"/>
                <a:ext cx="721" cy="747"/>
              </a:xfrm>
              <a:custGeom>
                <a:avLst/>
                <a:gdLst/>
                <a:ahLst/>
                <a:cxnLst>
                  <a:cxn ang="0">
                    <a:pos x="488" y="669"/>
                  </a:cxn>
                  <a:cxn ang="0">
                    <a:pos x="532" y="714"/>
                  </a:cxn>
                  <a:cxn ang="0">
                    <a:pos x="588" y="736"/>
                  </a:cxn>
                  <a:cxn ang="0">
                    <a:pos x="621" y="725"/>
                  </a:cxn>
                  <a:cxn ang="0">
                    <a:pos x="665" y="702"/>
                  </a:cxn>
                  <a:cxn ang="0">
                    <a:pos x="710" y="658"/>
                  </a:cxn>
                  <a:cxn ang="0">
                    <a:pos x="721" y="491"/>
                  </a:cxn>
                  <a:cxn ang="0">
                    <a:pos x="687" y="624"/>
                  </a:cxn>
                  <a:cxn ang="0">
                    <a:pos x="654" y="680"/>
                  </a:cxn>
                  <a:cxn ang="0">
                    <a:pos x="588" y="669"/>
                  </a:cxn>
                  <a:cxn ang="0">
                    <a:pos x="565" y="212"/>
                  </a:cxn>
                  <a:cxn ang="0">
                    <a:pos x="510" y="89"/>
                  </a:cxn>
                  <a:cxn ang="0">
                    <a:pos x="288" y="0"/>
                  </a:cxn>
                  <a:cxn ang="0">
                    <a:pos x="122" y="56"/>
                  </a:cxn>
                  <a:cxn ang="0">
                    <a:pos x="44" y="190"/>
                  </a:cxn>
                  <a:cxn ang="0">
                    <a:pos x="66" y="245"/>
                  </a:cxn>
                  <a:cxn ang="0">
                    <a:pos x="155" y="257"/>
                  </a:cxn>
                  <a:cxn ang="0">
                    <a:pos x="188" y="212"/>
                  </a:cxn>
                  <a:cxn ang="0">
                    <a:pos x="199" y="179"/>
                  </a:cxn>
                  <a:cxn ang="0">
                    <a:pos x="188" y="145"/>
                  </a:cxn>
                  <a:cxn ang="0">
                    <a:pos x="111" y="112"/>
                  </a:cxn>
                  <a:cxn ang="0">
                    <a:pos x="177" y="67"/>
                  </a:cxn>
                  <a:cxn ang="0">
                    <a:pos x="288" y="45"/>
                  </a:cxn>
                  <a:cxn ang="0">
                    <a:pos x="399" y="89"/>
                  </a:cxn>
                  <a:cxn ang="0">
                    <a:pos x="454" y="245"/>
                  </a:cxn>
                  <a:cxn ang="0">
                    <a:pos x="321" y="312"/>
                  </a:cxn>
                  <a:cxn ang="0">
                    <a:pos x="66" y="424"/>
                  </a:cxn>
                  <a:cxn ang="0">
                    <a:pos x="0" y="569"/>
                  </a:cxn>
                  <a:cxn ang="0">
                    <a:pos x="66" y="691"/>
                  </a:cxn>
                  <a:cxn ang="0">
                    <a:pos x="255" y="747"/>
                  </a:cxn>
                  <a:cxn ang="0">
                    <a:pos x="421" y="669"/>
                  </a:cxn>
                  <a:cxn ang="0">
                    <a:pos x="454" y="335"/>
                  </a:cxn>
                  <a:cxn ang="0">
                    <a:pos x="432" y="602"/>
                  </a:cxn>
                  <a:cxn ang="0">
                    <a:pos x="332" y="691"/>
                  </a:cxn>
                  <a:cxn ang="0">
                    <a:pos x="221" y="702"/>
                  </a:cxn>
                  <a:cxn ang="0">
                    <a:pos x="133" y="613"/>
                  </a:cxn>
                  <a:cxn ang="0">
                    <a:pos x="133" y="513"/>
                  </a:cxn>
                  <a:cxn ang="0">
                    <a:pos x="221" y="402"/>
                  </a:cxn>
                  <a:cxn ang="0">
                    <a:pos x="454" y="335"/>
                  </a:cxn>
                </a:cxnLst>
                <a:rect l="0" t="0" r="r" b="b"/>
                <a:pathLst>
                  <a:path w="721" h="747">
                    <a:moveTo>
                      <a:pt x="466" y="602"/>
                    </a:moveTo>
                    <a:lnTo>
                      <a:pt x="488" y="669"/>
                    </a:lnTo>
                    <a:lnTo>
                      <a:pt x="499" y="691"/>
                    </a:lnTo>
                    <a:lnTo>
                      <a:pt x="532" y="714"/>
                    </a:lnTo>
                    <a:lnTo>
                      <a:pt x="554" y="725"/>
                    </a:lnTo>
                    <a:lnTo>
                      <a:pt x="588" y="736"/>
                    </a:lnTo>
                    <a:lnTo>
                      <a:pt x="610" y="736"/>
                    </a:lnTo>
                    <a:lnTo>
                      <a:pt x="621" y="725"/>
                    </a:lnTo>
                    <a:lnTo>
                      <a:pt x="643" y="725"/>
                    </a:lnTo>
                    <a:lnTo>
                      <a:pt x="665" y="702"/>
                    </a:lnTo>
                    <a:lnTo>
                      <a:pt x="687" y="691"/>
                    </a:lnTo>
                    <a:lnTo>
                      <a:pt x="710" y="658"/>
                    </a:lnTo>
                    <a:lnTo>
                      <a:pt x="721" y="624"/>
                    </a:lnTo>
                    <a:lnTo>
                      <a:pt x="721" y="491"/>
                    </a:lnTo>
                    <a:lnTo>
                      <a:pt x="687" y="491"/>
                    </a:lnTo>
                    <a:lnTo>
                      <a:pt x="687" y="624"/>
                    </a:lnTo>
                    <a:lnTo>
                      <a:pt x="665" y="669"/>
                    </a:lnTo>
                    <a:lnTo>
                      <a:pt x="654" y="680"/>
                    </a:lnTo>
                    <a:lnTo>
                      <a:pt x="599" y="680"/>
                    </a:lnTo>
                    <a:lnTo>
                      <a:pt x="588" y="669"/>
                    </a:lnTo>
                    <a:lnTo>
                      <a:pt x="565" y="624"/>
                    </a:lnTo>
                    <a:lnTo>
                      <a:pt x="565" y="212"/>
                    </a:lnTo>
                    <a:lnTo>
                      <a:pt x="554" y="156"/>
                    </a:lnTo>
                    <a:lnTo>
                      <a:pt x="510" y="89"/>
                    </a:lnTo>
                    <a:lnTo>
                      <a:pt x="410" y="23"/>
                    </a:lnTo>
                    <a:lnTo>
                      <a:pt x="288" y="0"/>
                    </a:lnTo>
                    <a:lnTo>
                      <a:pt x="199" y="11"/>
                    </a:lnTo>
                    <a:lnTo>
                      <a:pt x="122" y="56"/>
                    </a:lnTo>
                    <a:lnTo>
                      <a:pt x="66" y="112"/>
                    </a:lnTo>
                    <a:lnTo>
                      <a:pt x="44" y="190"/>
                    </a:lnTo>
                    <a:lnTo>
                      <a:pt x="55" y="223"/>
                    </a:lnTo>
                    <a:lnTo>
                      <a:pt x="66" y="245"/>
                    </a:lnTo>
                    <a:lnTo>
                      <a:pt x="88" y="257"/>
                    </a:lnTo>
                    <a:lnTo>
                      <a:pt x="155" y="257"/>
                    </a:lnTo>
                    <a:lnTo>
                      <a:pt x="177" y="245"/>
                    </a:lnTo>
                    <a:lnTo>
                      <a:pt x="188" y="212"/>
                    </a:lnTo>
                    <a:lnTo>
                      <a:pt x="199" y="190"/>
                    </a:lnTo>
                    <a:lnTo>
                      <a:pt x="199" y="179"/>
                    </a:lnTo>
                    <a:lnTo>
                      <a:pt x="188" y="156"/>
                    </a:lnTo>
                    <a:lnTo>
                      <a:pt x="188" y="145"/>
                    </a:lnTo>
                    <a:lnTo>
                      <a:pt x="144" y="123"/>
                    </a:lnTo>
                    <a:lnTo>
                      <a:pt x="111" y="112"/>
                    </a:lnTo>
                    <a:lnTo>
                      <a:pt x="144" y="78"/>
                    </a:lnTo>
                    <a:lnTo>
                      <a:pt x="177" y="67"/>
                    </a:lnTo>
                    <a:lnTo>
                      <a:pt x="221" y="45"/>
                    </a:lnTo>
                    <a:lnTo>
                      <a:pt x="288" y="45"/>
                    </a:lnTo>
                    <a:lnTo>
                      <a:pt x="344" y="56"/>
                    </a:lnTo>
                    <a:lnTo>
                      <a:pt x="399" y="89"/>
                    </a:lnTo>
                    <a:lnTo>
                      <a:pt x="443" y="156"/>
                    </a:lnTo>
                    <a:lnTo>
                      <a:pt x="454" y="245"/>
                    </a:lnTo>
                    <a:lnTo>
                      <a:pt x="454" y="301"/>
                    </a:lnTo>
                    <a:lnTo>
                      <a:pt x="321" y="312"/>
                    </a:lnTo>
                    <a:lnTo>
                      <a:pt x="166" y="368"/>
                    </a:lnTo>
                    <a:lnTo>
                      <a:pt x="66" y="424"/>
                    </a:lnTo>
                    <a:lnTo>
                      <a:pt x="22" y="502"/>
                    </a:lnTo>
                    <a:lnTo>
                      <a:pt x="0" y="569"/>
                    </a:lnTo>
                    <a:lnTo>
                      <a:pt x="22" y="636"/>
                    </a:lnTo>
                    <a:lnTo>
                      <a:pt x="66" y="691"/>
                    </a:lnTo>
                    <a:lnTo>
                      <a:pt x="122" y="725"/>
                    </a:lnTo>
                    <a:lnTo>
                      <a:pt x="255" y="747"/>
                    </a:lnTo>
                    <a:lnTo>
                      <a:pt x="355" y="725"/>
                    </a:lnTo>
                    <a:lnTo>
                      <a:pt x="421" y="669"/>
                    </a:lnTo>
                    <a:lnTo>
                      <a:pt x="466" y="602"/>
                    </a:lnTo>
                    <a:close/>
                    <a:moveTo>
                      <a:pt x="454" y="335"/>
                    </a:moveTo>
                    <a:lnTo>
                      <a:pt x="454" y="502"/>
                    </a:lnTo>
                    <a:lnTo>
                      <a:pt x="432" y="602"/>
                    </a:lnTo>
                    <a:lnTo>
                      <a:pt x="388" y="658"/>
                    </a:lnTo>
                    <a:lnTo>
                      <a:pt x="332" y="691"/>
                    </a:lnTo>
                    <a:lnTo>
                      <a:pt x="266" y="702"/>
                    </a:lnTo>
                    <a:lnTo>
                      <a:pt x="221" y="702"/>
                    </a:lnTo>
                    <a:lnTo>
                      <a:pt x="155" y="658"/>
                    </a:lnTo>
                    <a:lnTo>
                      <a:pt x="133" y="613"/>
                    </a:lnTo>
                    <a:lnTo>
                      <a:pt x="122" y="569"/>
                    </a:lnTo>
                    <a:lnTo>
                      <a:pt x="133" y="513"/>
                    </a:lnTo>
                    <a:lnTo>
                      <a:pt x="166" y="457"/>
                    </a:lnTo>
                    <a:lnTo>
                      <a:pt x="221" y="402"/>
                    </a:lnTo>
                    <a:lnTo>
                      <a:pt x="321" y="357"/>
                    </a:lnTo>
                    <a:lnTo>
                      <a:pt x="454" y="3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8" name="Freeform 112"/>
              <p:cNvSpPr>
                <a:spLocks/>
              </p:cNvSpPr>
              <p:nvPr/>
            </p:nvSpPr>
            <p:spPr bwMode="auto">
              <a:xfrm>
                <a:off x="3130" y="14614"/>
                <a:ext cx="499" cy="1014"/>
              </a:xfrm>
              <a:custGeom>
                <a:avLst/>
                <a:gdLst/>
                <a:ahLst/>
                <a:cxnLst>
                  <a:cxn ang="0">
                    <a:pos x="244" y="345"/>
                  </a:cxn>
                  <a:cxn ang="0">
                    <a:pos x="477" y="345"/>
                  </a:cxn>
                  <a:cxn ang="0">
                    <a:pos x="477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11" y="0"/>
                  </a:cxn>
                  <a:cxn ang="0">
                    <a:pos x="200" y="89"/>
                  </a:cxn>
                  <a:cxn ang="0">
                    <a:pos x="178" y="167"/>
                  </a:cxn>
                  <a:cxn ang="0">
                    <a:pos x="144" y="234"/>
                  </a:cxn>
                  <a:cxn ang="0">
                    <a:pos x="78" y="290"/>
                  </a:cxn>
                  <a:cxn ang="0">
                    <a:pos x="0" y="312"/>
                  </a:cxn>
                  <a:cxn ang="0">
                    <a:pos x="0" y="345"/>
                  </a:cxn>
                  <a:cxn ang="0">
                    <a:pos x="133" y="345"/>
                  </a:cxn>
                  <a:cxn ang="0">
                    <a:pos x="133" y="791"/>
                  </a:cxn>
                  <a:cxn ang="0">
                    <a:pos x="155" y="891"/>
                  </a:cxn>
                  <a:cxn ang="0">
                    <a:pos x="189" y="958"/>
                  </a:cxn>
                  <a:cxn ang="0">
                    <a:pos x="244" y="992"/>
                  </a:cxn>
                  <a:cxn ang="0">
                    <a:pos x="300" y="1003"/>
                  </a:cxn>
                  <a:cxn ang="0">
                    <a:pos x="344" y="1014"/>
                  </a:cxn>
                  <a:cxn ang="0">
                    <a:pos x="410" y="992"/>
                  </a:cxn>
                  <a:cxn ang="0">
                    <a:pos x="466" y="936"/>
                  </a:cxn>
                  <a:cxn ang="0">
                    <a:pos x="488" y="869"/>
                  </a:cxn>
                  <a:cxn ang="0">
                    <a:pos x="499" y="791"/>
                  </a:cxn>
                  <a:cxn ang="0">
                    <a:pos x="499" y="702"/>
                  </a:cxn>
                  <a:cxn ang="0">
                    <a:pos x="466" y="702"/>
                  </a:cxn>
                  <a:cxn ang="0">
                    <a:pos x="466" y="791"/>
                  </a:cxn>
                  <a:cxn ang="0">
                    <a:pos x="455" y="847"/>
                  </a:cxn>
                  <a:cxn ang="0">
                    <a:pos x="444" y="891"/>
                  </a:cxn>
                  <a:cxn ang="0">
                    <a:pos x="433" y="925"/>
                  </a:cxn>
                  <a:cxn ang="0">
                    <a:pos x="410" y="947"/>
                  </a:cxn>
                  <a:cxn ang="0">
                    <a:pos x="377" y="969"/>
                  </a:cxn>
                  <a:cxn ang="0">
                    <a:pos x="322" y="969"/>
                  </a:cxn>
                  <a:cxn ang="0">
                    <a:pos x="277" y="925"/>
                  </a:cxn>
                  <a:cxn ang="0">
                    <a:pos x="255" y="880"/>
                  </a:cxn>
                  <a:cxn ang="0">
                    <a:pos x="255" y="858"/>
                  </a:cxn>
                  <a:cxn ang="0">
                    <a:pos x="244" y="825"/>
                  </a:cxn>
                  <a:cxn ang="0">
                    <a:pos x="244" y="791"/>
                  </a:cxn>
                  <a:cxn ang="0">
                    <a:pos x="244" y="345"/>
                  </a:cxn>
                </a:cxnLst>
                <a:rect l="0" t="0" r="r" b="b"/>
                <a:pathLst>
                  <a:path w="499" h="1014">
                    <a:moveTo>
                      <a:pt x="244" y="345"/>
                    </a:moveTo>
                    <a:lnTo>
                      <a:pt x="477" y="345"/>
                    </a:lnTo>
                    <a:lnTo>
                      <a:pt x="477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11" y="0"/>
                    </a:lnTo>
                    <a:lnTo>
                      <a:pt x="200" y="89"/>
                    </a:lnTo>
                    <a:lnTo>
                      <a:pt x="178" y="167"/>
                    </a:lnTo>
                    <a:lnTo>
                      <a:pt x="144" y="234"/>
                    </a:lnTo>
                    <a:lnTo>
                      <a:pt x="78" y="290"/>
                    </a:lnTo>
                    <a:lnTo>
                      <a:pt x="0" y="312"/>
                    </a:lnTo>
                    <a:lnTo>
                      <a:pt x="0" y="345"/>
                    </a:lnTo>
                    <a:lnTo>
                      <a:pt x="133" y="345"/>
                    </a:lnTo>
                    <a:lnTo>
                      <a:pt x="133" y="791"/>
                    </a:lnTo>
                    <a:lnTo>
                      <a:pt x="155" y="891"/>
                    </a:lnTo>
                    <a:lnTo>
                      <a:pt x="189" y="958"/>
                    </a:lnTo>
                    <a:lnTo>
                      <a:pt x="244" y="992"/>
                    </a:lnTo>
                    <a:lnTo>
                      <a:pt x="300" y="1003"/>
                    </a:lnTo>
                    <a:lnTo>
                      <a:pt x="344" y="1014"/>
                    </a:lnTo>
                    <a:lnTo>
                      <a:pt x="410" y="992"/>
                    </a:lnTo>
                    <a:lnTo>
                      <a:pt x="466" y="936"/>
                    </a:lnTo>
                    <a:lnTo>
                      <a:pt x="488" y="869"/>
                    </a:lnTo>
                    <a:lnTo>
                      <a:pt x="499" y="791"/>
                    </a:lnTo>
                    <a:lnTo>
                      <a:pt x="499" y="702"/>
                    </a:lnTo>
                    <a:lnTo>
                      <a:pt x="466" y="702"/>
                    </a:lnTo>
                    <a:lnTo>
                      <a:pt x="466" y="791"/>
                    </a:lnTo>
                    <a:lnTo>
                      <a:pt x="455" y="847"/>
                    </a:lnTo>
                    <a:lnTo>
                      <a:pt x="444" y="891"/>
                    </a:lnTo>
                    <a:lnTo>
                      <a:pt x="433" y="925"/>
                    </a:lnTo>
                    <a:lnTo>
                      <a:pt x="410" y="947"/>
                    </a:lnTo>
                    <a:lnTo>
                      <a:pt x="377" y="969"/>
                    </a:lnTo>
                    <a:lnTo>
                      <a:pt x="322" y="969"/>
                    </a:lnTo>
                    <a:lnTo>
                      <a:pt x="277" y="925"/>
                    </a:lnTo>
                    <a:lnTo>
                      <a:pt x="255" y="880"/>
                    </a:lnTo>
                    <a:lnTo>
                      <a:pt x="255" y="858"/>
                    </a:lnTo>
                    <a:lnTo>
                      <a:pt x="244" y="825"/>
                    </a:lnTo>
                    <a:lnTo>
                      <a:pt x="244" y="791"/>
                    </a:lnTo>
                    <a:lnTo>
                      <a:pt x="244" y="3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89" name="Freeform 113"/>
              <p:cNvSpPr>
                <a:spLocks/>
              </p:cNvSpPr>
              <p:nvPr/>
            </p:nvSpPr>
            <p:spPr bwMode="auto">
              <a:xfrm>
                <a:off x="3773" y="14491"/>
                <a:ext cx="799" cy="1115"/>
              </a:xfrm>
              <a:custGeom>
                <a:avLst/>
                <a:gdLst/>
                <a:ahLst/>
                <a:cxnLst>
                  <a:cxn ang="0">
                    <a:pos x="677" y="713"/>
                  </a:cxn>
                  <a:cxn ang="0">
                    <a:pos x="677" y="602"/>
                  </a:cxn>
                  <a:cxn ang="0">
                    <a:pos x="666" y="524"/>
                  </a:cxn>
                  <a:cxn ang="0">
                    <a:pos x="633" y="468"/>
                  </a:cxn>
                  <a:cxn ang="0">
                    <a:pos x="610" y="446"/>
                  </a:cxn>
                  <a:cxn ang="0">
                    <a:pos x="588" y="435"/>
                  </a:cxn>
                  <a:cxn ang="0">
                    <a:pos x="555" y="413"/>
                  </a:cxn>
                  <a:cxn ang="0">
                    <a:pos x="511" y="413"/>
                  </a:cxn>
                  <a:cxn ang="0">
                    <a:pos x="466" y="401"/>
                  </a:cxn>
                  <a:cxn ang="0">
                    <a:pos x="378" y="424"/>
                  </a:cxn>
                  <a:cxn ang="0">
                    <a:pos x="311" y="457"/>
                  </a:cxn>
                  <a:cxn ang="0">
                    <a:pos x="256" y="513"/>
                  </a:cxn>
                  <a:cxn ang="0">
                    <a:pos x="233" y="557"/>
                  </a:cxn>
                  <a:cxn ang="0">
                    <a:pos x="233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01"/>
                  </a:cxn>
                  <a:cxn ang="0">
                    <a:pos x="122" y="1026"/>
                  </a:cxn>
                  <a:cxn ang="0">
                    <a:pos x="111" y="1048"/>
                  </a:cxn>
                  <a:cxn ang="0">
                    <a:pos x="89" y="1059"/>
                  </a:cxn>
                  <a:cxn ang="0">
                    <a:pos x="56" y="1059"/>
                  </a:cxn>
                  <a:cxn ang="0">
                    <a:pos x="0" y="1070"/>
                  </a:cxn>
                  <a:cxn ang="0">
                    <a:pos x="0" y="1115"/>
                  </a:cxn>
                  <a:cxn ang="0">
                    <a:pos x="355" y="1115"/>
                  </a:cxn>
                  <a:cxn ang="0">
                    <a:pos x="355" y="1070"/>
                  </a:cxn>
                  <a:cxn ang="0">
                    <a:pos x="300" y="1070"/>
                  </a:cxn>
                  <a:cxn ang="0">
                    <a:pos x="267" y="1059"/>
                  </a:cxn>
                  <a:cxn ang="0">
                    <a:pos x="244" y="1048"/>
                  </a:cxn>
                  <a:cxn ang="0">
                    <a:pos x="233" y="1026"/>
                  </a:cxn>
                  <a:cxn ang="0">
                    <a:pos x="233" y="702"/>
                  </a:cxn>
                  <a:cxn ang="0">
                    <a:pos x="256" y="591"/>
                  </a:cxn>
                  <a:cxn ang="0">
                    <a:pos x="300" y="502"/>
                  </a:cxn>
                  <a:cxn ang="0">
                    <a:pos x="378" y="457"/>
                  </a:cxn>
                  <a:cxn ang="0">
                    <a:pos x="455" y="435"/>
                  </a:cxn>
                  <a:cxn ang="0">
                    <a:pos x="511" y="457"/>
                  </a:cxn>
                  <a:cxn ang="0">
                    <a:pos x="544" y="491"/>
                  </a:cxn>
                  <a:cxn ang="0">
                    <a:pos x="566" y="546"/>
                  </a:cxn>
                  <a:cxn ang="0">
                    <a:pos x="566" y="1026"/>
                  </a:cxn>
                  <a:cxn ang="0">
                    <a:pos x="555" y="1048"/>
                  </a:cxn>
                  <a:cxn ang="0">
                    <a:pos x="544" y="1059"/>
                  </a:cxn>
                  <a:cxn ang="0">
                    <a:pos x="488" y="1059"/>
                  </a:cxn>
                  <a:cxn ang="0">
                    <a:pos x="444" y="1070"/>
                  </a:cxn>
                  <a:cxn ang="0">
                    <a:pos x="444" y="1115"/>
                  </a:cxn>
                  <a:cxn ang="0">
                    <a:pos x="799" y="1115"/>
                  </a:cxn>
                  <a:cxn ang="0">
                    <a:pos x="799" y="1070"/>
                  </a:cxn>
                  <a:cxn ang="0">
                    <a:pos x="755" y="1070"/>
                  </a:cxn>
                  <a:cxn ang="0">
                    <a:pos x="721" y="1059"/>
                  </a:cxn>
                  <a:cxn ang="0">
                    <a:pos x="699" y="1059"/>
                  </a:cxn>
                  <a:cxn ang="0">
                    <a:pos x="677" y="1014"/>
                  </a:cxn>
                  <a:cxn ang="0">
                    <a:pos x="677" y="713"/>
                  </a:cxn>
                </a:cxnLst>
                <a:rect l="0" t="0" r="r" b="b"/>
                <a:pathLst>
                  <a:path w="799" h="1115">
                    <a:moveTo>
                      <a:pt x="677" y="713"/>
                    </a:moveTo>
                    <a:lnTo>
                      <a:pt x="677" y="602"/>
                    </a:lnTo>
                    <a:lnTo>
                      <a:pt x="666" y="524"/>
                    </a:lnTo>
                    <a:lnTo>
                      <a:pt x="633" y="468"/>
                    </a:lnTo>
                    <a:lnTo>
                      <a:pt x="610" y="446"/>
                    </a:lnTo>
                    <a:lnTo>
                      <a:pt x="588" y="435"/>
                    </a:lnTo>
                    <a:lnTo>
                      <a:pt x="555" y="413"/>
                    </a:lnTo>
                    <a:lnTo>
                      <a:pt x="511" y="413"/>
                    </a:lnTo>
                    <a:lnTo>
                      <a:pt x="466" y="401"/>
                    </a:lnTo>
                    <a:lnTo>
                      <a:pt x="378" y="424"/>
                    </a:lnTo>
                    <a:lnTo>
                      <a:pt x="311" y="457"/>
                    </a:lnTo>
                    <a:lnTo>
                      <a:pt x="256" y="513"/>
                    </a:lnTo>
                    <a:lnTo>
                      <a:pt x="233" y="557"/>
                    </a:lnTo>
                    <a:lnTo>
                      <a:pt x="233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01"/>
                    </a:lnTo>
                    <a:lnTo>
                      <a:pt x="122" y="1026"/>
                    </a:lnTo>
                    <a:lnTo>
                      <a:pt x="111" y="1048"/>
                    </a:lnTo>
                    <a:lnTo>
                      <a:pt x="89" y="1059"/>
                    </a:lnTo>
                    <a:lnTo>
                      <a:pt x="56" y="1059"/>
                    </a:lnTo>
                    <a:lnTo>
                      <a:pt x="0" y="1070"/>
                    </a:lnTo>
                    <a:lnTo>
                      <a:pt x="0" y="1115"/>
                    </a:lnTo>
                    <a:lnTo>
                      <a:pt x="355" y="1115"/>
                    </a:lnTo>
                    <a:lnTo>
                      <a:pt x="355" y="1070"/>
                    </a:lnTo>
                    <a:lnTo>
                      <a:pt x="300" y="1070"/>
                    </a:lnTo>
                    <a:lnTo>
                      <a:pt x="267" y="1059"/>
                    </a:lnTo>
                    <a:lnTo>
                      <a:pt x="244" y="1048"/>
                    </a:lnTo>
                    <a:lnTo>
                      <a:pt x="233" y="1026"/>
                    </a:lnTo>
                    <a:lnTo>
                      <a:pt x="233" y="702"/>
                    </a:lnTo>
                    <a:lnTo>
                      <a:pt x="256" y="591"/>
                    </a:lnTo>
                    <a:lnTo>
                      <a:pt x="300" y="502"/>
                    </a:lnTo>
                    <a:lnTo>
                      <a:pt x="378" y="457"/>
                    </a:lnTo>
                    <a:lnTo>
                      <a:pt x="455" y="435"/>
                    </a:lnTo>
                    <a:lnTo>
                      <a:pt x="511" y="457"/>
                    </a:lnTo>
                    <a:lnTo>
                      <a:pt x="544" y="491"/>
                    </a:lnTo>
                    <a:lnTo>
                      <a:pt x="566" y="546"/>
                    </a:lnTo>
                    <a:lnTo>
                      <a:pt x="566" y="1026"/>
                    </a:lnTo>
                    <a:lnTo>
                      <a:pt x="555" y="1048"/>
                    </a:lnTo>
                    <a:lnTo>
                      <a:pt x="544" y="1059"/>
                    </a:lnTo>
                    <a:lnTo>
                      <a:pt x="488" y="1059"/>
                    </a:lnTo>
                    <a:lnTo>
                      <a:pt x="444" y="1070"/>
                    </a:lnTo>
                    <a:lnTo>
                      <a:pt x="444" y="1115"/>
                    </a:lnTo>
                    <a:lnTo>
                      <a:pt x="799" y="1115"/>
                    </a:lnTo>
                    <a:lnTo>
                      <a:pt x="799" y="1070"/>
                    </a:lnTo>
                    <a:lnTo>
                      <a:pt x="755" y="1070"/>
                    </a:lnTo>
                    <a:lnTo>
                      <a:pt x="721" y="1059"/>
                    </a:lnTo>
                    <a:lnTo>
                      <a:pt x="699" y="1059"/>
                    </a:lnTo>
                    <a:lnTo>
                      <a:pt x="677" y="1014"/>
                    </a:lnTo>
                    <a:lnTo>
                      <a:pt x="677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0" name="Freeform 114"/>
              <p:cNvSpPr>
                <a:spLocks noEditPoints="1"/>
              </p:cNvSpPr>
              <p:nvPr/>
            </p:nvSpPr>
            <p:spPr bwMode="auto">
              <a:xfrm>
                <a:off x="4661" y="14881"/>
                <a:ext cx="610" cy="747"/>
              </a:xfrm>
              <a:custGeom>
                <a:avLst/>
                <a:gdLst/>
                <a:ahLst/>
                <a:cxnLst>
                  <a:cxn ang="0">
                    <a:pos x="577" y="357"/>
                  </a:cxn>
                  <a:cxn ang="0">
                    <a:pos x="599" y="357"/>
                  </a:cxn>
                  <a:cxn ang="0">
                    <a:pos x="610" y="346"/>
                  </a:cxn>
                  <a:cxn ang="0">
                    <a:pos x="610" y="323"/>
                  </a:cxn>
                  <a:cxn ang="0">
                    <a:pos x="599" y="223"/>
                  </a:cxn>
                  <a:cxn ang="0">
                    <a:pos x="565" y="145"/>
                  </a:cxn>
                  <a:cxn ang="0">
                    <a:pos x="510" y="67"/>
                  </a:cxn>
                  <a:cxn ang="0">
                    <a:pos x="432" y="23"/>
                  </a:cxn>
                  <a:cxn ang="0">
                    <a:pos x="321" y="0"/>
                  </a:cxn>
                  <a:cxn ang="0">
                    <a:pos x="199" y="34"/>
                  </a:cxn>
                  <a:cxn ang="0">
                    <a:pos x="89" y="112"/>
                  </a:cxn>
                  <a:cxn ang="0">
                    <a:pos x="22" y="234"/>
                  </a:cxn>
                  <a:cxn ang="0">
                    <a:pos x="0" y="368"/>
                  </a:cxn>
                  <a:cxn ang="0">
                    <a:pos x="22" y="524"/>
                  </a:cxn>
                  <a:cxn ang="0">
                    <a:pos x="100" y="636"/>
                  </a:cxn>
                  <a:cxn ang="0">
                    <a:pos x="211" y="714"/>
                  </a:cxn>
                  <a:cxn ang="0">
                    <a:pos x="344" y="747"/>
                  </a:cxn>
                  <a:cxn ang="0">
                    <a:pos x="443" y="725"/>
                  </a:cxn>
                  <a:cxn ang="0">
                    <a:pos x="521" y="680"/>
                  </a:cxn>
                  <a:cxn ang="0">
                    <a:pos x="577" y="624"/>
                  </a:cxn>
                  <a:cxn ang="0">
                    <a:pos x="599" y="569"/>
                  </a:cxn>
                  <a:cxn ang="0">
                    <a:pos x="610" y="535"/>
                  </a:cxn>
                  <a:cxn ang="0">
                    <a:pos x="610" y="524"/>
                  </a:cxn>
                  <a:cxn ang="0">
                    <a:pos x="599" y="513"/>
                  </a:cxn>
                  <a:cxn ang="0">
                    <a:pos x="577" y="513"/>
                  </a:cxn>
                  <a:cxn ang="0">
                    <a:pos x="577" y="535"/>
                  </a:cxn>
                  <a:cxn ang="0">
                    <a:pos x="532" y="613"/>
                  </a:cxn>
                  <a:cxn ang="0">
                    <a:pos x="477" y="669"/>
                  </a:cxn>
                  <a:cxn ang="0">
                    <a:pos x="421" y="691"/>
                  </a:cxn>
                  <a:cxn ang="0">
                    <a:pos x="377" y="702"/>
                  </a:cxn>
                  <a:cxn ang="0">
                    <a:pos x="355" y="702"/>
                  </a:cxn>
                  <a:cxn ang="0">
                    <a:pos x="277" y="691"/>
                  </a:cxn>
                  <a:cxn ang="0">
                    <a:pos x="222" y="647"/>
                  </a:cxn>
                  <a:cxn ang="0">
                    <a:pos x="177" y="591"/>
                  </a:cxn>
                  <a:cxn ang="0">
                    <a:pos x="144" y="513"/>
                  </a:cxn>
                  <a:cxn ang="0">
                    <a:pos x="133" y="424"/>
                  </a:cxn>
                  <a:cxn ang="0">
                    <a:pos x="122" y="357"/>
                  </a:cxn>
                  <a:cxn ang="0">
                    <a:pos x="577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188" y="123"/>
                  </a:cxn>
                  <a:cxn ang="0">
                    <a:pos x="233" y="67"/>
                  </a:cxn>
                  <a:cxn ang="0">
                    <a:pos x="288" y="45"/>
                  </a:cxn>
                  <a:cxn ang="0">
                    <a:pos x="321" y="45"/>
                  </a:cxn>
                  <a:cxn ang="0">
                    <a:pos x="399" y="56"/>
                  </a:cxn>
                  <a:cxn ang="0">
                    <a:pos x="443" y="101"/>
                  </a:cxn>
                  <a:cxn ang="0">
                    <a:pos x="477" y="156"/>
                  </a:cxn>
                  <a:cxn ang="0">
                    <a:pos x="499" y="223"/>
                  </a:cxn>
                  <a:cxn ang="0">
                    <a:pos x="510" y="279"/>
                  </a:cxn>
                  <a:cxn ang="0">
                    <a:pos x="510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10" h="747">
                    <a:moveTo>
                      <a:pt x="577" y="357"/>
                    </a:moveTo>
                    <a:lnTo>
                      <a:pt x="599" y="357"/>
                    </a:lnTo>
                    <a:lnTo>
                      <a:pt x="610" y="346"/>
                    </a:lnTo>
                    <a:lnTo>
                      <a:pt x="610" y="323"/>
                    </a:lnTo>
                    <a:lnTo>
                      <a:pt x="599" y="223"/>
                    </a:lnTo>
                    <a:lnTo>
                      <a:pt x="565" y="145"/>
                    </a:lnTo>
                    <a:lnTo>
                      <a:pt x="510" y="67"/>
                    </a:lnTo>
                    <a:lnTo>
                      <a:pt x="432" y="23"/>
                    </a:lnTo>
                    <a:lnTo>
                      <a:pt x="321" y="0"/>
                    </a:lnTo>
                    <a:lnTo>
                      <a:pt x="199" y="34"/>
                    </a:lnTo>
                    <a:lnTo>
                      <a:pt x="89" y="112"/>
                    </a:lnTo>
                    <a:lnTo>
                      <a:pt x="22" y="234"/>
                    </a:lnTo>
                    <a:lnTo>
                      <a:pt x="0" y="368"/>
                    </a:lnTo>
                    <a:lnTo>
                      <a:pt x="22" y="524"/>
                    </a:lnTo>
                    <a:lnTo>
                      <a:pt x="100" y="636"/>
                    </a:lnTo>
                    <a:lnTo>
                      <a:pt x="211" y="714"/>
                    </a:lnTo>
                    <a:lnTo>
                      <a:pt x="344" y="747"/>
                    </a:lnTo>
                    <a:lnTo>
                      <a:pt x="443" y="725"/>
                    </a:lnTo>
                    <a:lnTo>
                      <a:pt x="521" y="680"/>
                    </a:lnTo>
                    <a:lnTo>
                      <a:pt x="577" y="624"/>
                    </a:lnTo>
                    <a:lnTo>
                      <a:pt x="599" y="569"/>
                    </a:lnTo>
                    <a:lnTo>
                      <a:pt x="610" y="535"/>
                    </a:lnTo>
                    <a:lnTo>
                      <a:pt x="610" y="524"/>
                    </a:lnTo>
                    <a:lnTo>
                      <a:pt x="599" y="513"/>
                    </a:lnTo>
                    <a:lnTo>
                      <a:pt x="577" y="513"/>
                    </a:lnTo>
                    <a:lnTo>
                      <a:pt x="577" y="535"/>
                    </a:lnTo>
                    <a:lnTo>
                      <a:pt x="532" y="613"/>
                    </a:lnTo>
                    <a:lnTo>
                      <a:pt x="477" y="669"/>
                    </a:lnTo>
                    <a:lnTo>
                      <a:pt x="421" y="691"/>
                    </a:lnTo>
                    <a:lnTo>
                      <a:pt x="377" y="702"/>
                    </a:lnTo>
                    <a:lnTo>
                      <a:pt x="355" y="702"/>
                    </a:lnTo>
                    <a:lnTo>
                      <a:pt x="277" y="691"/>
                    </a:lnTo>
                    <a:lnTo>
                      <a:pt x="222" y="647"/>
                    </a:lnTo>
                    <a:lnTo>
                      <a:pt x="177" y="591"/>
                    </a:lnTo>
                    <a:lnTo>
                      <a:pt x="144" y="513"/>
                    </a:lnTo>
                    <a:lnTo>
                      <a:pt x="133" y="424"/>
                    </a:lnTo>
                    <a:lnTo>
                      <a:pt x="122" y="357"/>
                    </a:lnTo>
                    <a:lnTo>
                      <a:pt x="577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188" y="123"/>
                    </a:lnTo>
                    <a:lnTo>
                      <a:pt x="233" y="67"/>
                    </a:lnTo>
                    <a:lnTo>
                      <a:pt x="288" y="45"/>
                    </a:lnTo>
                    <a:lnTo>
                      <a:pt x="321" y="45"/>
                    </a:lnTo>
                    <a:lnTo>
                      <a:pt x="399" y="56"/>
                    </a:lnTo>
                    <a:lnTo>
                      <a:pt x="443" y="101"/>
                    </a:lnTo>
                    <a:lnTo>
                      <a:pt x="477" y="156"/>
                    </a:lnTo>
                    <a:lnTo>
                      <a:pt x="499" y="223"/>
                    </a:lnTo>
                    <a:lnTo>
                      <a:pt x="510" y="279"/>
                    </a:lnTo>
                    <a:lnTo>
                      <a:pt x="510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1" name="Freeform 115"/>
              <p:cNvSpPr>
                <a:spLocks/>
              </p:cNvSpPr>
              <p:nvPr/>
            </p:nvSpPr>
            <p:spPr bwMode="auto">
              <a:xfrm>
                <a:off x="5371" y="14892"/>
                <a:ext cx="1253" cy="714"/>
              </a:xfrm>
              <a:custGeom>
                <a:avLst/>
                <a:gdLst/>
                <a:ahLst/>
                <a:cxnLst>
                  <a:cxn ang="0">
                    <a:pos x="122" y="647"/>
                  </a:cxn>
                  <a:cxn ang="0">
                    <a:pos x="44" y="658"/>
                  </a:cxn>
                  <a:cxn ang="0">
                    <a:pos x="0" y="714"/>
                  </a:cxn>
                  <a:cxn ang="0">
                    <a:pos x="366" y="669"/>
                  </a:cxn>
                  <a:cxn ang="0">
                    <a:pos x="288" y="658"/>
                  </a:cxn>
                  <a:cxn ang="0">
                    <a:pos x="244" y="647"/>
                  </a:cxn>
                  <a:cxn ang="0">
                    <a:pos x="233" y="591"/>
                  </a:cxn>
                  <a:cxn ang="0">
                    <a:pos x="255" y="190"/>
                  </a:cxn>
                  <a:cxn ang="0">
                    <a:pos x="377" y="56"/>
                  </a:cxn>
                  <a:cxn ang="0">
                    <a:pos x="510" y="56"/>
                  </a:cxn>
                  <a:cxn ang="0">
                    <a:pos x="565" y="145"/>
                  </a:cxn>
                  <a:cxn ang="0">
                    <a:pos x="543" y="658"/>
                  </a:cxn>
                  <a:cxn ang="0">
                    <a:pos x="443" y="669"/>
                  </a:cxn>
                  <a:cxn ang="0">
                    <a:pos x="809" y="714"/>
                  </a:cxn>
                  <a:cxn ang="0">
                    <a:pos x="765" y="669"/>
                  </a:cxn>
                  <a:cxn ang="0">
                    <a:pos x="699" y="658"/>
                  </a:cxn>
                  <a:cxn ang="0">
                    <a:pos x="687" y="625"/>
                  </a:cxn>
                  <a:cxn ang="0">
                    <a:pos x="676" y="301"/>
                  </a:cxn>
                  <a:cxn ang="0">
                    <a:pos x="754" y="101"/>
                  </a:cxn>
                  <a:cxn ang="0">
                    <a:pos x="898" y="34"/>
                  </a:cxn>
                  <a:cxn ang="0">
                    <a:pos x="998" y="90"/>
                  </a:cxn>
                  <a:cxn ang="0">
                    <a:pos x="1020" y="212"/>
                  </a:cxn>
                  <a:cxn ang="0">
                    <a:pos x="998" y="647"/>
                  </a:cxn>
                  <a:cxn ang="0">
                    <a:pos x="943" y="658"/>
                  </a:cxn>
                  <a:cxn ang="0">
                    <a:pos x="887" y="714"/>
                  </a:cxn>
                  <a:cxn ang="0">
                    <a:pos x="1253" y="669"/>
                  </a:cxn>
                  <a:cxn ang="0">
                    <a:pos x="1175" y="658"/>
                  </a:cxn>
                  <a:cxn ang="0">
                    <a:pos x="1131" y="636"/>
                  </a:cxn>
                  <a:cxn ang="0">
                    <a:pos x="1109" y="123"/>
                  </a:cxn>
                  <a:cxn ang="0">
                    <a:pos x="1053" y="45"/>
                  </a:cxn>
                  <a:cxn ang="0">
                    <a:pos x="998" y="12"/>
                  </a:cxn>
                  <a:cxn ang="0">
                    <a:pos x="909" y="0"/>
                  </a:cxn>
                  <a:cxn ang="0">
                    <a:pos x="754" y="56"/>
                  </a:cxn>
                  <a:cxn ang="0">
                    <a:pos x="676" y="156"/>
                  </a:cxn>
                  <a:cxn ang="0">
                    <a:pos x="588" y="34"/>
                  </a:cxn>
                  <a:cxn ang="0">
                    <a:pos x="466" y="0"/>
                  </a:cxn>
                  <a:cxn ang="0">
                    <a:pos x="277" y="78"/>
                  </a:cxn>
                  <a:cxn ang="0">
                    <a:pos x="222" y="0"/>
                  </a:cxn>
                  <a:cxn ang="0">
                    <a:pos x="0" y="67"/>
                  </a:cxn>
                  <a:cxn ang="0">
                    <a:pos x="88" y="78"/>
                  </a:cxn>
                  <a:cxn ang="0">
                    <a:pos x="122" y="101"/>
                  </a:cxn>
                </a:cxnLst>
                <a:rect l="0" t="0" r="r" b="b"/>
                <a:pathLst>
                  <a:path w="1253" h="714">
                    <a:moveTo>
                      <a:pt x="122" y="156"/>
                    </a:moveTo>
                    <a:lnTo>
                      <a:pt x="122" y="647"/>
                    </a:lnTo>
                    <a:lnTo>
                      <a:pt x="100" y="658"/>
                    </a:lnTo>
                    <a:lnTo>
                      <a:pt x="44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66" y="714"/>
                    </a:lnTo>
                    <a:lnTo>
                      <a:pt x="366" y="669"/>
                    </a:lnTo>
                    <a:lnTo>
                      <a:pt x="321" y="669"/>
                    </a:lnTo>
                    <a:lnTo>
                      <a:pt x="288" y="658"/>
                    </a:lnTo>
                    <a:lnTo>
                      <a:pt x="255" y="658"/>
                    </a:lnTo>
                    <a:lnTo>
                      <a:pt x="244" y="647"/>
                    </a:lnTo>
                    <a:lnTo>
                      <a:pt x="244" y="625"/>
                    </a:lnTo>
                    <a:lnTo>
                      <a:pt x="233" y="591"/>
                    </a:lnTo>
                    <a:lnTo>
                      <a:pt x="233" y="301"/>
                    </a:lnTo>
                    <a:lnTo>
                      <a:pt x="255" y="190"/>
                    </a:lnTo>
                    <a:lnTo>
                      <a:pt x="310" y="101"/>
                    </a:lnTo>
                    <a:lnTo>
                      <a:pt x="377" y="56"/>
                    </a:lnTo>
                    <a:lnTo>
                      <a:pt x="454" y="34"/>
                    </a:lnTo>
                    <a:lnTo>
                      <a:pt x="510" y="56"/>
                    </a:lnTo>
                    <a:lnTo>
                      <a:pt x="554" y="90"/>
                    </a:lnTo>
                    <a:lnTo>
                      <a:pt x="565" y="145"/>
                    </a:lnTo>
                    <a:lnTo>
                      <a:pt x="565" y="647"/>
                    </a:lnTo>
                    <a:lnTo>
                      <a:pt x="543" y="658"/>
                    </a:lnTo>
                    <a:lnTo>
                      <a:pt x="488" y="658"/>
                    </a:lnTo>
                    <a:lnTo>
                      <a:pt x="443" y="669"/>
                    </a:lnTo>
                    <a:lnTo>
                      <a:pt x="443" y="714"/>
                    </a:lnTo>
                    <a:lnTo>
                      <a:pt x="809" y="714"/>
                    </a:lnTo>
                    <a:lnTo>
                      <a:pt x="809" y="669"/>
                    </a:lnTo>
                    <a:lnTo>
                      <a:pt x="765" y="669"/>
                    </a:lnTo>
                    <a:lnTo>
                      <a:pt x="732" y="658"/>
                    </a:lnTo>
                    <a:lnTo>
                      <a:pt x="699" y="658"/>
                    </a:lnTo>
                    <a:lnTo>
                      <a:pt x="687" y="647"/>
                    </a:lnTo>
                    <a:lnTo>
                      <a:pt x="687" y="625"/>
                    </a:lnTo>
                    <a:lnTo>
                      <a:pt x="676" y="591"/>
                    </a:lnTo>
                    <a:lnTo>
                      <a:pt x="676" y="301"/>
                    </a:lnTo>
                    <a:lnTo>
                      <a:pt x="699" y="190"/>
                    </a:lnTo>
                    <a:lnTo>
                      <a:pt x="754" y="101"/>
                    </a:lnTo>
                    <a:lnTo>
                      <a:pt x="821" y="56"/>
                    </a:lnTo>
                    <a:lnTo>
                      <a:pt x="898" y="34"/>
                    </a:lnTo>
                    <a:lnTo>
                      <a:pt x="954" y="56"/>
                    </a:lnTo>
                    <a:lnTo>
                      <a:pt x="998" y="90"/>
                    </a:lnTo>
                    <a:lnTo>
                      <a:pt x="1009" y="145"/>
                    </a:lnTo>
                    <a:lnTo>
                      <a:pt x="1020" y="212"/>
                    </a:lnTo>
                    <a:lnTo>
                      <a:pt x="1020" y="625"/>
                    </a:lnTo>
                    <a:lnTo>
                      <a:pt x="998" y="647"/>
                    </a:lnTo>
                    <a:lnTo>
                      <a:pt x="976" y="658"/>
                    </a:lnTo>
                    <a:lnTo>
                      <a:pt x="943" y="658"/>
                    </a:lnTo>
                    <a:lnTo>
                      <a:pt x="887" y="669"/>
                    </a:lnTo>
                    <a:lnTo>
                      <a:pt x="887" y="714"/>
                    </a:lnTo>
                    <a:lnTo>
                      <a:pt x="1253" y="714"/>
                    </a:lnTo>
                    <a:lnTo>
                      <a:pt x="1253" y="669"/>
                    </a:lnTo>
                    <a:lnTo>
                      <a:pt x="1209" y="669"/>
                    </a:lnTo>
                    <a:lnTo>
                      <a:pt x="1175" y="658"/>
                    </a:lnTo>
                    <a:lnTo>
                      <a:pt x="1142" y="658"/>
                    </a:lnTo>
                    <a:lnTo>
                      <a:pt x="1131" y="636"/>
                    </a:lnTo>
                    <a:lnTo>
                      <a:pt x="1131" y="201"/>
                    </a:lnTo>
                    <a:lnTo>
                      <a:pt x="1109" y="123"/>
                    </a:lnTo>
                    <a:lnTo>
                      <a:pt x="1076" y="67"/>
                    </a:lnTo>
                    <a:lnTo>
                      <a:pt x="1053" y="45"/>
                    </a:lnTo>
                    <a:lnTo>
                      <a:pt x="1031" y="34"/>
                    </a:lnTo>
                    <a:lnTo>
                      <a:pt x="998" y="12"/>
                    </a:lnTo>
                    <a:lnTo>
                      <a:pt x="965" y="12"/>
                    </a:lnTo>
                    <a:lnTo>
                      <a:pt x="909" y="0"/>
                    </a:lnTo>
                    <a:lnTo>
                      <a:pt x="821" y="23"/>
                    </a:lnTo>
                    <a:lnTo>
                      <a:pt x="754" y="56"/>
                    </a:lnTo>
                    <a:lnTo>
                      <a:pt x="710" y="112"/>
                    </a:lnTo>
                    <a:lnTo>
                      <a:pt x="676" y="156"/>
                    </a:lnTo>
                    <a:lnTo>
                      <a:pt x="643" y="78"/>
                    </a:lnTo>
                    <a:lnTo>
                      <a:pt x="588" y="34"/>
                    </a:lnTo>
                    <a:lnTo>
                      <a:pt x="521" y="12"/>
                    </a:lnTo>
                    <a:lnTo>
                      <a:pt x="466" y="0"/>
                    </a:lnTo>
                    <a:lnTo>
                      <a:pt x="366" y="23"/>
                    </a:lnTo>
                    <a:lnTo>
                      <a:pt x="277" y="78"/>
                    </a:lnTo>
                    <a:lnTo>
                      <a:pt x="222" y="168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88" y="78"/>
                    </a:lnTo>
                    <a:lnTo>
                      <a:pt x="111" y="90"/>
                    </a:lnTo>
                    <a:lnTo>
                      <a:pt x="122" y="101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2" name="Freeform 116"/>
              <p:cNvSpPr>
                <a:spLocks noEditPoints="1"/>
              </p:cNvSpPr>
              <p:nvPr/>
            </p:nvSpPr>
            <p:spPr bwMode="auto">
              <a:xfrm>
                <a:off x="6724" y="14881"/>
                <a:ext cx="721" cy="747"/>
              </a:xfrm>
              <a:custGeom>
                <a:avLst/>
                <a:gdLst/>
                <a:ahLst/>
                <a:cxnLst>
                  <a:cxn ang="0">
                    <a:pos x="466" y="636"/>
                  </a:cxn>
                  <a:cxn ang="0">
                    <a:pos x="521" y="714"/>
                  </a:cxn>
                  <a:cxn ang="0">
                    <a:pos x="599" y="736"/>
                  </a:cxn>
                  <a:cxn ang="0">
                    <a:pos x="643" y="725"/>
                  </a:cxn>
                  <a:cxn ang="0">
                    <a:pos x="688" y="691"/>
                  </a:cxn>
                  <a:cxn ang="0">
                    <a:pos x="721" y="580"/>
                  </a:cxn>
                  <a:cxn ang="0">
                    <a:pos x="677" y="491"/>
                  </a:cxn>
                  <a:cxn ang="0">
                    <a:pos x="654" y="669"/>
                  </a:cxn>
                  <a:cxn ang="0">
                    <a:pos x="599" y="680"/>
                  </a:cxn>
                  <a:cxn ang="0">
                    <a:pos x="566" y="624"/>
                  </a:cxn>
                  <a:cxn ang="0">
                    <a:pos x="543" y="156"/>
                  </a:cxn>
                  <a:cxn ang="0">
                    <a:pos x="399" y="23"/>
                  </a:cxn>
                  <a:cxn ang="0">
                    <a:pos x="189" y="11"/>
                  </a:cxn>
                  <a:cxn ang="0">
                    <a:pos x="67" y="112"/>
                  </a:cxn>
                  <a:cxn ang="0">
                    <a:pos x="44" y="223"/>
                  </a:cxn>
                  <a:cxn ang="0">
                    <a:pos x="89" y="257"/>
                  </a:cxn>
                  <a:cxn ang="0">
                    <a:pos x="166" y="245"/>
                  </a:cxn>
                  <a:cxn ang="0">
                    <a:pos x="189" y="156"/>
                  </a:cxn>
                  <a:cxn ang="0">
                    <a:pos x="144" y="123"/>
                  </a:cxn>
                  <a:cxn ang="0">
                    <a:pos x="144" y="78"/>
                  </a:cxn>
                  <a:cxn ang="0">
                    <a:pos x="211" y="45"/>
                  </a:cxn>
                  <a:cxn ang="0">
                    <a:pos x="344" y="56"/>
                  </a:cxn>
                  <a:cxn ang="0">
                    <a:pos x="433" y="156"/>
                  </a:cxn>
                  <a:cxn ang="0">
                    <a:pos x="455" y="301"/>
                  </a:cxn>
                  <a:cxn ang="0">
                    <a:pos x="155" y="368"/>
                  </a:cxn>
                  <a:cxn ang="0">
                    <a:pos x="11" y="502"/>
                  </a:cxn>
                  <a:cxn ang="0">
                    <a:pos x="11" y="636"/>
                  </a:cxn>
                  <a:cxn ang="0">
                    <a:pos x="122" y="725"/>
                  </a:cxn>
                  <a:cxn ang="0">
                    <a:pos x="344" y="725"/>
                  </a:cxn>
                  <a:cxn ang="0">
                    <a:pos x="466" y="602"/>
                  </a:cxn>
                  <a:cxn ang="0">
                    <a:pos x="455" y="502"/>
                  </a:cxn>
                  <a:cxn ang="0">
                    <a:pos x="388" y="658"/>
                  </a:cxn>
                  <a:cxn ang="0">
                    <a:pos x="266" y="702"/>
                  </a:cxn>
                  <a:cxn ang="0">
                    <a:pos x="177" y="680"/>
                  </a:cxn>
                  <a:cxn ang="0">
                    <a:pos x="122" y="569"/>
                  </a:cxn>
                  <a:cxn ang="0">
                    <a:pos x="166" y="457"/>
                  </a:cxn>
                  <a:cxn ang="0">
                    <a:pos x="311" y="357"/>
                  </a:cxn>
                </a:cxnLst>
                <a:rect l="0" t="0" r="r" b="b"/>
                <a:pathLst>
                  <a:path w="721" h="747">
                    <a:moveTo>
                      <a:pt x="466" y="602"/>
                    </a:moveTo>
                    <a:lnTo>
                      <a:pt x="466" y="636"/>
                    </a:lnTo>
                    <a:lnTo>
                      <a:pt x="477" y="669"/>
                    </a:lnTo>
                    <a:lnTo>
                      <a:pt x="521" y="714"/>
                    </a:lnTo>
                    <a:lnTo>
                      <a:pt x="588" y="736"/>
                    </a:lnTo>
                    <a:lnTo>
                      <a:pt x="599" y="736"/>
                    </a:lnTo>
                    <a:lnTo>
                      <a:pt x="621" y="725"/>
                    </a:lnTo>
                    <a:lnTo>
                      <a:pt x="643" y="725"/>
                    </a:lnTo>
                    <a:lnTo>
                      <a:pt x="666" y="702"/>
                    </a:lnTo>
                    <a:lnTo>
                      <a:pt x="688" y="691"/>
                    </a:lnTo>
                    <a:lnTo>
                      <a:pt x="710" y="624"/>
                    </a:lnTo>
                    <a:lnTo>
                      <a:pt x="721" y="580"/>
                    </a:lnTo>
                    <a:lnTo>
                      <a:pt x="721" y="491"/>
                    </a:lnTo>
                    <a:lnTo>
                      <a:pt x="677" y="491"/>
                    </a:lnTo>
                    <a:lnTo>
                      <a:pt x="677" y="624"/>
                    </a:lnTo>
                    <a:lnTo>
                      <a:pt x="654" y="669"/>
                    </a:lnTo>
                    <a:lnTo>
                      <a:pt x="643" y="680"/>
                    </a:lnTo>
                    <a:lnTo>
                      <a:pt x="599" y="680"/>
                    </a:lnTo>
                    <a:lnTo>
                      <a:pt x="588" y="669"/>
                    </a:lnTo>
                    <a:lnTo>
                      <a:pt x="566" y="624"/>
                    </a:lnTo>
                    <a:lnTo>
                      <a:pt x="566" y="212"/>
                    </a:lnTo>
                    <a:lnTo>
                      <a:pt x="543" y="156"/>
                    </a:lnTo>
                    <a:lnTo>
                      <a:pt x="499" y="89"/>
                    </a:lnTo>
                    <a:lnTo>
                      <a:pt x="399" y="23"/>
                    </a:lnTo>
                    <a:lnTo>
                      <a:pt x="288" y="0"/>
                    </a:lnTo>
                    <a:lnTo>
                      <a:pt x="189" y="11"/>
                    </a:lnTo>
                    <a:lnTo>
                      <a:pt x="111" y="56"/>
                    </a:lnTo>
                    <a:lnTo>
                      <a:pt x="67" y="112"/>
                    </a:lnTo>
                    <a:lnTo>
                      <a:pt x="44" y="190"/>
                    </a:lnTo>
                    <a:lnTo>
                      <a:pt x="44" y="223"/>
                    </a:lnTo>
                    <a:lnTo>
                      <a:pt x="67" y="245"/>
                    </a:lnTo>
                    <a:lnTo>
                      <a:pt x="89" y="257"/>
                    </a:lnTo>
                    <a:lnTo>
                      <a:pt x="144" y="257"/>
                    </a:lnTo>
                    <a:lnTo>
                      <a:pt x="166" y="245"/>
                    </a:lnTo>
                    <a:lnTo>
                      <a:pt x="189" y="212"/>
                    </a:lnTo>
                    <a:lnTo>
                      <a:pt x="189" y="156"/>
                    </a:lnTo>
                    <a:lnTo>
                      <a:pt x="166" y="134"/>
                    </a:lnTo>
                    <a:lnTo>
                      <a:pt x="144" y="123"/>
                    </a:lnTo>
                    <a:lnTo>
                      <a:pt x="111" y="112"/>
                    </a:lnTo>
                    <a:lnTo>
                      <a:pt x="144" y="78"/>
                    </a:lnTo>
                    <a:lnTo>
                      <a:pt x="177" y="67"/>
                    </a:lnTo>
                    <a:lnTo>
                      <a:pt x="211" y="45"/>
                    </a:lnTo>
                    <a:lnTo>
                      <a:pt x="277" y="45"/>
                    </a:lnTo>
                    <a:lnTo>
                      <a:pt x="344" y="56"/>
                    </a:lnTo>
                    <a:lnTo>
                      <a:pt x="399" y="89"/>
                    </a:lnTo>
                    <a:lnTo>
                      <a:pt x="433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11" y="312"/>
                    </a:lnTo>
                    <a:lnTo>
                      <a:pt x="155" y="368"/>
                    </a:lnTo>
                    <a:lnTo>
                      <a:pt x="67" y="424"/>
                    </a:lnTo>
                    <a:lnTo>
                      <a:pt x="11" y="502"/>
                    </a:lnTo>
                    <a:lnTo>
                      <a:pt x="0" y="569"/>
                    </a:lnTo>
                    <a:lnTo>
                      <a:pt x="11" y="636"/>
                    </a:lnTo>
                    <a:lnTo>
                      <a:pt x="55" y="691"/>
                    </a:lnTo>
                    <a:lnTo>
                      <a:pt x="122" y="725"/>
                    </a:lnTo>
                    <a:lnTo>
                      <a:pt x="255" y="747"/>
                    </a:lnTo>
                    <a:lnTo>
                      <a:pt x="344" y="725"/>
                    </a:lnTo>
                    <a:lnTo>
                      <a:pt x="421" y="669"/>
                    </a:lnTo>
                    <a:lnTo>
                      <a:pt x="466" y="602"/>
                    </a:lnTo>
                    <a:close/>
                    <a:moveTo>
                      <a:pt x="455" y="335"/>
                    </a:moveTo>
                    <a:lnTo>
                      <a:pt x="455" y="502"/>
                    </a:lnTo>
                    <a:lnTo>
                      <a:pt x="433" y="602"/>
                    </a:lnTo>
                    <a:lnTo>
                      <a:pt x="388" y="658"/>
                    </a:lnTo>
                    <a:lnTo>
                      <a:pt x="322" y="691"/>
                    </a:lnTo>
                    <a:lnTo>
                      <a:pt x="266" y="702"/>
                    </a:lnTo>
                    <a:lnTo>
                      <a:pt x="222" y="702"/>
                    </a:lnTo>
                    <a:lnTo>
                      <a:pt x="177" y="680"/>
                    </a:lnTo>
                    <a:lnTo>
                      <a:pt x="144" y="658"/>
                    </a:lnTo>
                    <a:lnTo>
                      <a:pt x="122" y="569"/>
                    </a:lnTo>
                    <a:lnTo>
                      <a:pt x="133" y="513"/>
                    </a:lnTo>
                    <a:lnTo>
                      <a:pt x="166" y="457"/>
                    </a:lnTo>
                    <a:lnTo>
                      <a:pt x="222" y="402"/>
                    </a:lnTo>
                    <a:lnTo>
                      <a:pt x="311" y="357"/>
                    </a:lnTo>
                    <a:lnTo>
                      <a:pt x="455" y="3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3" name="Freeform 117"/>
              <p:cNvSpPr>
                <a:spLocks/>
              </p:cNvSpPr>
              <p:nvPr/>
            </p:nvSpPr>
            <p:spPr bwMode="auto">
              <a:xfrm>
                <a:off x="7489" y="14614"/>
                <a:ext cx="499" cy="1014"/>
              </a:xfrm>
              <a:custGeom>
                <a:avLst/>
                <a:gdLst/>
                <a:ahLst/>
                <a:cxnLst>
                  <a:cxn ang="0">
                    <a:pos x="244" y="345"/>
                  </a:cxn>
                  <a:cxn ang="0">
                    <a:pos x="466" y="345"/>
                  </a:cxn>
                  <a:cxn ang="0">
                    <a:pos x="466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00" y="0"/>
                  </a:cxn>
                  <a:cxn ang="0">
                    <a:pos x="189" y="89"/>
                  </a:cxn>
                  <a:cxn ang="0">
                    <a:pos x="178" y="167"/>
                  </a:cxn>
                  <a:cxn ang="0">
                    <a:pos x="133" y="234"/>
                  </a:cxn>
                  <a:cxn ang="0">
                    <a:pos x="78" y="290"/>
                  </a:cxn>
                  <a:cxn ang="0">
                    <a:pos x="0" y="312"/>
                  </a:cxn>
                  <a:cxn ang="0">
                    <a:pos x="0" y="345"/>
                  </a:cxn>
                  <a:cxn ang="0">
                    <a:pos x="133" y="345"/>
                  </a:cxn>
                  <a:cxn ang="0">
                    <a:pos x="133" y="791"/>
                  </a:cxn>
                  <a:cxn ang="0">
                    <a:pos x="145" y="891"/>
                  </a:cxn>
                  <a:cxn ang="0">
                    <a:pos x="189" y="958"/>
                  </a:cxn>
                  <a:cxn ang="0">
                    <a:pos x="244" y="992"/>
                  </a:cxn>
                  <a:cxn ang="0">
                    <a:pos x="333" y="1014"/>
                  </a:cxn>
                  <a:cxn ang="0">
                    <a:pos x="411" y="992"/>
                  </a:cxn>
                  <a:cxn ang="0">
                    <a:pos x="455" y="936"/>
                  </a:cxn>
                  <a:cxn ang="0">
                    <a:pos x="488" y="869"/>
                  </a:cxn>
                  <a:cxn ang="0">
                    <a:pos x="499" y="791"/>
                  </a:cxn>
                  <a:cxn ang="0">
                    <a:pos x="499" y="702"/>
                  </a:cxn>
                  <a:cxn ang="0">
                    <a:pos x="455" y="702"/>
                  </a:cxn>
                  <a:cxn ang="0">
                    <a:pos x="455" y="847"/>
                  </a:cxn>
                  <a:cxn ang="0">
                    <a:pos x="444" y="891"/>
                  </a:cxn>
                  <a:cxn ang="0">
                    <a:pos x="422" y="925"/>
                  </a:cxn>
                  <a:cxn ang="0">
                    <a:pos x="377" y="969"/>
                  </a:cxn>
                  <a:cxn ang="0">
                    <a:pos x="311" y="969"/>
                  </a:cxn>
                  <a:cxn ang="0">
                    <a:pos x="267" y="925"/>
                  </a:cxn>
                  <a:cxn ang="0">
                    <a:pos x="255" y="903"/>
                  </a:cxn>
                  <a:cxn ang="0">
                    <a:pos x="255" y="880"/>
                  </a:cxn>
                  <a:cxn ang="0">
                    <a:pos x="244" y="858"/>
                  </a:cxn>
                  <a:cxn ang="0">
                    <a:pos x="244" y="791"/>
                  </a:cxn>
                  <a:cxn ang="0">
                    <a:pos x="244" y="345"/>
                  </a:cxn>
                </a:cxnLst>
                <a:rect l="0" t="0" r="r" b="b"/>
                <a:pathLst>
                  <a:path w="499" h="1014">
                    <a:moveTo>
                      <a:pt x="244" y="345"/>
                    </a:moveTo>
                    <a:lnTo>
                      <a:pt x="466" y="345"/>
                    </a:lnTo>
                    <a:lnTo>
                      <a:pt x="466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00" y="0"/>
                    </a:lnTo>
                    <a:lnTo>
                      <a:pt x="189" y="89"/>
                    </a:lnTo>
                    <a:lnTo>
                      <a:pt x="178" y="167"/>
                    </a:lnTo>
                    <a:lnTo>
                      <a:pt x="133" y="234"/>
                    </a:lnTo>
                    <a:lnTo>
                      <a:pt x="78" y="290"/>
                    </a:lnTo>
                    <a:lnTo>
                      <a:pt x="0" y="312"/>
                    </a:lnTo>
                    <a:lnTo>
                      <a:pt x="0" y="345"/>
                    </a:lnTo>
                    <a:lnTo>
                      <a:pt x="133" y="345"/>
                    </a:lnTo>
                    <a:lnTo>
                      <a:pt x="133" y="791"/>
                    </a:lnTo>
                    <a:lnTo>
                      <a:pt x="145" y="891"/>
                    </a:lnTo>
                    <a:lnTo>
                      <a:pt x="189" y="958"/>
                    </a:lnTo>
                    <a:lnTo>
                      <a:pt x="244" y="992"/>
                    </a:lnTo>
                    <a:lnTo>
                      <a:pt x="333" y="1014"/>
                    </a:lnTo>
                    <a:lnTo>
                      <a:pt x="411" y="992"/>
                    </a:lnTo>
                    <a:lnTo>
                      <a:pt x="455" y="936"/>
                    </a:lnTo>
                    <a:lnTo>
                      <a:pt x="488" y="869"/>
                    </a:lnTo>
                    <a:lnTo>
                      <a:pt x="499" y="791"/>
                    </a:lnTo>
                    <a:lnTo>
                      <a:pt x="499" y="702"/>
                    </a:lnTo>
                    <a:lnTo>
                      <a:pt x="455" y="702"/>
                    </a:lnTo>
                    <a:lnTo>
                      <a:pt x="455" y="847"/>
                    </a:lnTo>
                    <a:lnTo>
                      <a:pt x="444" y="891"/>
                    </a:lnTo>
                    <a:lnTo>
                      <a:pt x="422" y="925"/>
                    </a:lnTo>
                    <a:lnTo>
                      <a:pt x="377" y="969"/>
                    </a:lnTo>
                    <a:lnTo>
                      <a:pt x="311" y="969"/>
                    </a:lnTo>
                    <a:lnTo>
                      <a:pt x="267" y="925"/>
                    </a:lnTo>
                    <a:lnTo>
                      <a:pt x="255" y="903"/>
                    </a:lnTo>
                    <a:lnTo>
                      <a:pt x="255" y="880"/>
                    </a:lnTo>
                    <a:lnTo>
                      <a:pt x="244" y="858"/>
                    </a:lnTo>
                    <a:lnTo>
                      <a:pt x="244" y="791"/>
                    </a:lnTo>
                    <a:lnTo>
                      <a:pt x="244" y="3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4" name="Freeform 118"/>
              <p:cNvSpPr>
                <a:spLocks noEditPoints="1"/>
              </p:cNvSpPr>
              <p:nvPr/>
            </p:nvSpPr>
            <p:spPr bwMode="auto">
              <a:xfrm>
                <a:off x="8133" y="14536"/>
                <a:ext cx="344" cy="1070"/>
              </a:xfrm>
              <a:custGeom>
                <a:avLst/>
                <a:gdLst/>
                <a:ahLst/>
                <a:cxnLst>
                  <a:cxn ang="0">
                    <a:pos x="222" y="356"/>
                  </a:cxn>
                  <a:cxn ang="0">
                    <a:pos x="0" y="379"/>
                  </a:cxn>
                  <a:cxn ang="0">
                    <a:pos x="0" y="423"/>
                  </a:cxn>
                  <a:cxn ang="0">
                    <a:pos x="44" y="423"/>
                  </a:cxn>
                  <a:cxn ang="0">
                    <a:pos x="77" y="434"/>
                  </a:cxn>
                  <a:cxn ang="0">
                    <a:pos x="100" y="446"/>
                  </a:cxn>
                  <a:cxn ang="0">
                    <a:pos x="111" y="457"/>
                  </a:cxn>
                  <a:cxn ang="0">
                    <a:pos x="122" y="479"/>
                  </a:cxn>
                  <a:cxn ang="0">
                    <a:pos x="122" y="981"/>
                  </a:cxn>
                  <a:cxn ang="0">
                    <a:pos x="111" y="1003"/>
                  </a:cxn>
                  <a:cxn ang="0">
                    <a:pos x="88" y="1014"/>
                  </a:cxn>
                  <a:cxn ang="0">
                    <a:pos x="55" y="1014"/>
                  </a:cxn>
                  <a:cxn ang="0">
                    <a:pos x="0" y="1025"/>
                  </a:cxn>
                  <a:cxn ang="0">
                    <a:pos x="0" y="1070"/>
                  </a:cxn>
                  <a:cxn ang="0">
                    <a:pos x="344" y="1070"/>
                  </a:cxn>
                  <a:cxn ang="0">
                    <a:pos x="344" y="1025"/>
                  </a:cxn>
                  <a:cxn ang="0">
                    <a:pos x="299" y="1025"/>
                  </a:cxn>
                  <a:cxn ang="0">
                    <a:pos x="266" y="1014"/>
                  </a:cxn>
                  <a:cxn ang="0">
                    <a:pos x="244" y="1014"/>
                  </a:cxn>
                  <a:cxn ang="0">
                    <a:pos x="233" y="992"/>
                  </a:cxn>
                  <a:cxn ang="0">
                    <a:pos x="222" y="981"/>
                  </a:cxn>
                  <a:cxn ang="0">
                    <a:pos x="222" y="947"/>
                  </a:cxn>
                  <a:cxn ang="0">
                    <a:pos x="222" y="356"/>
                  </a:cxn>
                  <a:cxn ang="0">
                    <a:pos x="233" y="78"/>
                  </a:cxn>
                  <a:cxn ang="0">
                    <a:pos x="222" y="44"/>
                  </a:cxn>
                  <a:cxn ang="0">
                    <a:pos x="210" y="22"/>
                  </a:cxn>
                  <a:cxn ang="0">
                    <a:pos x="177" y="0"/>
                  </a:cxn>
                  <a:cxn ang="0">
                    <a:pos x="111" y="0"/>
                  </a:cxn>
                  <a:cxn ang="0">
                    <a:pos x="66" y="44"/>
                  </a:cxn>
                  <a:cxn ang="0">
                    <a:pos x="66" y="111"/>
                  </a:cxn>
                  <a:cxn ang="0">
                    <a:pos x="111" y="156"/>
                  </a:cxn>
                  <a:cxn ang="0">
                    <a:pos x="144" y="167"/>
                  </a:cxn>
                  <a:cxn ang="0">
                    <a:pos x="210" y="145"/>
                  </a:cxn>
                  <a:cxn ang="0">
                    <a:pos x="233" y="78"/>
                  </a:cxn>
                </a:cxnLst>
                <a:rect l="0" t="0" r="r" b="b"/>
                <a:pathLst>
                  <a:path w="344" h="1070">
                    <a:moveTo>
                      <a:pt x="222" y="356"/>
                    </a:moveTo>
                    <a:lnTo>
                      <a:pt x="0" y="379"/>
                    </a:lnTo>
                    <a:lnTo>
                      <a:pt x="0" y="423"/>
                    </a:lnTo>
                    <a:lnTo>
                      <a:pt x="44" y="423"/>
                    </a:lnTo>
                    <a:lnTo>
                      <a:pt x="77" y="434"/>
                    </a:lnTo>
                    <a:lnTo>
                      <a:pt x="100" y="446"/>
                    </a:lnTo>
                    <a:lnTo>
                      <a:pt x="111" y="457"/>
                    </a:lnTo>
                    <a:lnTo>
                      <a:pt x="122" y="479"/>
                    </a:lnTo>
                    <a:lnTo>
                      <a:pt x="122" y="981"/>
                    </a:lnTo>
                    <a:lnTo>
                      <a:pt x="111" y="1003"/>
                    </a:lnTo>
                    <a:lnTo>
                      <a:pt x="88" y="1014"/>
                    </a:lnTo>
                    <a:lnTo>
                      <a:pt x="55" y="1014"/>
                    </a:lnTo>
                    <a:lnTo>
                      <a:pt x="0" y="1025"/>
                    </a:lnTo>
                    <a:lnTo>
                      <a:pt x="0" y="1070"/>
                    </a:lnTo>
                    <a:lnTo>
                      <a:pt x="344" y="1070"/>
                    </a:lnTo>
                    <a:lnTo>
                      <a:pt x="344" y="1025"/>
                    </a:lnTo>
                    <a:lnTo>
                      <a:pt x="299" y="1025"/>
                    </a:lnTo>
                    <a:lnTo>
                      <a:pt x="266" y="1014"/>
                    </a:lnTo>
                    <a:lnTo>
                      <a:pt x="244" y="1014"/>
                    </a:lnTo>
                    <a:lnTo>
                      <a:pt x="233" y="992"/>
                    </a:lnTo>
                    <a:lnTo>
                      <a:pt x="222" y="981"/>
                    </a:lnTo>
                    <a:lnTo>
                      <a:pt x="222" y="947"/>
                    </a:lnTo>
                    <a:lnTo>
                      <a:pt x="222" y="356"/>
                    </a:lnTo>
                    <a:close/>
                    <a:moveTo>
                      <a:pt x="233" y="78"/>
                    </a:moveTo>
                    <a:lnTo>
                      <a:pt x="222" y="44"/>
                    </a:lnTo>
                    <a:lnTo>
                      <a:pt x="210" y="22"/>
                    </a:lnTo>
                    <a:lnTo>
                      <a:pt x="177" y="0"/>
                    </a:lnTo>
                    <a:lnTo>
                      <a:pt x="111" y="0"/>
                    </a:lnTo>
                    <a:lnTo>
                      <a:pt x="66" y="44"/>
                    </a:lnTo>
                    <a:lnTo>
                      <a:pt x="66" y="111"/>
                    </a:lnTo>
                    <a:lnTo>
                      <a:pt x="111" y="156"/>
                    </a:lnTo>
                    <a:lnTo>
                      <a:pt x="144" y="167"/>
                    </a:lnTo>
                    <a:lnTo>
                      <a:pt x="210" y="145"/>
                    </a:lnTo>
                    <a:lnTo>
                      <a:pt x="233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5" name="Freeform 119"/>
              <p:cNvSpPr>
                <a:spLocks/>
              </p:cNvSpPr>
              <p:nvPr/>
            </p:nvSpPr>
            <p:spPr bwMode="auto">
              <a:xfrm>
                <a:off x="8576" y="14881"/>
                <a:ext cx="610" cy="747"/>
              </a:xfrm>
              <a:custGeom>
                <a:avLst/>
                <a:gdLst/>
                <a:ahLst/>
                <a:cxnLst>
                  <a:cxn ang="0">
                    <a:pos x="522" y="101"/>
                  </a:cxn>
                  <a:cxn ang="0">
                    <a:pos x="488" y="112"/>
                  </a:cxn>
                  <a:cxn ang="0">
                    <a:pos x="466" y="123"/>
                  </a:cxn>
                  <a:cxn ang="0">
                    <a:pos x="455" y="134"/>
                  </a:cxn>
                  <a:cxn ang="0">
                    <a:pos x="444" y="156"/>
                  </a:cxn>
                  <a:cxn ang="0">
                    <a:pos x="444" y="212"/>
                  </a:cxn>
                  <a:cxn ang="0">
                    <a:pos x="466" y="234"/>
                  </a:cxn>
                  <a:cxn ang="0">
                    <a:pos x="488" y="245"/>
                  </a:cxn>
                  <a:cxn ang="0">
                    <a:pos x="522" y="257"/>
                  </a:cxn>
                  <a:cxn ang="0">
                    <a:pos x="566" y="234"/>
                  </a:cxn>
                  <a:cxn ang="0">
                    <a:pos x="588" y="212"/>
                  </a:cxn>
                  <a:cxn ang="0">
                    <a:pos x="588" y="179"/>
                  </a:cxn>
                  <a:cxn ang="0">
                    <a:pos x="566" y="101"/>
                  </a:cxn>
                  <a:cxn ang="0">
                    <a:pos x="511" y="45"/>
                  </a:cxn>
                  <a:cxn ang="0">
                    <a:pos x="433" y="11"/>
                  </a:cxn>
                  <a:cxn ang="0">
                    <a:pos x="344" y="0"/>
                  </a:cxn>
                  <a:cxn ang="0">
                    <a:pos x="211" y="34"/>
                  </a:cxn>
                  <a:cxn ang="0">
                    <a:pos x="100" y="112"/>
                  </a:cxn>
                  <a:cxn ang="0">
                    <a:pos x="23" y="234"/>
                  </a:cxn>
                  <a:cxn ang="0">
                    <a:pos x="0" y="379"/>
                  </a:cxn>
                  <a:cxn ang="0">
                    <a:pos x="23" y="524"/>
                  </a:cxn>
                  <a:cxn ang="0">
                    <a:pos x="100" y="636"/>
                  </a:cxn>
                  <a:cxn ang="0">
                    <a:pos x="211" y="714"/>
                  </a:cxn>
                  <a:cxn ang="0">
                    <a:pos x="344" y="747"/>
                  </a:cxn>
                  <a:cxn ang="0">
                    <a:pos x="455" y="725"/>
                  </a:cxn>
                  <a:cxn ang="0">
                    <a:pos x="533" y="669"/>
                  </a:cxn>
                  <a:cxn ang="0">
                    <a:pos x="577" y="613"/>
                  </a:cxn>
                  <a:cxn ang="0">
                    <a:pos x="599" y="558"/>
                  </a:cxn>
                  <a:cxn ang="0">
                    <a:pos x="610" y="535"/>
                  </a:cxn>
                  <a:cxn ang="0">
                    <a:pos x="599" y="524"/>
                  </a:cxn>
                  <a:cxn ang="0">
                    <a:pos x="599" y="513"/>
                  </a:cxn>
                  <a:cxn ang="0">
                    <a:pos x="588" y="513"/>
                  </a:cxn>
                  <a:cxn ang="0">
                    <a:pos x="566" y="535"/>
                  </a:cxn>
                  <a:cxn ang="0">
                    <a:pos x="522" y="624"/>
                  </a:cxn>
                  <a:cxn ang="0">
                    <a:pos x="466" y="669"/>
                  </a:cxn>
                  <a:cxn ang="0">
                    <a:pos x="411" y="702"/>
                  </a:cxn>
                  <a:cxn ang="0">
                    <a:pos x="355" y="702"/>
                  </a:cxn>
                  <a:cxn ang="0">
                    <a:pos x="300" y="691"/>
                  </a:cxn>
                  <a:cxn ang="0">
                    <a:pos x="244" y="658"/>
                  </a:cxn>
                  <a:cxn ang="0">
                    <a:pos x="189" y="602"/>
                  </a:cxn>
                  <a:cxn ang="0">
                    <a:pos x="145" y="513"/>
                  </a:cxn>
                  <a:cxn ang="0">
                    <a:pos x="134" y="379"/>
                  </a:cxn>
                  <a:cxn ang="0">
                    <a:pos x="145" y="245"/>
                  </a:cxn>
                  <a:cxn ang="0">
                    <a:pos x="189" y="145"/>
                  </a:cxn>
                  <a:cxn ang="0">
                    <a:pos x="233" y="89"/>
                  </a:cxn>
                  <a:cxn ang="0">
                    <a:pos x="289" y="56"/>
                  </a:cxn>
                  <a:cxn ang="0">
                    <a:pos x="344" y="45"/>
                  </a:cxn>
                  <a:cxn ang="0">
                    <a:pos x="389" y="45"/>
                  </a:cxn>
                  <a:cxn ang="0">
                    <a:pos x="488" y="78"/>
                  </a:cxn>
                  <a:cxn ang="0">
                    <a:pos x="522" y="101"/>
                  </a:cxn>
                </a:cxnLst>
                <a:rect l="0" t="0" r="r" b="b"/>
                <a:pathLst>
                  <a:path w="610" h="747">
                    <a:moveTo>
                      <a:pt x="522" y="101"/>
                    </a:moveTo>
                    <a:lnTo>
                      <a:pt x="488" y="112"/>
                    </a:lnTo>
                    <a:lnTo>
                      <a:pt x="466" y="123"/>
                    </a:lnTo>
                    <a:lnTo>
                      <a:pt x="455" y="134"/>
                    </a:lnTo>
                    <a:lnTo>
                      <a:pt x="444" y="156"/>
                    </a:lnTo>
                    <a:lnTo>
                      <a:pt x="444" y="212"/>
                    </a:lnTo>
                    <a:lnTo>
                      <a:pt x="466" y="234"/>
                    </a:lnTo>
                    <a:lnTo>
                      <a:pt x="488" y="245"/>
                    </a:lnTo>
                    <a:lnTo>
                      <a:pt x="522" y="257"/>
                    </a:lnTo>
                    <a:lnTo>
                      <a:pt x="566" y="234"/>
                    </a:lnTo>
                    <a:lnTo>
                      <a:pt x="588" y="212"/>
                    </a:lnTo>
                    <a:lnTo>
                      <a:pt x="588" y="179"/>
                    </a:lnTo>
                    <a:lnTo>
                      <a:pt x="566" y="101"/>
                    </a:lnTo>
                    <a:lnTo>
                      <a:pt x="511" y="45"/>
                    </a:lnTo>
                    <a:lnTo>
                      <a:pt x="433" y="11"/>
                    </a:lnTo>
                    <a:lnTo>
                      <a:pt x="344" y="0"/>
                    </a:lnTo>
                    <a:lnTo>
                      <a:pt x="211" y="34"/>
                    </a:lnTo>
                    <a:lnTo>
                      <a:pt x="100" y="112"/>
                    </a:lnTo>
                    <a:lnTo>
                      <a:pt x="23" y="234"/>
                    </a:lnTo>
                    <a:lnTo>
                      <a:pt x="0" y="379"/>
                    </a:lnTo>
                    <a:lnTo>
                      <a:pt x="23" y="524"/>
                    </a:lnTo>
                    <a:lnTo>
                      <a:pt x="100" y="636"/>
                    </a:lnTo>
                    <a:lnTo>
                      <a:pt x="211" y="714"/>
                    </a:lnTo>
                    <a:lnTo>
                      <a:pt x="344" y="747"/>
                    </a:lnTo>
                    <a:lnTo>
                      <a:pt x="455" y="725"/>
                    </a:lnTo>
                    <a:lnTo>
                      <a:pt x="533" y="669"/>
                    </a:lnTo>
                    <a:lnTo>
                      <a:pt x="577" y="613"/>
                    </a:lnTo>
                    <a:lnTo>
                      <a:pt x="599" y="558"/>
                    </a:lnTo>
                    <a:lnTo>
                      <a:pt x="610" y="535"/>
                    </a:lnTo>
                    <a:lnTo>
                      <a:pt x="599" y="524"/>
                    </a:lnTo>
                    <a:lnTo>
                      <a:pt x="599" y="513"/>
                    </a:lnTo>
                    <a:lnTo>
                      <a:pt x="588" y="513"/>
                    </a:lnTo>
                    <a:lnTo>
                      <a:pt x="566" y="535"/>
                    </a:lnTo>
                    <a:lnTo>
                      <a:pt x="522" y="624"/>
                    </a:lnTo>
                    <a:lnTo>
                      <a:pt x="466" y="669"/>
                    </a:lnTo>
                    <a:lnTo>
                      <a:pt x="411" y="702"/>
                    </a:lnTo>
                    <a:lnTo>
                      <a:pt x="355" y="702"/>
                    </a:lnTo>
                    <a:lnTo>
                      <a:pt x="300" y="691"/>
                    </a:lnTo>
                    <a:lnTo>
                      <a:pt x="244" y="658"/>
                    </a:lnTo>
                    <a:lnTo>
                      <a:pt x="189" y="602"/>
                    </a:lnTo>
                    <a:lnTo>
                      <a:pt x="145" y="513"/>
                    </a:lnTo>
                    <a:lnTo>
                      <a:pt x="134" y="379"/>
                    </a:lnTo>
                    <a:lnTo>
                      <a:pt x="145" y="245"/>
                    </a:lnTo>
                    <a:lnTo>
                      <a:pt x="189" y="145"/>
                    </a:lnTo>
                    <a:lnTo>
                      <a:pt x="233" y="89"/>
                    </a:lnTo>
                    <a:lnTo>
                      <a:pt x="289" y="56"/>
                    </a:lnTo>
                    <a:lnTo>
                      <a:pt x="344" y="45"/>
                    </a:lnTo>
                    <a:lnTo>
                      <a:pt x="389" y="45"/>
                    </a:lnTo>
                    <a:lnTo>
                      <a:pt x="488" y="78"/>
                    </a:lnTo>
                    <a:lnTo>
                      <a:pt x="522" y="10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6" name="Freeform 120"/>
              <p:cNvSpPr>
                <a:spLocks noEditPoints="1"/>
              </p:cNvSpPr>
              <p:nvPr/>
            </p:nvSpPr>
            <p:spPr bwMode="auto">
              <a:xfrm>
                <a:off x="9297" y="14881"/>
                <a:ext cx="721" cy="747"/>
              </a:xfrm>
              <a:custGeom>
                <a:avLst/>
                <a:gdLst/>
                <a:ahLst/>
                <a:cxnLst>
                  <a:cxn ang="0">
                    <a:pos x="488" y="669"/>
                  </a:cxn>
                  <a:cxn ang="0">
                    <a:pos x="522" y="714"/>
                  </a:cxn>
                  <a:cxn ang="0">
                    <a:pos x="599" y="736"/>
                  </a:cxn>
                  <a:cxn ang="0">
                    <a:pos x="644" y="725"/>
                  </a:cxn>
                  <a:cxn ang="0">
                    <a:pos x="688" y="691"/>
                  </a:cxn>
                  <a:cxn ang="0">
                    <a:pos x="721" y="624"/>
                  </a:cxn>
                  <a:cxn ang="0">
                    <a:pos x="688" y="491"/>
                  </a:cxn>
                  <a:cxn ang="0">
                    <a:pos x="666" y="669"/>
                  </a:cxn>
                  <a:cxn ang="0">
                    <a:pos x="599" y="680"/>
                  </a:cxn>
                  <a:cxn ang="0">
                    <a:pos x="566" y="624"/>
                  </a:cxn>
                  <a:cxn ang="0">
                    <a:pos x="544" y="156"/>
                  </a:cxn>
                  <a:cxn ang="0">
                    <a:pos x="400" y="23"/>
                  </a:cxn>
                  <a:cxn ang="0">
                    <a:pos x="200" y="11"/>
                  </a:cxn>
                  <a:cxn ang="0">
                    <a:pos x="67" y="112"/>
                  </a:cxn>
                  <a:cxn ang="0">
                    <a:pos x="56" y="223"/>
                  </a:cxn>
                  <a:cxn ang="0">
                    <a:pos x="89" y="257"/>
                  </a:cxn>
                  <a:cxn ang="0">
                    <a:pos x="178" y="245"/>
                  </a:cxn>
                  <a:cxn ang="0">
                    <a:pos x="200" y="190"/>
                  </a:cxn>
                  <a:cxn ang="0">
                    <a:pos x="189" y="156"/>
                  </a:cxn>
                  <a:cxn ang="0">
                    <a:pos x="145" y="123"/>
                  </a:cxn>
                  <a:cxn ang="0">
                    <a:pos x="145" y="78"/>
                  </a:cxn>
                  <a:cxn ang="0">
                    <a:pos x="211" y="45"/>
                  </a:cxn>
                  <a:cxn ang="0">
                    <a:pos x="344" y="56"/>
                  </a:cxn>
                  <a:cxn ang="0">
                    <a:pos x="444" y="156"/>
                  </a:cxn>
                  <a:cxn ang="0">
                    <a:pos x="455" y="301"/>
                  </a:cxn>
                  <a:cxn ang="0">
                    <a:pos x="167" y="368"/>
                  </a:cxn>
                  <a:cxn ang="0">
                    <a:pos x="11" y="502"/>
                  </a:cxn>
                  <a:cxn ang="0">
                    <a:pos x="23" y="636"/>
                  </a:cxn>
                  <a:cxn ang="0">
                    <a:pos x="122" y="725"/>
                  </a:cxn>
                  <a:cxn ang="0">
                    <a:pos x="355" y="725"/>
                  </a:cxn>
                  <a:cxn ang="0">
                    <a:pos x="466" y="602"/>
                  </a:cxn>
                  <a:cxn ang="0">
                    <a:pos x="455" y="502"/>
                  </a:cxn>
                  <a:cxn ang="0">
                    <a:pos x="389" y="658"/>
                  </a:cxn>
                  <a:cxn ang="0">
                    <a:pos x="267" y="702"/>
                  </a:cxn>
                  <a:cxn ang="0">
                    <a:pos x="156" y="658"/>
                  </a:cxn>
                  <a:cxn ang="0">
                    <a:pos x="122" y="569"/>
                  </a:cxn>
                  <a:cxn ang="0">
                    <a:pos x="167" y="457"/>
                  </a:cxn>
                  <a:cxn ang="0">
                    <a:pos x="322" y="357"/>
                  </a:cxn>
                </a:cxnLst>
                <a:rect l="0" t="0" r="r" b="b"/>
                <a:pathLst>
                  <a:path w="721" h="747">
                    <a:moveTo>
                      <a:pt x="466" y="602"/>
                    </a:moveTo>
                    <a:lnTo>
                      <a:pt x="488" y="669"/>
                    </a:lnTo>
                    <a:lnTo>
                      <a:pt x="500" y="691"/>
                    </a:lnTo>
                    <a:lnTo>
                      <a:pt x="522" y="714"/>
                    </a:lnTo>
                    <a:lnTo>
                      <a:pt x="588" y="736"/>
                    </a:lnTo>
                    <a:lnTo>
                      <a:pt x="599" y="736"/>
                    </a:lnTo>
                    <a:lnTo>
                      <a:pt x="622" y="725"/>
                    </a:lnTo>
                    <a:lnTo>
                      <a:pt x="644" y="725"/>
                    </a:lnTo>
                    <a:lnTo>
                      <a:pt x="666" y="702"/>
                    </a:lnTo>
                    <a:lnTo>
                      <a:pt x="688" y="691"/>
                    </a:lnTo>
                    <a:lnTo>
                      <a:pt x="710" y="658"/>
                    </a:lnTo>
                    <a:lnTo>
                      <a:pt x="721" y="624"/>
                    </a:lnTo>
                    <a:lnTo>
                      <a:pt x="721" y="491"/>
                    </a:lnTo>
                    <a:lnTo>
                      <a:pt x="688" y="491"/>
                    </a:lnTo>
                    <a:lnTo>
                      <a:pt x="688" y="624"/>
                    </a:lnTo>
                    <a:lnTo>
                      <a:pt x="666" y="669"/>
                    </a:lnTo>
                    <a:lnTo>
                      <a:pt x="644" y="680"/>
                    </a:lnTo>
                    <a:lnTo>
                      <a:pt x="599" y="680"/>
                    </a:lnTo>
                    <a:lnTo>
                      <a:pt x="588" y="669"/>
                    </a:lnTo>
                    <a:lnTo>
                      <a:pt x="566" y="624"/>
                    </a:lnTo>
                    <a:lnTo>
                      <a:pt x="566" y="212"/>
                    </a:lnTo>
                    <a:lnTo>
                      <a:pt x="544" y="156"/>
                    </a:lnTo>
                    <a:lnTo>
                      <a:pt x="511" y="89"/>
                    </a:lnTo>
                    <a:lnTo>
                      <a:pt x="400" y="23"/>
                    </a:lnTo>
                    <a:lnTo>
                      <a:pt x="289" y="0"/>
                    </a:lnTo>
                    <a:lnTo>
                      <a:pt x="200" y="11"/>
                    </a:lnTo>
                    <a:lnTo>
                      <a:pt x="122" y="56"/>
                    </a:lnTo>
                    <a:lnTo>
                      <a:pt x="67" y="112"/>
                    </a:lnTo>
                    <a:lnTo>
                      <a:pt x="45" y="190"/>
                    </a:lnTo>
                    <a:lnTo>
                      <a:pt x="56" y="223"/>
                    </a:lnTo>
                    <a:lnTo>
                      <a:pt x="67" y="245"/>
                    </a:lnTo>
                    <a:lnTo>
                      <a:pt x="89" y="257"/>
                    </a:lnTo>
                    <a:lnTo>
                      <a:pt x="156" y="257"/>
                    </a:lnTo>
                    <a:lnTo>
                      <a:pt x="178" y="245"/>
                    </a:lnTo>
                    <a:lnTo>
                      <a:pt x="189" y="212"/>
                    </a:lnTo>
                    <a:lnTo>
                      <a:pt x="200" y="190"/>
                    </a:lnTo>
                    <a:lnTo>
                      <a:pt x="200" y="179"/>
                    </a:lnTo>
                    <a:lnTo>
                      <a:pt x="189" y="156"/>
                    </a:lnTo>
                    <a:lnTo>
                      <a:pt x="167" y="134"/>
                    </a:lnTo>
                    <a:lnTo>
                      <a:pt x="145" y="123"/>
                    </a:lnTo>
                    <a:lnTo>
                      <a:pt x="111" y="112"/>
                    </a:lnTo>
                    <a:lnTo>
                      <a:pt x="145" y="78"/>
                    </a:lnTo>
                    <a:lnTo>
                      <a:pt x="178" y="67"/>
                    </a:lnTo>
                    <a:lnTo>
                      <a:pt x="211" y="45"/>
                    </a:lnTo>
                    <a:lnTo>
                      <a:pt x="289" y="45"/>
                    </a:lnTo>
                    <a:lnTo>
                      <a:pt x="344" y="56"/>
                    </a:lnTo>
                    <a:lnTo>
                      <a:pt x="400" y="89"/>
                    </a:lnTo>
                    <a:lnTo>
                      <a:pt x="444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11" y="312"/>
                    </a:lnTo>
                    <a:lnTo>
                      <a:pt x="167" y="368"/>
                    </a:lnTo>
                    <a:lnTo>
                      <a:pt x="67" y="424"/>
                    </a:lnTo>
                    <a:lnTo>
                      <a:pt x="11" y="502"/>
                    </a:lnTo>
                    <a:lnTo>
                      <a:pt x="0" y="569"/>
                    </a:lnTo>
                    <a:lnTo>
                      <a:pt x="23" y="636"/>
                    </a:lnTo>
                    <a:lnTo>
                      <a:pt x="67" y="691"/>
                    </a:lnTo>
                    <a:lnTo>
                      <a:pt x="122" y="725"/>
                    </a:lnTo>
                    <a:lnTo>
                      <a:pt x="256" y="747"/>
                    </a:lnTo>
                    <a:lnTo>
                      <a:pt x="355" y="725"/>
                    </a:lnTo>
                    <a:lnTo>
                      <a:pt x="422" y="669"/>
                    </a:lnTo>
                    <a:lnTo>
                      <a:pt x="466" y="602"/>
                    </a:lnTo>
                    <a:close/>
                    <a:moveTo>
                      <a:pt x="455" y="335"/>
                    </a:moveTo>
                    <a:lnTo>
                      <a:pt x="455" y="502"/>
                    </a:lnTo>
                    <a:lnTo>
                      <a:pt x="433" y="602"/>
                    </a:lnTo>
                    <a:lnTo>
                      <a:pt x="389" y="658"/>
                    </a:lnTo>
                    <a:lnTo>
                      <a:pt x="333" y="691"/>
                    </a:lnTo>
                    <a:lnTo>
                      <a:pt x="267" y="702"/>
                    </a:lnTo>
                    <a:lnTo>
                      <a:pt x="222" y="702"/>
                    </a:lnTo>
                    <a:lnTo>
                      <a:pt x="156" y="658"/>
                    </a:lnTo>
                    <a:lnTo>
                      <a:pt x="134" y="613"/>
                    </a:lnTo>
                    <a:lnTo>
                      <a:pt x="122" y="569"/>
                    </a:lnTo>
                    <a:lnTo>
                      <a:pt x="134" y="513"/>
                    </a:lnTo>
                    <a:lnTo>
                      <a:pt x="167" y="457"/>
                    </a:lnTo>
                    <a:lnTo>
                      <a:pt x="222" y="402"/>
                    </a:lnTo>
                    <a:lnTo>
                      <a:pt x="322" y="357"/>
                    </a:lnTo>
                    <a:lnTo>
                      <a:pt x="455" y="3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7" name="Freeform 121"/>
              <p:cNvSpPr>
                <a:spLocks/>
              </p:cNvSpPr>
              <p:nvPr/>
            </p:nvSpPr>
            <p:spPr bwMode="auto">
              <a:xfrm>
                <a:off x="10085" y="14491"/>
                <a:ext cx="355" cy="1115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23"/>
                  </a:cxn>
                  <a:cxn ang="0">
                    <a:pos x="122" y="1026"/>
                  </a:cxn>
                  <a:cxn ang="0">
                    <a:pos x="111" y="1048"/>
                  </a:cxn>
                  <a:cxn ang="0">
                    <a:pos x="89" y="1059"/>
                  </a:cxn>
                  <a:cxn ang="0">
                    <a:pos x="55" y="1059"/>
                  </a:cxn>
                  <a:cxn ang="0">
                    <a:pos x="0" y="1070"/>
                  </a:cxn>
                  <a:cxn ang="0">
                    <a:pos x="0" y="1115"/>
                  </a:cxn>
                  <a:cxn ang="0">
                    <a:pos x="355" y="1115"/>
                  </a:cxn>
                  <a:cxn ang="0">
                    <a:pos x="355" y="1070"/>
                  </a:cxn>
                  <a:cxn ang="0">
                    <a:pos x="311" y="1070"/>
                  </a:cxn>
                  <a:cxn ang="0">
                    <a:pos x="277" y="1059"/>
                  </a:cxn>
                  <a:cxn ang="0">
                    <a:pos x="255" y="1059"/>
                  </a:cxn>
                  <a:cxn ang="0">
                    <a:pos x="233" y="1048"/>
                  </a:cxn>
                  <a:cxn ang="0">
                    <a:pos x="233" y="992"/>
                  </a:cxn>
                  <a:cxn ang="0">
                    <a:pos x="233" y="0"/>
                  </a:cxn>
                </a:cxnLst>
                <a:rect l="0" t="0" r="r" b="b"/>
                <a:pathLst>
                  <a:path w="355" h="1115">
                    <a:moveTo>
                      <a:pt x="233" y="0"/>
                    </a:move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23"/>
                    </a:lnTo>
                    <a:lnTo>
                      <a:pt x="122" y="1026"/>
                    </a:lnTo>
                    <a:lnTo>
                      <a:pt x="111" y="1048"/>
                    </a:lnTo>
                    <a:lnTo>
                      <a:pt x="89" y="1059"/>
                    </a:lnTo>
                    <a:lnTo>
                      <a:pt x="55" y="1059"/>
                    </a:lnTo>
                    <a:lnTo>
                      <a:pt x="0" y="1070"/>
                    </a:lnTo>
                    <a:lnTo>
                      <a:pt x="0" y="1115"/>
                    </a:lnTo>
                    <a:lnTo>
                      <a:pt x="355" y="1115"/>
                    </a:lnTo>
                    <a:lnTo>
                      <a:pt x="355" y="1070"/>
                    </a:lnTo>
                    <a:lnTo>
                      <a:pt x="311" y="1070"/>
                    </a:lnTo>
                    <a:lnTo>
                      <a:pt x="277" y="1059"/>
                    </a:lnTo>
                    <a:lnTo>
                      <a:pt x="255" y="1059"/>
                    </a:lnTo>
                    <a:lnTo>
                      <a:pt x="233" y="1048"/>
                    </a:lnTo>
                    <a:lnTo>
                      <a:pt x="233" y="992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8" name="Freeform 122"/>
              <p:cNvSpPr>
                <a:spLocks/>
              </p:cNvSpPr>
              <p:nvPr/>
            </p:nvSpPr>
            <p:spPr bwMode="auto">
              <a:xfrm>
                <a:off x="10529" y="14491"/>
                <a:ext cx="355" cy="1115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99" y="78"/>
                  </a:cxn>
                  <a:cxn ang="0">
                    <a:pos x="122" y="101"/>
                  </a:cxn>
                  <a:cxn ang="0">
                    <a:pos x="122" y="1026"/>
                  </a:cxn>
                  <a:cxn ang="0">
                    <a:pos x="111" y="1048"/>
                  </a:cxn>
                  <a:cxn ang="0">
                    <a:pos x="88" y="1059"/>
                  </a:cxn>
                  <a:cxn ang="0">
                    <a:pos x="55" y="1059"/>
                  </a:cxn>
                  <a:cxn ang="0">
                    <a:pos x="0" y="1070"/>
                  </a:cxn>
                  <a:cxn ang="0">
                    <a:pos x="0" y="1115"/>
                  </a:cxn>
                  <a:cxn ang="0">
                    <a:pos x="355" y="1115"/>
                  </a:cxn>
                  <a:cxn ang="0">
                    <a:pos x="355" y="1070"/>
                  </a:cxn>
                  <a:cxn ang="0">
                    <a:pos x="310" y="1070"/>
                  </a:cxn>
                  <a:cxn ang="0">
                    <a:pos x="277" y="1059"/>
                  </a:cxn>
                  <a:cxn ang="0">
                    <a:pos x="255" y="1059"/>
                  </a:cxn>
                  <a:cxn ang="0">
                    <a:pos x="233" y="1048"/>
                  </a:cxn>
                  <a:cxn ang="0">
                    <a:pos x="233" y="992"/>
                  </a:cxn>
                  <a:cxn ang="0">
                    <a:pos x="233" y="0"/>
                  </a:cxn>
                </a:cxnLst>
                <a:rect l="0" t="0" r="r" b="b"/>
                <a:pathLst>
                  <a:path w="355" h="1115">
                    <a:moveTo>
                      <a:pt x="233" y="0"/>
                    </a:move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99" y="78"/>
                    </a:lnTo>
                    <a:lnTo>
                      <a:pt x="122" y="101"/>
                    </a:lnTo>
                    <a:lnTo>
                      <a:pt x="122" y="1026"/>
                    </a:lnTo>
                    <a:lnTo>
                      <a:pt x="111" y="1048"/>
                    </a:lnTo>
                    <a:lnTo>
                      <a:pt x="88" y="1059"/>
                    </a:lnTo>
                    <a:lnTo>
                      <a:pt x="55" y="1059"/>
                    </a:lnTo>
                    <a:lnTo>
                      <a:pt x="0" y="1070"/>
                    </a:lnTo>
                    <a:lnTo>
                      <a:pt x="0" y="1115"/>
                    </a:lnTo>
                    <a:lnTo>
                      <a:pt x="355" y="1115"/>
                    </a:lnTo>
                    <a:lnTo>
                      <a:pt x="355" y="1070"/>
                    </a:lnTo>
                    <a:lnTo>
                      <a:pt x="310" y="1070"/>
                    </a:lnTo>
                    <a:lnTo>
                      <a:pt x="277" y="1059"/>
                    </a:lnTo>
                    <a:lnTo>
                      <a:pt x="255" y="1059"/>
                    </a:lnTo>
                    <a:lnTo>
                      <a:pt x="233" y="1048"/>
                    </a:lnTo>
                    <a:lnTo>
                      <a:pt x="233" y="992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299" name="Freeform 123"/>
              <p:cNvSpPr>
                <a:spLocks/>
              </p:cNvSpPr>
              <p:nvPr/>
            </p:nvSpPr>
            <p:spPr bwMode="auto">
              <a:xfrm>
                <a:off x="10950" y="14915"/>
                <a:ext cx="777" cy="1025"/>
              </a:xfrm>
              <a:custGeom>
                <a:avLst/>
                <a:gdLst/>
                <a:ahLst/>
                <a:cxnLst>
                  <a:cxn ang="0">
                    <a:pos x="632" y="156"/>
                  </a:cxn>
                  <a:cxn ang="0">
                    <a:pos x="655" y="111"/>
                  </a:cxn>
                  <a:cxn ang="0">
                    <a:pos x="699" y="67"/>
                  </a:cxn>
                  <a:cxn ang="0">
                    <a:pos x="721" y="55"/>
                  </a:cxn>
                  <a:cxn ang="0">
                    <a:pos x="743" y="55"/>
                  </a:cxn>
                  <a:cxn ang="0">
                    <a:pos x="766" y="44"/>
                  </a:cxn>
                  <a:cxn ang="0">
                    <a:pos x="777" y="44"/>
                  </a:cxn>
                  <a:cxn ang="0">
                    <a:pos x="777" y="0"/>
                  </a:cxn>
                  <a:cxn ang="0">
                    <a:pos x="522" y="0"/>
                  </a:cxn>
                  <a:cxn ang="0">
                    <a:pos x="522" y="44"/>
                  </a:cxn>
                  <a:cxn ang="0">
                    <a:pos x="555" y="55"/>
                  </a:cxn>
                  <a:cxn ang="0">
                    <a:pos x="577" y="67"/>
                  </a:cxn>
                  <a:cxn ang="0">
                    <a:pos x="588" y="89"/>
                  </a:cxn>
                  <a:cxn ang="0">
                    <a:pos x="599" y="122"/>
                  </a:cxn>
                  <a:cxn ang="0">
                    <a:pos x="599" y="145"/>
                  </a:cxn>
                  <a:cxn ang="0">
                    <a:pos x="588" y="156"/>
                  </a:cxn>
                  <a:cxn ang="0">
                    <a:pos x="422" y="546"/>
                  </a:cxn>
                  <a:cxn ang="0">
                    <a:pos x="244" y="122"/>
                  </a:cxn>
                  <a:cxn ang="0">
                    <a:pos x="244" y="67"/>
                  </a:cxn>
                  <a:cxn ang="0">
                    <a:pos x="255" y="55"/>
                  </a:cxn>
                  <a:cxn ang="0">
                    <a:pos x="277" y="55"/>
                  </a:cxn>
                  <a:cxn ang="0">
                    <a:pos x="289" y="44"/>
                  </a:cxn>
                  <a:cxn ang="0">
                    <a:pos x="333" y="44"/>
                  </a:cxn>
                  <a:cxn ang="0">
                    <a:pos x="333" y="0"/>
                  </a:cxn>
                  <a:cxn ang="0">
                    <a:pos x="0" y="0"/>
                  </a:cxn>
                  <a:cxn ang="0">
                    <a:pos x="0" y="44"/>
                  </a:cxn>
                  <a:cxn ang="0">
                    <a:pos x="45" y="44"/>
                  </a:cxn>
                  <a:cxn ang="0">
                    <a:pos x="78" y="55"/>
                  </a:cxn>
                  <a:cxn ang="0">
                    <a:pos x="100" y="55"/>
                  </a:cxn>
                  <a:cxn ang="0">
                    <a:pos x="111" y="78"/>
                  </a:cxn>
                  <a:cxn ang="0">
                    <a:pos x="133" y="100"/>
                  </a:cxn>
                  <a:cxn ang="0">
                    <a:pos x="366" y="691"/>
                  </a:cxn>
                  <a:cxn ang="0">
                    <a:pos x="355" y="713"/>
                  </a:cxn>
                  <a:cxn ang="0">
                    <a:pos x="355" y="735"/>
                  </a:cxn>
                  <a:cxn ang="0">
                    <a:pos x="344" y="769"/>
                  </a:cxn>
                  <a:cxn ang="0">
                    <a:pos x="300" y="858"/>
                  </a:cxn>
                  <a:cxn ang="0">
                    <a:pos x="266" y="914"/>
                  </a:cxn>
                  <a:cxn ang="0">
                    <a:pos x="211" y="969"/>
                  </a:cxn>
                  <a:cxn ang="0">
                    <a:pos x="144" y="980"/>
                  </a:cxn>
                  <a:cxn ang="0">
                    <a:pos x="122" y="980"/>
                  </a:cxn>
                  <a:cxn ang="0">
                    <a:pos x="100" y="969"/>
                  </a:cxn>
                  <a:cxn ang="0">
                    <a:pos x="67" y="958"/>
                  </a:cxn>
                  <a:cxn ang="0">
                    <a:pos x="100" y="947"/>
                  </a:cxn>
                  <a:cxn ang="0">
                    <a:pos x="122" y="925"/>
                  </a:cxn>
                  <a:cxn ang="0">
                    <a:pos x="133" y="902"/>
                  </a:cxn>
                  <a:cxn ang="0">
                    <a:pos x="133" y="858"/>
                  </a:cxn>
                  <a:cxn ang="0">
                    <a:pos x="111" y="836"/>
                  </a:cxn>
                  <a:cxn ang="0">
                    <a:pos x="89" y="824"/>
                  </a:cxn>
                  <a:cxn ang="0">
                    <a:pos x="45" y="824"/>
                  </a:cxn>
                  <a:cxn ang="0">
                    <a:pos x="33" y="836"/>
                  </a:cxn>
                  <a:cxn ang="0">
                    <a:pos x="11" y="847"/>
                  </a:cxn>
                  <a:cxn ang="0">
                    <a:pos x="0" y="869"/>
                  </a:cxn>
                  <a:cxn ang="0">
                    <a:pos x="0" y="891"/>
                  </a:cxn>
                  <a:cxn ang="0">
                    <a:pos x="11" y="936"/>
                  </a:cxn>
                  <a:cxn ang="0">
                    <a:pos x="33" y="969"/>
                  </a:cxn>
                  <a:cxn ang="0">
                    <a:pos x="56" y="992"/>
                  </a:cxn>
                  <a:cxn ang="0">
                    <a:pos x="100" y="1014"/>
                  </a:cxn>
                  <a:cxn ang="0">
                    <a:pos x="144" y="1025"/>
                  </a:cxn>
                  <a:cxn ang="0">
                    <a:pos x="233" y="992"/>
                  </a:cxn>
                  <a:cxn ang="0">
                    <a:pos x="300" y="925"/>
                  </a:cxn>
                  <a:cxn ang="0">
                    <a:pos x="355" y="836"/>
                  </a:cxn>
                  <a:cxn ang="0">
                    <a:pos x="632" y="156"/>
                  </a:cxn>
                </a:cxnLst>
                <a:rect l="0" t="0" r="r" b="b"/>
                <a:pathLst>
                  <a:path w="777" h="1025">
                    <a:moveTo>
                      <a:pt x="632" y="156"/>
                    </a:moveTo>
                    <a:lnTo>
                      <a:pt x="655" y="111"/>
                    </a:lnTo>
                    <a:lnTo>
                      <a:pt x="699" y="67"/>
                    </a:lnTo>
                    <a:lnTo>
                      <a:pt x="721" y="55"/>
                    </a:lnTo>
                    <a:lnTo>
                      <a:pt x="743" y="55"/>
                    </a:lnTo>
                    <a:lnTo>
                      <a:pt x="766" y="44"/>
                    </a:lnTo>
                    <a:lnTo>
                      <a:pt x="777" y="44"/>
                    </a:lnTo>
                    <a:lnTo>
                      <a:pt x="777" y="0"/>
                    </a:lnTo>
                    <a:lnTo>
                      <a:pt x="522" y="0"/>
                    </a:lnTo>
                    <a:lnTo>
                      <a:pt x="522" y="44"/>
                    </a:lnTo>
                    <a:lnTo>
                      <a:pt x="555" y="55"/>
                    </a:lnTo>
                    <a:lnTo>
                      <a:pt x="577" y="67"/>
                    </a:lnTo>
                    <a:lnTo>
                      <a:pt x="588" y="89"/>
                    </a:lnTo>
                    <a:lnTo>
                      <a:pt x="599" y="122"/>
                    </a:lnTo>
                    <a:lnTo>
                      <a:pt x="599" y="145"/>
                    </a:lnTo>
                    <a:lnTo>
                      <a:pt x="588" y="156"/>
                    </a:lnTo>
                    <a:lnTo>
                      <a:pt x="422" y="546"/>
                    </a:lnTo>
                    <a:lnTo>
                      <a:pt x="244" y="122"/>
                    </a:lnTo>
                    <a:lnTo>
                      <a:pt x="244" y="67"/>
                    </a:lnTo>
                    <a:lnTo>
                      <a:pt x="255" y="55"/>
                    </a:lnTo>
                    <a:lnTo>
                      <a:pt x="277" y="55"/>
                    </a:lnTo>
                    <a:lnTo>
                      <a:pt x="289" y="44"/>
                    </a:lnTo>
                    <a:lnTo>
                      <a:pt x="333" y="44"/>
                    </a:lnTo>
                    <a:lnTo>
                      <a:pt x="333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45" y="44"/>
                    </a:lnTo>
                    <a:lnTo>
                      <a:pt x="78" y="55"/>
                    </a:lnTo>
                    <a:lnTo>
                      <a:pt x="100" y="55"/>
                    </a:lnTo>
                    <a:lnTo>
                      <a:pt x="111" y="78"/>
                    </a:lnTo>
                    <a:lnTo>
                      <a:pt x="133" y="100"/>
                    </a:lnTo>
                    <a:lnTo>
                      <a:pt x="366" y="691"/>
                    </a:lnTo>
                    <a:lnTo>
                      <a:pt x="355" y="713"/>
                    </a:lnTo>
                    <a:lnTo>
                      <a:pt x="355" y="735"/>
                    </a:lnTo>
                    <a:lnTo>
                      <a:pt x="344" y="769"/>
                    </a:lnTo>
                    <a:lnTo>
                      <a:pt x="300" y="858"/>
                    </a:lnTo>
                    <a:lnTo>
                      <a:pt x="266" y="914"/>
                    </a:lnTo>
                    <a:lnTo>
                      <a:pt x="211" y="969"/>
                    </a:lnTo>
                    <a:lnTo>
                      <a:pt x="144" y="980"/>
                    </a:lnTo>
                    <a:lnTo>
                      <a:pt x="122" y="980"/>
                    </a:lnTo>
                    <a:lnTo>
                      <a:pt x="100" y="969"/>
                    </a:lnTo>
                    <a:lnTo>
                      <a:pt x="67" y="958"/>
                    </a:lnTo>
                    <a:lnTo>
                      <a:pt x="100" y="947"/>
                    </a:lnTo>
                    <a:lnTo>
                      <a:pt x="122" y="925"/>
                    </a:lnTo>
                    <a:lnTo>
                      <a:pt x="133" y="902"/>
                    </a:lnTo>
                    <a:lnTo>
                      <a:pt x="133" y="858"/>
                    </a:lnTo>
                    <a:lnTo>
                      <a:pt x="111" y="836"/>
                    </a:lnTo>
                    <a:lnTo>
                      <a:pt x="89" y="824"/>
                    </a:lnTo>
                    <a:lnTo>
                      <a:pt x="45" y="824"/>
                    </a:lnTo>
                    <a:lnTo>
                      <a:pt x="33" y="836"/>
                    </a:lnTo>
                    <a:lnTo>
                      <a:pt x="11" y="847"/>
                    </a:lnTo>
                    <a:lnTo>
                      <a:pt x="0" y="869"/>
                    </a:lnTo>
                    <a:lnTo>
                      <a:pt x="0" y="891"/>
                    </a:lnTo>
                    <a:lnTo>
                      <a:pt x="11" y="936"/>
                    </a:lnTo>
                    <a:lnTo>
                      <a:pt x="33" y="969"/>
                    </a:lnTo>
                    <a:lnTo>
                      <a:pt x="56" y="992"/>
                    </a:lnTo>
                    <a:lnTo>
                      <a:pt x="100" y="1014"/>
                    </a:lnTo>
                    <a:lnTo>
                      <a:pt x="144" y="1025"/>
                    </a:lnTo>
                    <a:lnTo>
                      <a:pt x="233" y="992"/>
                    </a:lnTo>
                    <a:lnTo>
                      <a:pt x="300" y="925"/>
                    </a:lnTo>
                    <a:lnTo>
                      <a:pt x="355" y="836"/>
                    </a:lnTo>
                    <a:lnTo>
                      <a:pt x="63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0" name="Freeform 124"/>
              <p:cNvSpPr>
                <a:spLocks/>
              </p:cNvSpPr>
              <p:nvPr/>
            </p:nvSpPr>
            <p:spPr bwMode="auto">
              <a:xfrm>
                <a:off x="11760" y="15439"/>
                <a:ext cx="188" cy="479"/>
              </a:xfrm>
              <a:custGeom>
                <a:avLst/>
                <a:gdLst/>
                <a:ahLst/>
                <a:cxnLst>
                  <a:cxn ang="0">
                    <a:pos x="155" y="144"/>
                  </a:cxn>
                  <a:cxn ang="0">
                    <a:pos x="155" y="167"/>
                  </a:cxn>
                  <a:cxn ang="0">
                    <a:pos x="122" y="312"/>
                  </a:cxn>
                  <a:cxn ang="0">
                    <a:pos x="44" y="445"/>
                  </a:cxn>
                  <a:cxn ang="0">
                    <a:pos x="33" y="445"/>
                  </a:cxn>
                  <a:cxn ang="0">
                    <a:pos x="33" y="479"/>
                  </a:cxn>
                  <a:cxn ang="0">
                    <a:pos x="44" y="479"/>
                  </a:cxn>
                  <a:cxn ang="0">
                    <a:pos x="78" y="456"/>
                  </a:cxn>
                  <a:cxn ang="0">
                    <a:pos x="122" y="390"/>
                  </a:cxn>
                  <a:cxn ang="0">
                    <a:pos x="166" y="289"/>
                  </a:cxn>
                  <a:cxn ang="0">
                    <a:pos x="188" y="167"/>
                  </a:cxn>
                  <a:cxn ang="0">
                    <a:pos x="188" y="111"/>
                  </a:cxn>
                  <a:cxn ang="0">
                    <a:pos x="177" y="66"/>
                  </a:cxn>
                  <a:cxn ang="0">
                    <a:pos x="155" y="22"/>
                  </a:cxn>
                  <a:cxn ang="0">
                    <a:pos x="122" y="0"/>
                  </a:cxn>
                  <a:cxn ang="0">
                    <a:pos x="55" y="0"/>
                  </a:cxn>
                  <a:cxn ang="0">
                    <a:pos x="33" y="11"/>
                  </a:cxn>
                  <a:cxn ang="0">
                    <a:pos x="0" y="78"/>
                  </a:cxn>
                  <a:cxn ang="0">
                    <a:pos x="0" y="100"/>
                  </a:cxn>
                  <a:cxn ang="0">
                    <a:pos x="22" y="133"/>
                  </a:cxn>
                  <a:cxn ang="0">
                    <a:pos x="55" y="167"/>
                  </a:cxn>
                  <a:cxn ang="0">
                    <a:pos x="111" y="167"/>
                  </a:cxn>
                  <a:cxn ang="0">
                    <a:pos x="155" y="144"/>
                  </a:cxn>
                </a:cxnLst>
                <a:rect l="0" t="0" r="r" b="b"/>
                <a:pathLst>
                  <a:path w="188" h="479">
                    <a:moveTo>
                      <a:pt x="155" y="144"/>
                    </a:moveTo>
                    <a:lnTo>
                      <a:pt x="155" y="167"/>
                    </a:lnTo>
                    <a:lnTo>
                      <a:pt x="122" y="312"/>
                    </a:lnTo>
                    <a:lnTo>
                      <a:pt x="44" y="445"/>
                    </a:lnTo>
                    <a:lnTo>
                      <a:pt x="33" y="445"/>
                    </a:lnTo>
                    <a:lnTo>
                      <a:pt x="33" y="479"/>
                    </a:lnTo>
                    <a:lnTo>
                      <a:pt x="44" y="479"/>
                    </a:lnTo>
                    <a:lnTo>
                      <a:pt x="78" y="456"/>
                    </a:lnTo>
                    <a:lnTo>
                      <a:pt x="122" y="390"/>
                    </a:lnTo>
                    <a:lnTo>
                      <a:pt x="166" y="289"/>
                    </a:lnTo>
                    <a:lnTo>
                      <a:pt x="188" y="167"/>
                    </a:lnTo>
                    <a:lnTo>
                      <a:pt x="188" y="111"/>
                    </a:lnTo>
                    <a:lnTo>
                      <a:pt x="177" y="66"/>
                    </a:lnTo>
                    <a:lnTo>
                      <a:pt x="155" y="22"/>
                    </a:lnTo>
                    <a:lnTo>
                      <a:pt x="122" y="0"/>
                    </a:lnTo>
                    <a:lnTo>
                      <a:pt x="55" y="0"/>
                    </a:lnTo>
                    <a:lnTo>
                      <a:pt x="33" y="11"/>
                    </a:lnTo>
                    <a:lnTo>
                      <a:pt x="0" y="78"/>
                    </a:lnTo>
                    <a:lnTo>
                      <a:pt x="0" y="100"/>
                    </a:lnTo>
                    <a:lnTo>
                      <a:pt x="22" y="133"/>
                    </a:lnTo>
                    <a:lnTo>
                      <a:pt x="55" y="167"/>
                    </a:lnTo>
                    <a:lnTo>
                      <a:pt x="111" y="167"/>
                    </a:lnTo>
                    <a:lnTo>
                      <a:pt x="155" y="14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1" name="Freeform 125"/>
              <p:cNvSpPr>
                <a:spLocks/>
              </p:cNvSpPr>
              <p:nvPr/>
            </p:nvSpPr>
            <p:spPr bwMode="auto">
              <a:xfrm>
                <a:off x="13501" y="14614"/>
                <a:ext cx="500" cy="1014"/>
              </a:xfrm>
              <a:custGeom>
                <a:avLst/>
                <a:gdLst/>
                <a:ahLst/>
                <a:cxnLst>
                  <a:cxn ang="0">
                    <a:pos x="244" y="345"/>
                  </a:cxn>
                  <a:cxn ang="0">
                    <a:pos x="477" y="345"/>
                  </a:cxn>
                  <a:cxn ang="0">
                    <a:pos x="477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00" y="0"/>
                  </a:cxn>
                  <a:cxn ang="0">
                    <a:pos x="200" y="89"/>
                  </a:cxn>
                  <a:cxn ang="0">
                    <a:pos x="178" y="167"/>
                  </a:cxn>
                  <a:cxn ang="0">
                    <a:pos x="134" y="234"/>
                  </a:cxn>
                  <a:cxn ang="0">
                    <a:pos x="78" y="290"/>
                  </a:cxn>
                  <a:cxn ang="0">
                    <a:pos x="0" y="312"/>
                  </a:cxn>
                  <a:cxn ang="0">
                    <a:pos x="0" y="345"/>
                  </a:cxn>
                  <a:cxn ang="0">
                    <a:pos x="134" y="345"/>
                  </a:cxn>
                  <a:cxn ang="0">
                    <a:pos x="134" y="791"/>
                  </a:cxn>
                  <a:cxn ang="0">
                    <a:pos x="145" y="891"/>
                  </a:cxn>
                  <a:cxn ang="0">
                    <a:pos x="189" y="958"/>
                  </a:cxn>
                  <a:cxn ang="0">
                    <a:pos x="244" y="992"/>
                  </a:cxn>
                  <a:cxn ang="0">
                    <a:pos x="300" y="1003"/>
                  </a:cxn>
                  <a:cxn ang="0">
                    <a:pos x="344" y="1014"/>
                  </a:cxn>
                  <a:cxn ang="0">
                    <a:pos x="411" y="992"/>
                  </a:cxn>
                  <a:cxn ang="0">
                    <a:pos x="466" y="936"/>
                  </a:cxn>
                  <a:cxn ang="0">
                    <a:pos x="488" y="869"/>
                  </a:cxn>
                  <a:cxn ang="0">
                    <a:pos x="500" y="791"/>
                  </a:cxn>
                  <a:cxn ang="0">
                    <a:pos x="500" y="702"/>
                  </a:cxn>
                  <a:cxn ang="0">
                    <a:pos x="455" y="702"/>
                  </a:cxn>
                  <a:cxn ang="0">
                    <a:pos x="455" y="847"/>
                  </a:cxn>
                  <a:cxn ang="0">
                    <a:pos x="444" y="891"/>
                  </a:cxn>
                  <a:cxn ang="0">
                    <a:pos x="422" y="925"/>
                  </a:cxn>
                  <a:cxn ang="0">
                    <a:pos x="378" y="969"/>
                  </a:cxn>
                  <a:cxn ang="0">
                    <a:pos x="322" y="969"/>
                  </a:cxn>
                  <a:cxn ang="0">
                    <a:pos x="278" y="925"/>
                  </a:cxn>
                  <a:cxn ang="0">
                    <a:pos x="244" y="858"/>
                  </a:cxn>
                  <a:cxn ang="0">
                    <a:pos x="244" y="791"/>
                  </a:cxn>
                  <a:cxn ang="0">
                    <a:pos x="244" y="345"/>
                  </a:cxn>
                </a:cxnLst>
                <a:rect l="0" t="0" r="r" b="b"/>
                <a:pathLst>
                  <a:path w="500" h="1014">
                    <a:moveTo>
                      <a:pt x="244" y="345"/>
                    </a:moveTo>
                    <a:lnTo>
                      <a:pt x="477" y="345"/>
                    </a:lnTo>
                    <a:lnTo>
                      <a:pt x="477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00" y="0"/>
                    </a:lnTo>
                    <a:lnTo>
                      <a:pt x="200" y="89"/>
                    </a:lnTo>
                    <a:lnTo>
                      <a:pt x="178" y="167"/>
                    </a:lnTo>
                    <a:lnTo>
                      <a:pt x="134" y="234"/>
                    </a:lnTo>
                    <a:lnTo>
                      <a:pt x="78" y="290"/>
                    </a:lnTo>
                    <a:lnTo>
                      <a:pt x="0" y="312"/>
                    </a:lnTo>
                    <a:lnTo>
                      <a:pt x="0" y="345"/>
                    </a:lnTo>
                    <a:lnTo>
                      <a:pt x="134" y="345"/>
                    </a:lnTo>
                    <a:lnTo>
                      <a:pt x="134" y="791"/>
                    </a:lnTo>
                    <a:lnTo>
                      <a:pt x="145" y="891"/>
                    </a:lnTo>
                    <a:lnTo>
                      <a:pt x="189" y="958"/>
                    </a:lnTo>
                    <a:lnTo>
                      <a:pt x="244" y="992"/>
                    </a:lnTo>
                    <a:lnTo>
                      <a:pt x="300" y="1003"/>
                    </a:lnTo>
                    <a:lnTo>
                      <a:pt x="344" y="1014"/>
                    </a:lnTo>
                    <a:lnTo>
                      <a:pt x="411" y="992"/>
                    </a:lnTo>
                    <a:lnTo>
                      <a:pt x="466" y="936"/>
                    </a:lnTo>
                    <a:lnTo>
                      <a:pt x="488" y="869"/>
                    </a:lnTo>
                    <a:lnTo>
                      <a:pt x="500" y="791"/>
                    </a:lnTo>
                    <a:lnTo>
                      <a:pt x="500" y="702"/>
                    </a:lnTo>
                    <a:lnTo>
                      <a:pt x="455" y="702"/>
                    </a:lnTo>
                    <a:lnTo>
                      <a:pt x="455" y="847"/>
                    </a:lnTo>
                    <a:lnTo>
                      <a:pt x="444" y="891"/>
                    </a:lnTo>
                    <a:lnTo>
                      <a:pt x="422" y="925"/>
                    </a:lnTo>
                    <a:lnTo>
                      <a:pt x="378" y="969"/>
                    </a:lnTo>
                    <a:lnTo>
                      <a:pt x="322" y="969"/>
                    </a:lnTo>
                    <a:lnTo>
                      <a:pt x="278" y="925"/>
                    </a:lnTo>
                    <a:lnTo>
                      <a:pt x="244" y="858"/>
                    </a:lnTo>
                    <a:lnTo>
                      <a:pt x="244" y="791"/>
                    </a:lnTo>
                    <a:lnTo>
                      <a:pt x="244" y="3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2" name="Freeform 126"/>
              <p:cNvSpPr>
                <a:spLocks/>
              </p:cNvSpPr>
              <p:nvPr/>
            </p:nvSpPr>
            <p:spPr bwMode="auto">
              <a:xfrm>
                <a:off x="14145" y="14491"/>
                <a:ext cx="798" cy="1115"/>
              </a:xfrm>
              <a:custGeom>
                <a:avLst/>
                <a:gdLst/>
                <a:ahLst/>
                <a:cxnLst>
                  <a:cxn ang="0">
                    <a:pos x="676" y="713"/>
                  </a:cxn>
                  <a:cxn ang="0">
                    <a:pos x="676" y="602"/>
                  </a:cxn>
                  <a:cxn ang="0">
                    <a:pos x="665" y="524"/>
                  </a:cxn>
                  <a:cxn ang="0">
                    <a:pos x="632" y="468"/>
                  </a:cxn>
                  <a:cxn ang="0">
                    <a:pos x="610" y="446"/>
                  </a:cxn>
                  <a:cxn ang="0">
                    <a:pos x="588" y="435"/>
                  </a:cxn>
                  <a:cxn ang="0">
                    <a:pos x="554" y="413"/>
                  </a:cxn>
                  <a:cxn ang="0">
                    <a:pos x="510" y="413"/>
                  </a:cxn>
                  <a:cxn ang="0">
                    <a:pos x="455" y="401"/>
                  </a:cxn>
                  <a:cxn ang="0">
                    <a:pos x="366" y="424"/>
                  </a:cxn>
                  <a:cxn ang="0">
                    <a:pos x="299" y="457"/>
                  </a:cxn>
                  <a:cxn ang="0">
                    <a:pos x="255" y="513"/>
                  </a:cxn>
                  <a:cxn ang="0">
                    <a:pos x="233" y="557"/>
                  </a:cxn>
                  <a:cxn ang="0">
                    <a:pos x="222" y="557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100" y="78"/>
                  </a:cxn>
                  <a:cxn ang="0">
                    <a:pos x="122" y="123"/>
                  </a:cxn>
                  <a:cxn ang="0">
                    <a:pos x="122" y="1026"/>
                  </a:cxn>
                  <a:cxn ang="0">
                    <a:pos x="111" y="1048"/>
                  </a:cxn>
                  <a:cxn ang="0">
                    <a:pos x="89" y="1059"/>
                  </a:cxn>
                  <a:cxn ang="0">
                    <a:pos x="55" y="1059"/>
                  </a:cxn>
                  <a:cxn ang="0">
                    <a:pos x="0" y="1070"/>
                  </a:cxn>
                  <a:cxn ang="0">
                    <a:pos x="0" y="1115"/>
                  </a:cxn>
                  <a:cxn ang="0">
                    <a:pos x="355" y="1115"/>
                  </a:cxn>
                  <a:cxn ang="0">
                    <a:pos x="355" y="1070"/>
                  </a:cxn>
                  <a:cxn ang="0">
                    <a:pos x="310" y="1070"/>
                  </a:cxn>
                  <a:cxn ang="0">
                    <a:pos x="277" y="1059"/>
                  </a:cxn>
                  <a:cxn ang="0">
                    <a:pos x="255" y="1059"/>
                  </a:cxn>
                  <a:cxn ang="0">
                    <a:pos x="244" y="1048"/>
                  </a:cxn>
                  <a:cxn ang="0">
                    <a:pos x="233" y="1026"/>
                  </a:cxn>
                  <a:cxn ang="0">
                    <a:pos x="233" y="702"/>
                  </a:cxn>
                  <a:cxn ang="0">
                    <a:pos x="255" y="591"/>
                  </a:cxn>
                  <a:cxn ang="0">
                    <a:pos x="299" y="502"/>
                  </a:cxn>
                  <a:cxn ang="0">
                    <a:pos x="366" y="457"/>
                  </a:cxn>
                  <a:cxn ang="0">
                    <a:pos x="443" y="435"/>
                  </a:cxn>
                  <a:cxn ang="0">
                    <a:pos x="510" y="457"/>
                  </a:cxn>
                  <a:cxn ang="0">
                    <a:pos x="543" y="491"/>
                  </a:cxn>
                  <a:cxn ang="0">
                    <a:pos x="565" y="546"/>
                  </a:cxn>
                  <a:cxn ang="0">
                    <a:pos x="565" y="1026"/>
                  </a:cxn>
                  <a:cxn ang="0">
                    <a:pos x="554" y="1048"/>
                  </a:cxn>
                  <a:cxn ang="0">
                    <a:pos x="532" y="1059"/>
                  </a:cxn>
                  <a:cxn ang="0">
                    <a:pos x="499" y="1059"/>
                  </a:cxn>
                  <a:cxn ang="0">
                    <a:pos x="443" y="1070"/>
                  </a:cxn>
                  <a:cxn ang="0">
                    <a:pos x="443" y="1115"/>
                  </a:cxn>
                  <a:cxn ang="0">
                    <a:pos x="798" y="1115"/>
                  </a:cxn>
                  <a:cxn ang="0">
                    <a:pos x="798" y="1070"/>
                  </a:cxn>
                  <a:cxn ang="0">
                    <a:pos x="754" y="1070"/>
                  </a:cxn>
                  <a:cxn ang="0">
                    <a:pos x="721" y="1059"/>
                  </a:cxn>
                  <a:cxn ang="0">
                    <a:pos x="699" y="1059"/>
                  </a:cxn>
                  <a:cxn ang="0">
                    <a:pos x="676" y="1037"/>
                  </a:cxn>
                  <a:cxn ang="0">
                    <a:pos x="676" y="1014"/>
                  </a:cxn>
                  <a:cxn ang="0">
                    <a:pos x="676" y="713"/>
                  </a:cxn>
                </a:cxnLst>
                <a:rect l="0" t="0" r="r" b="b"/>
                <a:pathLst>
                  <a:path w="798" h="1115">
                    <a:moveTo>
                      <a:pt x="676" y="713"/>
                    </a:moveTo>
                    <a:lnTo>
                      <a:pt x="676" y="602"/>
                    </a:lnTo>
                    <a:lnTo>
                      <a:pt x="665" y="524"/>
                    </a:lnTo>
                    <a:lnTo>
                      <a:pt x="632" y="468"/>
                    </a:lnTo>
                    <a:lnTo>
                      <a:pt x="610" y="446"/>
                    </a:lnTo>
                    <a:lnTo>
                      <a:pt x="588" y="435"/>
                    </a:lnTo>
                    <a:lnTo>
                      <a:pt x="554" y="413"/>
                    </a:lnTo>
                    <a:lnTo>
                      <a:pt x="510" y="413"/>
                    </a:lnTo>
                    <a:lnTo>
                      <a:pt x="455" y="401"/>
                    </a:lnTo>
                    <a:lnTo>
                      <a:pt x="366" y="424"/>
                    </a:lnTo>
                    <a:lnTo>
                      <a:pt x="299" y="457"/>
                    </a:lnTo>
                    <a:lnTo>
                      <a:pt x="255" y="513"/>
                    </a:lnTo>
                    <a:lnTo>
                      <a:pt x="233" y="557"/>
                    </a:lnTo>
                    <a:lnTo>
                      <a:pt x="222" y="557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100" y="78"/>
                    </a:lnTo>
                    <a:lnTo>
                      <a:pt x="122" y="123"/>
                    </a:lnTo>
                    <a:lnTo>
                      <a:pt x="122" y="1026"/>
                    </a:lnTo>
                    <a:lnTo>
                      <a:pt x="111" y="1048"/>
                    </a:lnTo>
                    <a:lnTo>
                      <a:pt x="89" y="1059"/>
                    </a:lnTo>
                    <a:lnTo>
                      <a:pt x="55" y="1059"/>
                    </a:lnTo>
                    <a:lnTo>
                      <a:pt x="0" y="1070"/>
                    </a:lnTo>
                    <a:lnTo>
                      <a:pt x="0" y="1115"/>
                    </a:lnTo>
                    <a:lnTo>
                      <a:pt x="355" y="1115"/>
                    </a:lnTo>
                    <a:lnTo>
                      <a:pt x="355" y="1070"/>
                    </a:lnTo>
                    <a:lnTo>
                      <a:pt x="310" y="1070"/>
                    </a:lnTo>
                    <a:lnTo>
                      <a:pt x="277" y="1059"/>
                    </a:lnTo>
                    <a:lnTo>
                      <a:pt x="255" y="1059"/>
                    </a:lnTo>
                    <a:lnTo>
                      <a:pt x="244" y="1048"/>
                    </a:lnTo>
                    <a:lnTo>
                      <a:pt x="233" y="1026"/>
                    </a:lnTo>
                    <a:lnTo>
                      <a:pt x="233" y="702"/>
                    </a:lnTo>
                    <a:lnTo>
                      <a:pt x="255" y="591"/>
                    </a:lnTo>
                    <a:lnTo>
                      <a:pt x="299" y="502"/>
                    </a:lnTo>
                    <a:lnTo>
                      <a:pt x="366" y="457"/>
                    </a:lnTo>
                    <a:lnTo>
                      <a:pt x="443" y="435"/>
                    </a:lnTo>
                    <a:lnTo>
                      <a:pt x="510" y="457"/>
                    </a:lnTo>
                    <a:lnTo>
                      <a:pt x="543" y="491"/>
                    </a:lnTo>
                    <a:lnTo>
                      <a:pt x="565" y="546"/>
                    </a:lnTo>
                    <a:lnTo>
                      <a:pt x="565" y="1026"/>
                    </a:lnTo>
                    <a:lnTo>
                      <a:pt x="554" y="1048"/>
                    </a:lnTo>
                    <a:lnTo>
                      <a:pt x="532" y="1059"/>
                    </a:lnTo>
                    <a:lnTo>
                      <a:pt x="499" y="1059"/>
                    </a:lnTo>
                    <a:lnTo>
                      <a:pt x="443" y="1070"/>
                    </a:lnTo>
                    <a:lnTo>
                      <a:pt x="443" y="1115"/>
                    </a:lnTo>
                    <a:lnTo>
                      <a:pt x="798" y="1115"/>
                    </a:lnTo>
                    <a:lnTo>
                      <a:pt x="798" y="1070"/>
                    </a:lnTo>
                    <a:lnTo>
                      <a:pt x="754" y="1070"/>
                    </a:lnTo>
                    <a:lnTo>
                      <a:pt x="721" y="1059"/>
                    </a:lnTo>
                    <a:lnTo>
                      <a:pt x="699" y="1059"/>
                    </a:lnTo>
                    <a:lnTo>
                      <a:pt x="676" y="1037"/>
                    </a:lnTo>
                    <a:lnTo>
                      <a:pt x="676" y="1014"/>
                    </a:lnTo>
                    <a:lnTo>
                      <a:pt x="676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3" name="Freeform 127"/>
              <p:cNvSpPr>
                <a:spLocks noEditPoints="1"/>
              </p:cNvSpPr>
              <p:nvPr/>
            </p:nvSpPr>
            <p:spPr bwMode="auto">
              <a:xfrm>
                <a:off x="15021" y="14881"/>
                <a:ext cx="621" cy="747"/>
              </a:xfrm>
              <a:custGeom>
                <a:avLst/>
                <a:gdLst/>
                <a:ahLst/>
                <a:cxnLst>
                  <a:cxn ang="0">
                    <a:pos x="577" y="357"/>
                  </a:cxn>
                  <a:cxn ang="0">
                    <a:pos x="599" y="357"/>
                  </a:cxn>
                  <a:cxn ang="0">
                    <a:pos x="621" y="335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1" y="67"/>
                  </a:cxn>
                  <a:cxn ang="0">
                    <a:pos x="444" y="23"/>
                  </a:cxn>
                  <a:cxn ang="0">
                    <a:pos x="333" y="0"/>
                  </a:cxn>
                  <a:cxn ang="0">
                    <a:pos x="200" y="34"/>
                  </a:cxn>
                  <a:cxn ang="0">
                    <a:pos x="100" y="112"/>
                  </a:cxn>
                  <a:cxn ang="0">
                    <a:pos x="33" y="234"/>
                  </a:cxn>
                  <a:cxn ang="0">
                    <a:pos x="0" y="368"/>
                  </a:cxn>
                  <a:cxn ang="0">
                    <a:pos x="33" y="524"/>
                  </a:cxn>
                  <a:cxn ang="0">
                    <a:pos x="111" y="636"/>
                  </a:cxn>
                  <a:cxn ang="0">
                    <a:pos x="222" y="714"/>
                  </a:cxn>
                  <a:cxn ang="0">
                    <a:pos x="355" y="747"/>
                  </a:cxn>
                  <a:cxn ang="0">
                    <a:pos x="455" y="725"/>
                  </a:cxn>
                  <a:cxn ang="0">
                    <a:pos x="533" y="680"/>
                  </a:cxn>
                  <a:cxn ang="0">
                    <a:pos x="588" y="624"/>
                  </a:cxn>
                  <a:cxn ang="0">
                    <a:pos x="610" y="569"/>
                  </a:cxn>
                  <a:cxn ang="0">
                    <a:pos x="621" y="535"/>
                  </a:cxn>
                  <a:cxn ang="0">
                    <a:pos x="621" y="524"/>
                  </a:cxn>
                  <a:cxn ang="0">
                    <a:pos x="610" y="513"/>
                  </a:cxn>
                  <a:cxn ang="0">
                    <a:pos x="588" y="513"/>
                  </a:cxn>
                  <a:cxn ang="0">
                    <a:pos x="588" y="524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88" y="669"/>
                  </a:cxn>
                  <a:cxn ang="0">
                    <a:pos x="433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33" y="647"/>
                  </a:cxn>
                  <a:cxn ang="0">
                    <a:pos x="189" y="591"/>
                  </a:cxn>
                  <a:cxn ang="0">
                    <a:pos x="155" y="513"/>
                  </a:cxn>
                  <a:cxn ang="0">
                    <a:pos x="133" y="424"/>
                  </a:cxn>
                  <a:cxn ang="0">
                    <a:pos x="133" y="357"/>
                  </a:cxn>
                  <a:cxn ang="0">
                    <a:pos x="577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200" y="123"/>
                  </a:cxn>
                  <a:cxn ang="0">
                    <a:pos x="244" y="67"/>
                  </a:cxn>
                  <a:cxn ang="0">
                    <a:pos x="300" y="45"/>
                  </a:cxn>
                  <a:cxn ang="0">
                    <a:pos x="333" y="45"/>
                  </a:cxn>
                  <a:cxn ang="0">
                    <a:pos x="399" y="56"/>
                  </a:cxn>
                  <a:cxn ang="0">
                    <a:pos x="455" y="101"/>
                  </a:cxn>
                  <a:cxn ang="0">
                    <a:pos x="488" y="156"/>
                  </a:cxn>
                  <a:cxn ang="0">
                    <a:pos x="510" y="223"/>
                  </a:cxn>
                  <a:cxn ang="0">
                    <a:pos x="510" y="279"/>
                  </a:cxn>
                  <a:cxn ang="0">
                    <a:pos x="52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7">
                    <a:moveTo>
                      <a:pt x="577" y="357"/>
                    </a:moveTo>
                    <a:lnTo>
                      <a:pt x="599" y="357"/>
                    </a:lnTo>
                    <a:lnTo>
                      <a:pt x="621" y="335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1" y="67"/>
                    </a:lnTo>
                    <a:lnTo>
                      <a:pt x="444" y="23"/>
                    </a:lnTo>
                    <a:lnTo>
                      <a:pt x="333" y="0"/>
                    </a:lnTo>
                    <a:lnTo>
                      <a:pt x="200" y="34"/>
                    </a:lnTo>
                    <a:lnTo>
                      <a:pt x="100" y="112"/>
                    </a:lnTo>
                    <a:lnTo>
                      <a:pt x="33" y="234"/>
                    </a:lnTo>
                    <a:lnTo>
                      <a:pt x="0" y="368"/>
                    </a:lnTo>
                    <a:lnTo>
                      <a:pt x="33" y="524"/>
                    </a:lnTo>
                    <a:lnTo>
                      <a:pt x="111" y="636"/>
                    </a:lnTo>
                    <a:lnTo>
                      <a:pt x="222" y="714"/>
                    </a:lnTo>
                    <a:lnTo>
                      <a:pt x="355" y="747"/>
                    </a:lnTo>
                    <a:lnTo>
                      <a:pt x="455" y="725"/>
                    </a:lnTo>
                    <a:lnTo>
                      <a:pt x="533" y="680"/>
                    </a:lnTo>
                    <a:lnTo>
                      <a:pt x="588" y="624"/>
                    </a:lnTo>
                    <a:lnTo>
                      <a:pt x="610" y="569"/>
                    </a:lnTo>
                    <a:lnTo>
                      <a:pt x="621" y="535"/>
                    </a:lnTo>
                    <a:lnTo>
                      <a:pt x="621" y="524"/>
                    </a:lnTo>
                    <a:lnTo>
                      <a:pt x="610" y="513"/>
                    </a:lnTo>
                    <a:lnTo>
                      <a:pt x="588" y="513"/>
                    </a:lnTo>
                    <a:lnTo>
                      <a:pt x="588" y="524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88" y="669"/>
                    </a:lnTo>
                    <a:lnTo>
                      <a:pt x="433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33" y="647"/>
                    </a:lnTo>
                    <a:lnTo>
                      <a:pt x="189" y="591"/>
                    </a:lnTo>
                    <a:lnTo>
                      <a:pt x="155" y="513"/>
                    </a:lnTo>
                    <a:lnTo>
                      <a:pt x="133" y="424"/>
                    </a:lnTo>
                    <a:lnTo>
                      <a:pt x="133" y="357"/>
                    </a:lnTo>
                    <a:lnTo>
                      <a:pt x="577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200" y="123"/>
                    </a:lnTo>
                    <a:lnTo>
                      <a:pt x="244" y="67"/>
                    </a:lnTo>
                    <a:lnTo>
                      <a:pt x="300" y="45"/>
                    </a:lnTo>
                    <a:lnTo>
                      <a:pt x="333" y="45"/>
                    </a:lnTo>
                    <a:lnTo>
                      <a:pt x="399" y="56"/>
                    </a:lnTo>
                    <a:lnTo>
                      <a:pt x="455" y="101"/>
                    </a:lnTo>
                    <a:lnTo>
                      <a:pt x="488" y="156"/>
                    </a:lnTo>
                    <a:lnTo>
                      <a:pt x="510" y="223"/>
                    </a:lnTo>
                    <a:lnTo>
                      <a:pt x="510" y="279"/>
                    </a:lnTo>
                    <a:lnTo>
                      <a:pt x="52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4" name="Freeform 128"/>
              <p:cNvSpPr>
                <a:spLocks/>
              </p:cNvSpPr>
              <p:nvPr/>
            </p:nvSpPr>
            <p:spPr bwMode="auto">
              <a:xfrm>
                <a:off x="16951" y="14892"/>
                <a:ext cx="533" cy="714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6"/>
                  </a:cxn>
                  <a:cxn ang="0">
                    <a:pos x="244" y="223"/>
                  </a:cxn>
                  <a:cxn ang="0">
                    <a:pos x="277" y="134"/>
                  </a:cxn>
                  <a:cxn ang="0">
                    <a:pos x="344" y="67"/>
                  </a:cxn>
                  <a:cxn ang="0">
                    <a:pos x="422" y="34"/>
                  </a:cxn>
                  <a:cxn ang="0">
                    <a:pos x="433" y="34"/>
                  </a:cxn>
                  <a:cxn ang="0">
                    <a:pos x="433" y="45"/>
                  </a:cxn>
                  <a:cxn ang="0">
                    <a:pos x="422" y="56"/>
                  </a:cxn>
                  <a:cxn ang="0">
                    <a:pos x="399" y="101"/>
                  </a:cxn>
                  <a:cxn ang="0">
                    <a:pos x="411" y="134"/>
                  </a:cxn>
                  <a:cxn ang="0">
                    <a:pos x="422" y="156"/>
                  </a:cxn>
                  <a:cxn ang="0">
                    <a:pos x="444" y="168"/>
                  </a:cxn>
                  <a:cxn ang="0">
                    <a:pos x="488" y="168"/>
                  </a:cxn>
                  <a:cxn ang="0">
                    <a:pos x="510" y="156"/>
                  </a:cxn>
                  <a:cxn ang="0">
                    <a:pos x="522" y="145"/>
                  </a:cxn>
                  <a:cxn ang="0">
                    <a:pos x="533" y="123"/>
                  </a:cxn>
                  <a:cxn ang="0">
                    <a:pos x="533" y="67"/>
                  </a:cxn>
                  <a:cxn ang="0">
                    <a:pos x="488" y="23"/>
                  </a:cxn>
                  <a:cxn ang="0">
                    <a:pos x="422" y="0"/>
                  </a:cxn>
                  <a:cxn ang="0">
                    <a:pos x="344" y="23"/>
                  </a:cxn>
                  <a:cxn ang="0">
                    <a:pos x="289" y="67"/>
                  </a:cxn>
                  <a:cxn ang="0">
                    <a:pos x="244" y="123"/>
                  </a:cxn>
                  <a:cxn ang="0">
                    <a:pos x="222" y="179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22" y="101"/>
                  </a:cxn>
                  <a:cxn ang="0">
                    <a:pos x="122" y="625"/>
                  </a:cxn>
                  <a:cxn ang="0">
                    <a:pos x="111" y="647"/>
                  </a:cxn>
                  <a:cxn ang="0">
                    <a:pos x="100" y="658"/>
                  </a:cxn>
                  <a:cxn ang="0">
                    <a:pos x="4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88" y="714"/>
                  </a:cxn>
                  <a:cxn ang="0">
                    <a:pos x="388" y="669"/>
                  </a:cxn>
                  <a:cxn ang="0">
                    <a:pos x="300" y="669"/>
                  </a:cxn>
                  <a:cxn ang="0">
                    <a:pos x="266" y="658"/>
                  </a:cxn>
                  <a:cxn ang="0">
                    <a:pos x="244" y="647"/>
                  </a:cxn>
                  <a:cxn ang="0">
                    <a:pos x="233" y="636"/>
                  </a:cxn>
                  <a:cxn ang="0">
                    <a:pos x="233" y="591"/>
                  </a:cxn>
                </a:cxnLst>
                <a:rect l="0" t="0" r="r" b="b"/>
                <a:pathLst>
                  <a:path w="533" h="714">
                    <a:moveTo>
                      <a:pt x="233" y="591"/>
                    </a:moveTo>
                    <a:lnTo>
                      <a:pt x="233" y="346"/>
                    </a:lnTo>
                    <a:lnTo>
                      <a:pt x="244" y="223"/>
                    </a:lnTo>
                    <a:lnTo>
                      <a:pt x="277" y="134"/>
                    </a:lnTo>
                    <a:lnTo>
                      <a:pt x="344" y="67"/>
                    </a:lnTo>
                    <a:lnTo>
                      <a:pt x="422" y="34"/>
                    </a:lnTo>
                    <a:lnTo>
                      <a:pt x="433" y="34"/>
                    </a:lnTo>
                    <a:lnTo>
                      <a:pt x="433" y="45"/>
                    </a:lnTo>
                    <a:lnTo>
                      <a:pt x="422" y="56"/>
                    </a:lnTo>
                    <a:lnTo>
                      <a:pt x="399" y="101"/>
                    </a:lnTo>
                    <a:lnTo>
                      <a:pt x="411" y="134"/>
                    </a:lnTo>
                    <a:lnTo>
                      <a:pt x="422" y="156"/>
                    </a:lnTo>
                    <a:lnTo>
                      <a:pt x="444" y="168"/>
                    </a:lnTo>
                    <a:lnTo>
                      <a:pt x="488" y="168"/>
                    </a:lnTo>
                    <a:lnTo>
                      <a:pt x="510" y="156"/>
                    </a:lnTo>
                    <a:lnTo>
                      <a:pt x="522" y="145"/>
                    </a:lnTo>
                    <a:lnTo>
                      <a:pt x="533" y="123"/>
                    </a:lnTo>
                    <a:lnTo>
                      <a:pt x="533" y="67"/>
                    </a:lnTo>
                    <a:lnTo>
                      <a:pt x="488" y="23"/>
                    </a:lnTo>
                    <a:lnTo>
                      <a:pt x="422" y="0"/>
                    </a:lnTo>
                    <a:lnTo>
                      <a:pt x="344" y="23"/>
                    </a:lnTo>
                    <a:lnTo>
                      <a:pt x="289" y="67"/>
                    </a:lnTo>
                    <a:lnTo>
                      <a:pt x="244" y="123"/>
                    </a:lnTo>
                    <a:lnTo>
                      <a:pt x="222" y="179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22" y="101"/>
                    </a:lnTo>
                    <a:lnTo>
                      <a:pt x="122" y="625"/>
                    </a:lnTo>
                    <a:lnTo>
                      <a:pt x="111" y="647"/>
                    </a:lnTo>
                    <a:lnTo>
                      <a:pt x="100" y="658"/>
                    </a:lnTo>
                    <a:lnTo>
                      <a:pt x="4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88" y="714"/>
                    </a:lnTo>
                    <a:lnTo>
                      <a:pt x="388" y="669"/>
                    </a:lnTo>
                    <a:lnTo>
                      <a:pt x="300" y="669"/>
                    </a:lnTo>
                    <a:lnTo>
                      <a:pt x="266" y="658"/>
                    </a:lnTo>
                    <a:lnTo>
                      <a:pt x="244" y="647"/>
                    </a:lnTo>
                    <a:lnTo>
                      <a:pt x="233" y="636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5" name="Freeform 129"/>
              <p:cNvSpPr>
                <a:spLocks noEditPoints="1"/>
              </p:cNvSpPr>
              <p:nvPr/>
            </p:nvSpPr>
            <p:spPr bwMode="auto">
              <a:xfrm>
                <a:off x="17583" y="14881"/>
                <a:ext cx="611" cy="747"/>
              </a:xfrm>
              <a:custGeom>
                <a:avLst/>
                <a:gdLst/>
                <a:ahLst/>
                <a:cxnLst>
                  <a:cxn ang="0">
                    <a:pos x="577" y="357"/>
                  </a:cxn>
                  <a:cxn ang="0">
                    <a:pos x="599" y="357"/>
                  </a:cxn>
                  <a:cxn ang="0">
                    <a:pos x="611" y="346"/>
                  </a:cxn>
                  <a:cxn ang="0">
                    <a:pos x="611" y="323"/>
                  </a:cxn>
                  <a:cxn ang="0">
                    <a:pos x="599" y="223"/>
                  </a:cxn>
                  <a:cxn ang="0">
                    <a:pos x="566" y="145"/>
                  </a:cxn>
                  <a:cxn ang="0">
                    <a:pos x="511" y="67"/>
                  </a:cxn>
                  <a:cxn ang="0">
                    <a:pos x="433" y="23"/>
                  </a:cxn>
                  <a:cxn ang="0">
                    <a:pos x="333" y="0"/>
                  </a:cxn>
                  <a:cxn ang="0">
                    <a:pos x="200" y="34"/>
                  </a:cxn>
                  <a:cxn ang="0">
                    <a:pos x="89" y="112"/>
                  </a:cxn>
                  <a:cxn ang="0">
                    <a:pos x="23" y="234"/>
                  </a:cxn>
                  <a:cxn ang="0">
                    <a:pos x="0" y="368"/>
                  </a:cxn>
                  <a:cxn ang="0">
                    <a:pos x="23" y="524"/>
                  </a:cxn>
                  <a:cxn ang="0">
                    <a:pos x="100" y="636"/>
                  </a:cxn>
                  <a:cxn ang="0">
                    <a:pos x="211" y="714"/>
                  </a:cxn>
                  <a:cxn ang="0">
                    <a:pos x="344" y="747"/>
                  </a:cxn>
                  <a:cxn ang="0">
                    <a:pos x="444" y="725"/>
                  </a:cxn>
                  <a:cxn ang="0">
                    <a:pos x="522" y="680"/>
                  </a:cxn>
                  <a:cxn ang="0">
                    <a:pos x="577" y="624"/>
                  </a:cxn>
                  <a:cxn ang="0">
                    <a:pos x="611" y="569"/>
                  </a:cxn>
                  <a:cxn ang="0">
                    <a:pos x="611" y="524"/>
                  </a:cxn>
                  <a:cxn ang="0">
                    <a:pos x="599" y="513"/>
                  </a:cxn>
                  <a:cxn ang="0">
                    <a:pos x="588" y="513"/>
                  </a:cxn>
                  <a:cxn ang="0">
                    <a:pos x="577" y="524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77" y="669"/>
                  </a:cxn>
                  <a:cxn ang="0">
                    <a:pos x="422" y="691"/>
                  </a:cxn>
                  <a:cxn ang="0">
                    <a:pos x="378" y="702"/>
                  </a:cxn>
                  <a:cxn ang="0">
                    <a:pos x="355" y="702"/>
                  </a:cxn>
                  <a:cxn ang="0">
                    <a:pos x="278" y="691"/>
                  </a:cxn>
                  <a:cxn ang="0">
                    <a:pos x="222" y="647"/>
                  </a:cxn>
                  <a:cxn ang="0">
                    <a:pos x="178" y="591"/>
                  </a:cxn>
                  <a:cxn ang="0">
                    <a:pos x="145" y="513"/>
                  </a:cxn>
                  <a:cxn ang="0">
                    <a:pos x="134" y="424"/>
                  </a:cxn>
                  <a:cxn ang="0">
                    <a:pos x="122" y="357"/>
                  </a:cxn>
                  <a:cxn ang="0">
                    <a:pos x="577" y="357"/>
                  </a:cxn>
                  <a:cxn ang="0">
                    <a:pos x="134" y="323"/>
                  </a:cxn>
                  <a:cxn ang="0">
                    <a:pos x="156" y="201"/>
                  </a:cxn>
                  <a:cxn ang="0">
                    <a:pos x="189" y="123"/>
                  </a:cxn>
                  <a:cxn ang="0">
                    <a:pos x="233" y="67"/>
                  </a:cxn>
                  <a:cxn ang="0">
                    <a:pos x="289" y="45"/>
                  </a:cxn>
                  <a:cxn ang="0">
                    <a:pos x="333" y="45"/>
                  </a:cxn>
                  <a:cxn ang="0">
                    <a:pos x="411" y="67"/>
                  </a:cxn>
                  <a:cxn ang="0">
                    <a:pos x="466" y="123"/>
                  </a:cxn>
                  <a:cxn ang="0">
                    <a:pos x="488" y="190"/>
                  </a:cxn>
                  <a:cxn ang="0">
                    <a:pos x="511" y="268"/>
                  </a:cxn>
                  <a:cxn ang="0">
                    <a:pos x="511" y="323"/>
                  </a:cxn>
                  <a:cxn ang="0">
                    <a:pos x="134" y="323"/>
                  </a:cxn>
                </a:cxnLst>
                <a:rect l="0" t="0" r="r" b="b"/>
                <a:pathLst>
                  <a:path w="611" h="747">
                    <a:moveTo>
                      <a:pt x="577" y="357"/>
                    </a:moveTo>
                    <a:lnTo>
                      <a:pt x="599" y="357"/>
                    </a:lnTo>
                    <a:lnTo>
                      <a:pt x="611" y="346"/>
                    </a:lnTo>
                    <a:lnTo>
                      <a:pt x="611" y="323"/>
                    </a:lnTo>
                    <a:lnTo>
                      <a:pt x="599" y="223"/>
                    </a:lnTo>
                    <a:lnTo>
                      <a:pt x="566" y="145"/>
                    </a:lnTo>
                    <a:lnTo>
                      <a:pt x="511" y="67"/>
                    </a:lnTo>
                    <a:lnTo>
                      <a:pt x="433" y="23"/>
                    </a:lnTo>
                    <a:lnTo>
                      <a:pt x="333" y="0"/>
                    </a:lnTo>
                    <a:lnTo>
                      <a:pt x="200" y="34"/>
                    </a:lnTo>
                    <a:lnTo>
                      <a:pt x="89" y="112"/>
                    </a:lnTo>
                    <a:lnTo>
                      <a:pt x="23" y="234"/>
                    </a:lnTo>
                    <a:lnTo>
                      <a:pt x="0" y="368"/>
                    </a:lnTo>
                    <a:lnTo>
                      <a:pt x="23" y="524"/>
                    </a:lnTo>
                    <a:lnTo>
                      <a:pt x="100" y="636"/>
                    </a:lnTo>
                    <a:lnTo>
                      <a:pt x="211" y="714"/>
                    </a:lnTo>
                    <a:lnTo>
                      <a:pt x="344" y="747"/>
                    </a:lnTo>
                    <a:lnTo>
                      <a:pt x="444" y="725"/>
                    </a:lnTo>
                    <a:lnTo>
                      <a:pt x="522" y="680"/>
                    </a:lnTo>
                    <a:lnTo>
                      <a:pt x="577" y="624"/>
                    </a:lnTo>
                    <a:lnTo>
                      <a:pt x="611" y="569"/>
                    </a:lnTo>
                    <a:lnTo>
                      <a:pt x="611" y="524"/>
                    </a:lnTo>
                    <a:lnTo>
                      <a:pt x="599" y="513"/>
                    </a:lnTo>
                    <a:lnTo>
                      <a:pt x="588" y="513"/>
                    </a:lnTo>
                    <a:lnTo>
                      <a:pt x="577" y="524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77" y="669"/>
                    </a:lnTo>
                    <a:lnTo>
                      <a:pt x="422" y="691"/>
                    </a:lnTo>
                    <a:lnTo>
                      <a:pt x="378" y="702"/>
                    </a:lnTo>
                    <a:lnTo>
                      <a:pt x="355" y="702"/>
                    </a:lnTo>
                    <a:lnTo>
                      <a:pt x="278" y="691"/>
                    </a:lnTo>
                    <a:lnTo>
                      <a:pt x="222" y="647"/>
                    </a:lnTo>
                    <a:lnTo>
                      <a:pt x="178" y="591"/>
                    </a:lnTo>
                    <a:lnTo>
                      <a:pt x="145" y="513"/>
                    </a:lnTo>
                    <a:lnTo>
                      <a:pt x="134" y="424"/>
                    </a:lnTo>
                    <a:lnTo>
                      <a:pt x="122" y="357"/>
                    </a:lnTo>
                    <a:lnTo>
                      <a:pt x="577" y="357"/>
                    </a:lnTo>
                    <a:close/>
                    <a:moveTo>
                      <a:pt x="134" y="323"/>
                    </a:moveTo>
                    <a:lnTo>
                      <a:pt x="156" y="201"/>
                    </a:lnTo>
                    <a:lnTo>
                      <a:pt x="189" y="123"/>
                    </a:lnTo>
                    <a:lnTo>
                      <a:pt x="233" y="67"/>
                    </a:lnTo>
                    <a:lnTo>
                      <a:pt x="289" y="45"/>
                    </a:lnTo>
                    <a:lnTo>
                      <a:pt x="333" y="45"/>
                    </a:lnTo>
                    <a:lnTo>
                      <a:pt x="411" y="67"/>
                    </a:lnTo>
                    <a:lnTo>
                      <a:pt x="466" y="123"/>
                    </a:lnTo>
                    <a:lnTo>
                      <a:pt x="488" y="190"/>
                    </a:lnTo>
                    <a:lnTo>
                      <a:pt x="511" y="268"/>
                    </a:lnTo>
                    <a:lnTo>
                      <a:pt x="511" y="323"/>
                    </a:lnTo>
                    <a:lnTo>
                      <a:pt x="134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6" name="Freeform 130"/>
              <p:cNvSpPr>
                <a:spLocks/>
              </p:cNvSpPr>
              <p:nvPr/>
            </p:nvSpPr>
            <p:spPr bwMode="auto">
              <a:xfrm>
                <a:off x="18293" y="14881"/>
                <a:ext cx="610" cy="747"/>
              </a:xfrm>
              <a:custGeom>
                <a:avLst/>
                <a:gdLst/>
                <a:ahLst/>
                <a:cxnLst>
                  <a:cxn ang="0">
                    <a:pos x="522" y="101"/>
                  </a:cxn>
                  <a:cxn ang="0">
                    <a:pos x="488" y="112"/>
                  </a:cxn>
                  <a:cxn ang="0">
                    <a:pos x="466" y="123"/>
                  </a:cxn>
                  <a:cxn ang="0">
                    <a:pos x="455" y="145"/>
                  </a:cxn>
                  <a:cxn ang="0">
                    <a:pos x="455" y="212"/>
                  </a:cxn>
                  <a:cxn ang="0">
                    <a:pos x="466" y="234"/>
                  </a:cxn>
                  <a:cxn ang="0">
                    <a:pos x="488" y="245"/>
                  </a:cxn>
                  <a:cxn ang="0">
                    <a:pos x="522" y="257"/>
                  </a:cxn>
                  <a:cxn ang="0">
                    <a:pos x="555" y="245"/>
                  </a:cxn>
                  <a:cxn ang="0">
                    <a:pos x="577" y="234"/>
                  </a:cxn>
                  <a:cxn ang="0">
                    <a:pos x="588" y="212"/>
                  </a:cxn>
                  <a:cxn ang="0">
                    <a:pos x="599" y="179"/>
                  </a:cxn>
                  <a:cxn ang="0">
                    <a:pos x="577" y="101"/>
                  </a:cxn>
                  <a:cxn ang="0">
                    <a:pos x="522" y="45"/>
                  </a:cxn>
                  <a:cxn ang="0">
                    <a:pos x="444" y="11"/>
                  </a:cxn>
                  <a:cxn ang="0">
                    <a:pos x="355" y="0"/>
                  </a:cxn>
                  <a:cxn ang="0">
                    <a:pos x="211" y="34"/>
                  </a:cxn>
                  <a:cxn ang="0">
                    <a:pos x="100" y="112"/>
                  </a:cxn>
                  <a:cxn ang="0">
                    <a:pos x="34" y="234"/>
                  </a:cxn>
                  <a:cxn ang="0">
                    <a:pos x="0" y="379"/>
                  </a:cxn>
                  <a:cxn ang="0">
                    <a:pos x="34" y="524"/>
                  </a:cxn>
                  <a:cxn ang="0">
                    <a:pos x="111" y="636"/>
                  </a:cxn>
                  <a:cxn ang="0">
                    <a:pos x="222" y="714"/>
                  </a:cxn>
                  <a:cxn ang="0">
                    <a:pos x="344" y="747"/>
                  </a:cxn>
                  <a:cxn ang="0">
                    <a:pos x="455" y="725"/>
                  </a:cxn>
                  <a:cxn ang="0">
                    <a:pos x="533" y="669"/>
                  </a:cxn>
                  <a:cxn ang="0">
                    <a:pos x="588" y="613"/>
                  </a:cxn>
                  <a:cxn ang="0">
                    <a:pos x="610" y="558"/>
                  </a:cxn>
                  <a:cxn ang="0">
                    <a:pos x="610" y="524"/>
                  </a:cxn>
                  <a:cxn ang="0">
                    <a:pos x="599" y="513"/>
                  </a:cxn>
                  <a:cxn ang="0">
                    <a:pos x="588" y="513"/>
                  </a:cxn>
                  <a:cxn ang="0">
                    <a:pos x="577" y="524"/>
                  </a:cxn>
                  <a:cxn ang="0">
                    <a:pos x="577" y="535"/>
                  </a:cxn>
                  <a:cxn ang="0">
                    <a:pos x="533" y="624"/>
                  </a:cxn>
                  <a:cxn ang="0">
                    <a:pos x="477" y="669"/>
                  </a:cxn>
                  <a:cxn ang="0">
                    <a:pos x="411" y="702"/>
                  </a:cxn>
                  <a:cxn ang="0">
                    <a:pos x="366" y="702"/>
                  </a:cxn>
                  <a:cxn ang="0">
                    <a:pos x="311" y="691"/>
                  </a:cxn>
                  <a:cxn ang="0">
                    <a:pos x="244" y="658"/>
                  </a:cxn>
                  <a:cxn ang="0">
                    <a:pos x="189" y="602"/>
                  </a:cxn>
                  <a:cxn ang="0">
                    <a:pos x="156" y="513"/>
                  </a:cxn>
                  <a:cxn ang="0">
                    <a:pos x="133" y="379"/>
                  </a:cxn>
                  <a:cxn ang="0">
                    <a:pos x="156" y="245"/>
                  </a:cxn>
                  <a:cxn ang="0">
                    <a:pos x="189" y="145"/>
                  </a:cxn>
                  <a:cxn ang="0">
                    <a:pos x="244" y="89"/>
                  </a:cxn>
                  <a:cxn ang="0">
                    <a:pos x="300" y="56"/>
                  </a:cxn>
                  <a:cxn ang="0">
                    <a:pos x="355" y="45"/>
                  </a:cxn>
                  <a:cxn ang="0">
                    <a:pos x="389" y="45"/>
                  </a:cxn>
                  <a:cxn ang="0">
                    <a:pos x="455" y="67"/>
                  </a:cxn>
                  <a:cxn ang="0">
                    <a:pos x="499" y="78"/>
                  </a:cxn>
                  <a:cxn ang="0">
                    <a:pos x="522" y="101"/>
                  </a:cxn>
                </a:cxnLst>
                <a:rect l="0" t="0" r="r" b="b"/>
                <a:pathLst>
                  <a:path w="610" h="747">
                    <a:moveTo>
                      <a:pt x="522" y="101"/>
                    </a:moveTo>
                    <a:lnTo>
                      <a:pt x="488" y="112"/>
                    </a:lnTo>
                    <a:lnTo>
                      <a:pt x="466" y="123"/>
                    </a:lnTo>
                    <a:lnTo>
                      <a:pt x="455" y="145"/>
                    </a:lnTo>
                    <a:lnTo>
                      <a:pt x="455" y="212"/>
                    </a:lnTo>
                    <a:lnTo>
                      <a:pt x="466" y="234"/>
                    </a:lnTo>
                    <a:lnTo>
                      <a:pt x="488" y="245"/>
                    </a:lnTo>
                    <a:lnTo>
                      <a:pt x="522" y="257"/>
                    </a:lnTo>
                    <a:lnTo>
                      <a:pt x="555" y="245"/>
                    </a:lnTo>
                    <a:lnTo>
                      <a:pt x="577" y="234"/>
                    </a:lnTo>
                    <a:lnTo>
                      <a:pt x="588" y="212"/>
                    </a:lnTo>
                    <a:lnTo>
                      <a:pt x="599" y="179"/>
                    </a:lnTo>
                    <a:lnTo>
                      <a:pt x="577" y="101"/>
                    </a:lnTo>
                    <a:lnTo>
                      <a:pt x="522" y="45"/>
                    </a:lnTo>
                    <a:lnTo>
                      <a:pt x="444" y="11"/>
                    </a:lnTo>
                    <a:lnTo>
                      <a:pt x="355" y="0"/>
                    </a:lnTo>
                    <a:lnTo>
                      <a:pt x="211" y="34"/>
                    </a:lnTo>
                    <a:lnTo>
                      <a:pt x="100" y="112"/>
                    </a:lnTo>
                    <a:lnTo>
                      <a:pt x="34" y="234"/>
                    </a:lnTo>
                    <a:lnTo>
                      <a:pt x="0" y="379"/>
                    </a:lnTo>
                    <a:lnTo>
                      <a:pt x="34" y="524"/>
                    </a:lnTo>
                    <a:lnTo>
                      <a:pt x="111" y="636"/>
                    </a:lnTo>
                    <a:lnTo>
                      <a:pt x="222" y="714"/>
                    </a:lnTo>
                    <a:lnTo>
                      <a:pt x="344" y="747"/>
                    </a:lnTo>
                    <a:lnTo>
                      <a:pt x="455" y="725"/>
                    </a:lnTo>
                    <a:lnTo>
                      <a:pt x="533" y="669"/>
                    </a:lnTo>
                    <a:lnTo>
                      <a:pt x="588" y="613"/>
                    </a:lnTo>
                    <a:lnTo>
                      <a:pt x="610" y="558"/>
                    </a:lnTo>
                    <a:lnTo>
                      <a:pt x="610" y="524"/>
                    </a:lnTo>
                    <a:lnTo>
                      <a:pt x="599" y="513"/>
                    </a:lnTo>
                    <a:lnTo>
                      <a:pt x="588" y="513"/>
                    </a:lnTo>
                    <a:lnTo>
                      <a:pt x="577" y="524"/>
                    </a:lnTo>
                    <a:lnTo>
                      <a:pt x="577" y="535"/>
                    </a:lnTo>
                    <a:lnTo>
                      <a:pt x="533" y="624"/>
                    </a:lnTo>
                    <a:lnTo>
                      <a:pt x="477" y="669"/>
                    </a:lnTo>
                    <a:lnTo>
                      <a:pt x="411" y="702"/>
                    </a:lnTo>
                    <a:lnTo>
                      <a:pt x="366" y="702"/>
                    </a:lnTo>
                    <a:lnTo>
                      <a:pt x="311" y="691"/>
                    </a:lnTo>
                    <a:lnTo>
                      <a:pt x="244" y="658"/>
                    </a:lnTo>
                    <a:lnTo>
                      <a:pt x="189" y="602"/>
                    </a:lnTo>
                    <a:lnTo>
                      <a:pt x="156" y="513"/>
                    </a:lnTo>
                    <a:lnTo>
                      <a:pt x="133" y="379"/>
                    </a:lnTo>
                    <a:lnTo>
                      <a:pt x="156" y="245"/>
                    </a:lnTo>
                    <a:lnTo>
                      <a:pt x="189" y="145"/>
                    </a:lnTo>
                    <a:lnTo>
                      <a:pt x="244" y="89"/>
                    </a:lnTo>
                    <a:lnTo>
                      <a:pt x="300" y="56"/>
                    </a:lnTo>
                    <a:lnTo>
                      <a:pt x="355" y="45"/>
                    </a:lnTo>
                    <a:lnTo>
                      <a:pt x="389" y="45"/>
                    </a:lnTo>
                    <a:lnTo>
                      <a:pt x="455" y="67"/>
                    </a:lnTo>
                    <a:lnTo>
                      <a:pt x="499" y="78"/>
                    </a:lnTo>
                    <a:lnTo>
                      <a:pt x="522" y="10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7" name="Freeform 131"/>
              <p:cNvSpPr>
                <a:spLocks/>
              </p:cNvSpPr>
              <p:nvPr/>
            </p:nvSpPr>
            <p:spPr bwMode="auto">
              <a:xfrm>
                <a:off x="19003" y="14892"/>
                <a:ext cx="810" cy="736"/>
              </a:xfrm>
              <a:custGeom>
                <a:avLst/>
                <a:gdLst/>
                <a:ahLst/>
                <a:cxnLst>
                  <a:cxn ang="0">
                    <a:pos x="577" y="591"/>
                  </a:cxn>
                  <a:cxn ang="0">
                    <a:pos x="577" y="736"/>
                  </a:cxn>
                  <a:cxn ang="0">
                    <a:pos x="810" y="714"/>
                  </a:cxn>
                  <a:cxn ang="0">
                    <a:pos x="810" y="669"/>
                  </a:cxn>
                  <a:cxn ang="0">
                    <a:pos x="766" y="669"/>
                  </a:cxn>
                  <a:cxn ang="0">
                    <a:pos x="721" y="658"/>
                  </a:cxn>
                  <a:cxn ang="0">
                    <a:pos x="699" y="647"/>
                  </a:cxn>
                  <a:cxn ang="0">
                    <a:pos x="688" y="636"/>
                  </a:cxn>
                  <a:cxn ang="0">
                    <a:pos x="688" y="0"/>
                  </a:cxn>
                  <a:cxn ang="0">
                    <a:pos x="444" y="23"/>
                  </a:cxn>
                  <a:cxn ang="0">
                    <a:pos x="444" y="67"/>
                  </a:cxn>
                  <a:cxn ang="0">
                    <a:pos x="488" y="67"/>
                  </a:cxn>
                  <a:cxn ang="0">
                    <a:pos x="533" y="78"/>
                  </a:cxn>
                  <a:cxn ang="0">
                    <a:pos x="555" y="90"/>
                  </a:cxn>
                  <a:cxn ang="0">
                    <a:pos x="566" y="101"/>
                  </a:cxn>
                  <a:cxn ang="0">
                    <a:pos x="566" y="123"/>
                  </a:cxn>
                  <a:cxn ang="0">
                    <a:pos x="577" y="156"/>
                  </a:cxn>
                  <a:cxn ang="0">
                    <a:pos x="577" y="446"/>
                  </a:cxn>
                  <a:cxn ang="0">
                    <a:pos x="566" y="547"/>
                  </a:cxn>
                  <a:cxn ang="0">
                    <a:pos x="522" y="625"/>
                  </a:cxn>
                  <a:cxn ang="0">
                    <a:pos x="455" y="680"/>
                  </a:cxn>
                  <a:cxn ang="0">
                    <a:pos x="377" y="691"/>
                  </a:cxn>
                  <a:cxn ang="0">
                    <a:pos x="333" y="691"/>
                  </a:cxn>
                  <a:cxn ang="0">
                    <a:pos x="300" y="680"/>
                  </a:cxn>
                  <a:cxn ang="0">
                    <a:pos x="278" y="669"/>
                  </a:cxn>
                  <a:cxn ang="0">
                    <a:pos x="255" y="647"/>
                  </a:cxn>
                  <a:cxn ang="0">
                    <a:pos x="244" y="625"/>
                  </a:cxn>
                  <a:cxn ang="0">
                    <a:pos x="244" y="569"/>
                  </a:cxn>
                  <a:cxn ang="0">
                    <a:pos x="233" y="535"/>
                  </a:cxn>
                  <a:cxn ang="0">
                    <a:pos x="233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01"/>
                  </a:cxn>
                  <a:cxn ang="0">
                    <a:pos x="122" y="168"/>
                  </a:cxn>
                  <a:cxn ang="0">
                    <a:pos x="133" y="223"/>
                  </a:cxn>
                  <a:cxn ang="0">
                    <a:pos x="133" y="580"/>
                  </a:cxn>
                  <a:cxn ang="0">
                    <a:pos x="155" y="647"/>
                  </a:cxn>
                  <a:cxn ang="0">
                    <a:pos x="200" y="691"/>
                  </a:cxn>
                  <a:cxn ang="0">
                    <a:pos x="266" y="725"/>
                  </a:cxn>
                  <a:cxn ang="0">
                    <a:pos x="366" y="736"/>
                  </a:cxn>
                  <a:cxn ang="0">
                    <a:pos x="455" y="714"/>
                  </a:cxn>
                  <a:cxn ang="0">
                    <a:pos x="522" y="669"/>
                  </a:cxn>
                  <a:cxn ang="0">
                    <a:pos x="577" y="591"/>
                  </a:cxn>
                </a:cxnLst>
                <a:rect l="0" t="0" r="r" b="b"/>
                <a:pathLst>
                  <a:path w="810" h="736">
                    <a:moveTo>
                      <a:pt x="577" y="591"/>
                    </a:moveTo>
                    <a:lnTo>
                      <a:pt x="577" y="736"/>
                    </a:lnTo>
                    <a:lnTo>
                      <a:pt x="810" y="714"/>
                    </a:lnTo>
                    <a:lnTo>
                      <a:pt x="810" y="669"/>
                    </a:lnTo>
                    <a:lnTo>
                      <a:pt x="766" y="669"/>
                    </a:lnTo>
                    <a:lnTo>
                      <a:pt x="721" y="658"/>
                    </a:lnTo>
                    <a:lnTo>
                      <a:pt x="699" y="647"/>
                    </a:lnTo>
                    <a:lnTo>
                      <a:pt x="688" y="636"/>
                    </a:lnTo>
                    <a:lnTo>
                      <a:pt x="688" y="0"/>
                    </a:lnTo>
                    <a:lnTo>
                      <a:pt x="444" y="23"/>
                    </a:lnTo>
                    <a:lnTo>
                      <a:pt x="444" y="67"/>
                    </a:lnTo>
                    <a:lnTo>
                      <a:pt x="488" y="67"/>
                    </a:lnTo>
                    <a:lnTo>
                      <a:pt x="533" y="78"/>
                    </a:lnTo>
                    <a:lnTo>
                      <a:pt x="555" y="90"/>
                    </a:lnTo>
                    <a:lnTo>
                      <a:pt x="566" y="101"/>
                    </a:lnTo>
                    <a:lnTo>
                      <a:pt x="566" y="123"/>
                    </a:lnTo>
                    <a:lnTo>
                      <a:pt x="577" y="156"/>
                    </a:lnTo>
                    <a:lnTo>
                      <a:pt x="577" y="446"/>
                    </a:lnTo>
                    <a:lnTo>
                      <a:pt x="566" y="547"/>
                    </a:lnTo>
                    <a:lnTo>
                      <a:pt x="522" y="625"/>
                    </a:lnTo>
                    <a:lnTo>
                      <a:pt x="455" y="680"/>
                    </a:lnTo>
                    <a:lnTo>
                      <a:pt x="377" y="691"/>
                    </a:lnTo>
                    <a:lnTo>
                      <a:pt x="333" y="691"/>
                    </a:lnTo>
                    <a:lnTo>
                      <a:pt x="300" y="680"/>
                    </a:lnTo>
                    <a:lnTo>
                      <a:pt x="278" y="669"/>
                    </a:lnTo>
                    <a:lnTo>
                      <a:pt x="255" y="647"/>
                    </a:lnTo>
                    <a:lnTo>
                      <a:pt x="244" y="625"/>
                    </a:lnTo>
                    <a:lnTo>
                      <a:pt x="244" y="569"/>
                    </a:lnTo>
                    <a:lnTo>
                      <a:pt x="233" y="535"/>
                    </a:lnTo>
                    <a:lnTo>
                      <a:pt x="233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01"/>
                    </a:lnTo>
                    <a:lnTo>
                      <a:pt x="122" y="168"/>
                    </a:lnTo>
                    <a:lnTo>
                      <a:pt x="133" y="223"/>
                    </a:lnTo>
                    <a:lnTo>
                      <a:pt x="133" y="580"/>
                    </a:lnTo>
                    <a:lnTo>
                      <a:pt x="155" y="647"/>
                    </a:lnTo>
                    <a:lnTo>
                      <a:pt x="200" y="691"/>
                    </a:lnTo>
                    <a:lnTo>
                      <a:pt x="266" y="725"/>
                    </a:lnTo>
                    <a:lnTo>
                      <a:pt x="366" y="736"/>
                    </a:lnTo>
                    <a:lnTo>
                      <a:pt x="455" y="714"/>
                    </a:lnTo>
                    <a:lnTo>
                      <a:pt x="522" y="669"/>
                    </a:lnTo>
                    <a:lnTo>
                      <a:pt x="577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8" name="Freeform 132"/>
              <p:cNvSpPr>
                <a:spLocks/>
              </p:cNvSpPr>
              <p:nvPr/>
            </p:nvSpPr>
            <p:spPr bwMode="auto">
              <a:xfrm>
                <a:off x="19891" y="14892"/>
                <a:ext cx="532" cy="714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6"/>
                  </a:cxn>
                  <a:cxn ang="0">
                    <a:pos x="244" y="223"/>
                  </a:cxn>
                  <a:cxn ang="0">
                    <a:pos x="277" y="134"/>
                  </a:cxn>
                  <a:cxn ang="0">
                    <a:pos x="332" y="67"/>
                  </a:cxn>
                  <a:cxn ang="0">
                    <a:pos x="421" y="34"/>
                  </a:cxn>
                  <a:cxn ang="0">
                    <a:pos x="432" y="34"/>
                  </a:cxn>
                  <a:cxn ang="0">
                    <a:pos x="432" y="45"/>
                  </a:cxn>
                  <a:cxn ang="0">
                    <a:pos x="421" y="45"/>
                  </a:cxn>
                  <a:cxn ang="0">
                    <a:pos x="410" y="56"/>
                  </a:cxn>
                  <a:cxn ang="0">
                    <a:pos x="399" y="78"/>
                  </a:cxn>
                  <a:cxn ang="0">
                    <a:pos x="399" y="134"/>
                  </a:cxn>
                  <a:cxn ang="0">
                    <a:pos x="421" y="156"/>
                  </a:cxn>
                  <a:cxn ang="0">
                    <a:pos x="443" y="168"/>
                  </a:cxn>
                  <a:cxn ang="0">
                    <a:pos x="488" y="168"/>
                  </a:cxn>
                  <a:cxn ang="0">
                    <a:pos x="499" y="156"/>
                  </a:cxn>
                  <a:cxn ang="0">
                    <a:pos x="521" y="145"/>
                  </a:cxn>
                  <a:cxn ang="0">
                    <a:pos x="532" y="123"/>
                  </a:cxn>
                  <a:cxn ang="0">
                    <a:pos x="532" y="67"/>
                  </a:cxn>
                  <a:cxn ang="0">
                    <a:pos x="488" y="23"/>
                  </a:cxn>
                  <a:cxn ang="0">
                    <a:pos x="421" y="0"/>
                  </a:cxn>
                  <a:cxn ang="0">
                    <a:pos x="343" y="23"/>
                  </a:cxn>
                  <a:cxn ang="0">
                    <a:pos x="288" y="67"/>
                  </a:cxn>
                  <a:cxn ang="0">
                    <a:pos x="244" y="123"/>
                  </a:cxn>
                  <a:cxn ang="0">
                    <a:pos x="221" y="179"/>
                  </a:cxn>
                  <a:cxn ang="0">
                    <a:pos x="221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99" y="90"/>
                  </a:cxn>
                  <a:cxn ang="0">
                    <a:pos x="111" y="101"/>
                  </a:cxn>
                  <a:cxn ang="0">
                    <a:pos x="122" y="123"/>
                  </a:cxn>
                  <a:cxn ang="0">
                    <a:pos x="122" y="625"/>
                  </a:cxn>
                  <a:cxn ang="0">
                    <a:pos x="111" y="647"/>
                  </a:cxn>
                  <a:cxn ang="0">
                    <a:pos x="88" y="658"/>
                  </a:cxn>
                  <a:cxn ang="0">
                    <a:pos x="5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88" y="714"/>
                  </a:cxn>
                  <a:cxn ang="0">
                    <a:pos x="388" y="669"/>
                  </a:cxn>
                  <a:cxn ang="0">
                    <a:pos x="299" y="669"/>
                  </a:cxn>
                  <a:cxn ang="0">
                    <a:pos x="266" y="658"/>
                  </a:cxn>
                  <a:cxn ang="0">
                    <a:pos x="244" y="647"/>
                  </a:cxn>
                  <a:cxn ang="0">
                    <a:pos x="233" y="636"/>
                  </a:cxn>
                  <a:cxn ang="0">
                    <a:pos x="233" y="591"/>
                  </a:cxn>
                </a:cxnLst>
                <a:rect l="0" t="0" r="r" b="b"/>
                <a:pathLst>
                  <a:path w="532" h="714">
                    <a:moveTo>
                      <a:pt x="233" y="591"/>
                    </a:moveTo>
                    <a:lnTo>
                      <a:pt x="233" y="346"/>
                    </a:lnTo>
                    <a:lnTo>
                      <a:pt x="244" y="223"/>
                    </a:lnTo>
                    <a:lnTo>
                      <a:pt x="277" y="134"/>
                    </a:lnTo>
                    <a:lnTo>
                      <a:pt x="332" y="67"/>
                    </a:lnTo>
                    <a:lnTo>
                      <a:pt x="421" y="34"/>
                    </a:lnTo>
                    <a:lnTo>
                      <a:pt x="432" y="34"/>
                    </a:lnTo>
                    <a:lnTo>
                      <a:pt x="432" y="45"/>
                    </a:lnTo>
                    <a:lnTo>
                      <a:pt x="421" y="45"/>
                    </a:lnTo>
                    <a:lnTo>
                      <a:pt x="410" y="56"/>
                    </a:lnTo>
                    <a:lnTo>
                      <a:pt x="399" y="78"/>
                    </a:lnTo>
                    <a:lnTo>
                      <a:pt x="399" y="134"/>
                    </a:lnTo>
                    <a:lnTo>
                      <a:pt x="421" y="156"/>
                    </a:lnTo>
                    <a:lnTo>
                      <a:pt x="443" y="168"/>
                    </a:lnTo>
                    <a:lnTo>
                      <a:pt x="488" y="168"/>
                    </a:lnTo>
                    <a:lnTo>
                      <a:pt x="499" y="156"/>
                    </a:lnTo>
                    <a:lnTo>
                      <a:pt x="521" y="145"/>
                    </a:lnTo>
                    <a:lnTo>
                      <a:pt x="532" y="123"/>
                    </a:lnTo>
                    <a:lnTo>
                      <a:pt x="532" y="67"/>
                    </a:lnTo>
                    <a:lnTo>
                      <a:pt x="488" y="23"/>
                    </a:lnTo>
                    <a:lnTo>
                      <a:pt x="421" y="0"/>
                    </a:lnTo>
                    <a:lnTo>
                      <a:pt x="343" y="23"/>
                    </a:lnTo>
                    <a:lnTo>
                      <a:pt x="288" y="67"/>
                    </a:lnTo>
                    <a:lnTo>
                      <a:pt x="244" y="123"/>
                    </a:lnTo>
                    <a:lnTo>
                      <a:pt x="221" y="179"/>
                    </a:lnTo>
                    <a:lnTo>
                      <a:pt x="221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99" y="90"/>
                    </a:lnTo>
                    <a:lnTo>
                      <a:pt x="111" y="101"/>
                    </a:lnTo>
                    <a:lnTo>
                      <a:pt x="122" y="123"/>
                    </a:lnTo>
                    <a:lnTo>
                      <a:pt x="122" y="625"/>
                    </a:lnTo>
                    <a:lnTo>
                      <a:pt x="111" y="647"/>
                    </a:lnTo>
                    <a:lnTo>
                      <a:pt x="88" y="658"/>
                    </a:lnTo>
                    <a:lnTo>
                      <a:pt x="5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88" y="714"/>
                    </a:lnTo>
                    <a:lnTo>
                      <a:pt x="388" y="669"/>
                    </a:lnTo>
                    <a:lnTo>
                      <a:pt x="299" y="669"/>
                    </a:lnTo>
                    <a:lnTo>
                      <a:pt x="266" y="658"/>
                    </a:lnTo>
                    <a:lnTo>
                      <a:pt x="244" y="647"/>
                    </a:lnTo>
                    <a:lnTo>
                      <a:pt x="233" y="636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09" name="Freeform 133"/>
              <p:cNvSpPr>
                <a:spLocks/>
              </p:cNvSpPr>
              <p:nvPr/>
            </p:nvSpPr>
            <p:spPr bwMode="auto">
              <a:xfrm>
                <a:off x="20512" y="14892"/>
                <a:ext cx="543" cy="714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6"/>
                  </a:cxn>
                  <a:cxn ang="0">
                    <a:pos x="244" y="223"/>
                  </a:cxn>
                  <a:cxn ang="0">
                    <a:pos x="277" y="134"/>
                  </a:cxn>
                  <a:cxn ang="0">
                    <a:pos x="344" y="67"/>
                  </a:cxn>
                  <a:cxn ang="0">
                    <a:pos x="421" y="34"/>
                  </a:cxn>
                  <a:cxn ang="0">
                    <a:pos x="432" y="34"/>
                  </a:cxn>
                  <a:cxn ang="0">
                    <a:pos x="443" y="45"/>
                  </a:cxn>
                  <a:cxn ang="0">
                    <a:pos x="432" y="45"/>
                  </a:cxn>
                  <a:cxn ang="0">
                    <a:pos x="421" y="56"/>
                  </a:cxn>
                  <a:cxn ang="0">
                    <a:pos x="399" y="101"/>
                  </a:cxn>
                  <a:cxn ang="0">
                    <a:pos x="410" y="134"/>
                  </a:cxn>
                  <a:cxn ang="0">
                    <a:pos x="421" y="156"/>
                  </a:cxn>
                  <a:cxn ang="0">
                    <a:pos x="443" y="168"/>
                  </a:cxn>
                  <a:cxn ang="0">
                    <a:pos x="488" y="168"/>
                  </a:cxn>
                  <a:cxn ang="0">
                    <a:pos x="510" y="156"/>
                  </a:cxn>
                  <a:cxn ang="0">
                    <a:pos x="521" y="145"/>
                  </a:cxn>
                  <a:cxn ang="0">
                    <a:pos x="543" y="101"/>
                  </a:cxn>
                  <a:cxn ang="0">
                    <a:pos x="532" y="67"/>
                  </a:cxn>
                  <a:cxn ang="0">
                    <a:pos x="521" y="45"/>
                  </a:cxn>
                  <a:cxn ang="0">
                    <a:pos x="499" y="23"/>
                  </a:cxn>
                  <a:cxn ang="0">
                    <a:pos x="466" y="12"/>
                  </a:cxn>
                  <a:cxn ang="0">
                    <a:pos x="421" y="0"/>
                  </a:cxn>
                  <a:cxn ang="0">
                    <a:pos x="344" y="23"/>
                  </a:cxn>
                  <a:cxn ang="0">
                    <a:pos x="288" y="67"/>
                  </a:cxn>
                  <a:cxn ang="0">
                    <a:pos x="244" y="123"/>
                  </a:cxn>
                  <a:cxn ang="0">
                    <a:pos x="222" y="179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88" y="78"/>
                  </a:cxn>
                  <a:cxn ang="0">
                    <a:pos x="111" y="90"/>
                  </a:cxn>
                  <a:cxn ang="0">
                    <a:pos x="122" y="101"/>
                  </a:cxn>
                  <a:cxn ang="0">
                    <a:pos x="122" y="123"/>
                  </a:cxn>
                  <a:cxn ang="0">
                    <a:pos x="133" y="156"/>
                  </a:cxn>
                  <a:cxn ang="0">
                    <a:pos x="133" y="625"/>
                  </a:cxn>
                  <a:cxn ang="0">
                    <a:pos x="111" y="647"/>
                  </a:cxn>
                  <a:cxn ang="0">
                    <a:pos x="88" y="658"/>
                  </a:cxn>
                  <a:cxn ang="0">
                    <a:pos x="5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88" y="714"/>
                  </a:cxn>
                  <a:cxn ang="0">
                    <a:pos x="388" y="669"/>
                  </a:cxn>
                  <a:cxn ang="0">
                    <a:pos x="299" y="669"/>
                  </a:cxn>
                  <a:cxn ang="0">
                    <a:pos x="266" y="658"/>
                  </a:cxn>
                  <a:cxn ang="0">
                    <a:pos x="244" y="636"/>
                  </a:cxn>
                  <a:cxn ang="0">
                    <a:pos x="233" y="613"/>
                  </a:cxn>
                  <a:cxn ang="0">
                    <a:pos x="233" y="591"/>
                  </a:cxn>
                </a:cxnLst>
                <a:rect l="0" t="0" r="r" b="b"/>
                <a:pathLst>
                  <a:path w="543" h="714">
                    <a:moveTo>
                      <a:pt x="233" y="591"/>
                    </a:moveTo>
                    <a:lnTo>
                      <a:pt x="233" y="346"/>
                    </a:lnTo>
                    <a:lnTo>
                      <a:pt x="244" y="223"/>
                    </a:lnTo>
                    <a:lnTo>
                      <a:pt x="277" y="134"/>
                    </a:lnTo>
                    <a:lnTo>
                      <a:pt x="344" y="67"/>
                    </a:lnTo>
                    <a:lnTo>
                      <a:pt x="421" y="34"/>
                    </a:lnTo>
                    <a:lnTo>
                      <a:pt x="432" y="34"/>
                    </a:lnTo>
                    <a:lnTo>
                      <a:pt x="443" y="45"/>
                    </a:lnTo>
                    <a:lnTo>
                      <a:pt x="432" y="45"/>
                    </a:lnTo>
                    <a:lnTo>
                      <a:pt x="421" y="56"/>
                    </a:lnTo>
                    <a:lnTo>
                      <a:pt x="399" y="101"/>
                    </a:lnTo>
                    <a:lnTo>
                      <a:pt x="410" y="134"/>
                    </a:lnTo>
                    <a:lnTo>
                      <a:pt x="421" y="156"/>
                    </a:lnTo>
                    <a:lnTo>
                      <a:pt x="443" y="168"/>
                    </a:lnTo>
                    <a:lnTo>
                      <a:pt x="488" y="168"/>
                    </a:lnTo>
                    <a:lnTo>
                      <a:pt x="510" y="156"/>
                    </a:lnTo>
                    <a:lnTo>
                      <a:pt x="521" y="145"/>
                    </a:lnTo>
                    <a:lnTo>
                      <a:pt x="543" y="101"/>
                    </a:lnTo>
                    <a:lnTo>
                      <a:pt x="532" y="67"/>
                    </a:lnTo>
                    <a:lnTo>
                      <a:pt x="521" y="45"/>
                    </a:lnTo>
                    <a:lnTo>
                      <a:pt x="499" y="23"/>
                    </a:lnTo>
                    <a:lnTo>
                      <a:pt x="466" y="12"/>
                    </a:lnTo>
                    <a:lnTo>
                      <a:pt x="421" y="0"/>
                    </a:lnTo>
                    <a:lnTo>
                      <a:pt x="344" y="23"/>
                    </a:lnTo>
                    <a:lnTo>
                      <a:pt x="288" y="67"/>
                    </a:lnTo>
                    <a:lnTo>
                      <a:pt x="244" y="123"/>
                    </a:lnTo>
                    <a:lnTo>
                      <a:pt x="222" y="179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88" y="78"/>
                    </a:lnTo>
                    <a:lnTo>
                      <a:pt x="111" y="90"/>
                    </a:lnTo>
                    <a:lnTo>
                      <a:pt x="122" y="101"/>
                    </a:lnTo>
                    <a:lnTo>
                      <a:pt x="122" y="123"/>
                    </a:lnTo>
                    <a:lnTo>
                      <a:pt x="133" y="156"/>
                    </a:lnTo>
                    <a:lnTo>
                      <a:pt x="133" y="625"/>
                    </a:lnTo>
                    <a:lnTo>
                      <a:pt x="111" y="647"/>
                    </a:lnTo>
                    <a:lnTo>
                      <a:pt x="88" y="658"/>
                    </a:lnTo>
                    <a:lnTo>
                      <a:pt x="5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88" y="714"/>
                    </a:lnTo>
                    <a:lnTo>
                      <a:pt x="388" y="669"/>
                    </a:lnTo>
                    <a:lnTo>
                      <a:pt x="299" y="669"/>
                    </a:lnTo>
                    <a:lnTo>
                      <a:pt x="266" y="658"/>
                    </a:lnTo>
                    <a:lnTo>
                      <a:pt x="244" y="636"/>
                    </a:lnTo>
                    <a:lnTo>
                      <a:pt x="233" y="613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0" name="Freeform 134"/>
              <p:cNvSpPr>
                <a:spLocks noEditPoints="1"/>
              </p:cNvSpPr>
              <p:nvPr/>
            </p:nvSpPr>
            <p:spPr bwMode="auto">
              <a:xfrm>
                <a:off x="21144" y="14881"/>
                <a:ext cx="621" cy="747"/>
              </a:xfrm>
              <a:custGeom>
                <a:avLst/>
                <a:gdLst/>
                <a:ahLst/>
                <a:cxnLst>
                  <a:cxn ang="0">
                    <a:pos x="577" y="357"/>
                  </a:cxn>
                  <a:cxn ang="0">
                    <a:pos x="599" y="357"/>
                  </a:cxn>
                  <a:cxn ang="0">
                    <a:pos x="610" y="346"/>
                  </a:cxn>
                  <a:cxn ang="0">
                    <a:pos x="610" y="335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1" y="67"/>
                  </a:cxn>
                  <a:cxn ang="0">
                    <a:pos x="433" y="23"/>
                  </a:cxn>
                  <a:cxn ang="0">
                    <a:pos x="333" y="0"/>
                  </a:cxn>
                  <a:cxn ang="0">
                    <a:pos x="200" y="34"/>
                  </a:cxn>
                  <a:cxn ang="0">
                    <a:pos x="100" y="112"/>
                  </a:cxn>
                  <a:cxn ang="0">
                    <a:pos x="22" y="234"/>
                  </a:cxn>
                  <a:cxn ang="0">
                    <a:pos x="0" y="368"/>
                  </a:cxn>
                  <a:cxn ang="0">
                    <a:pos x="22" y="524"/>
                  </a:cxn>
                  <a:cxn ang="0">
                    <a:pos x="100" y="636"/>
                  </a:cxn>
                  <a:cxn ang="0">
                    <a:pos x="222" y="714"/>
                  </a:cxn>
                  <a:cxn ang="0">
                    <a:pos x="344" y="747"/>
                  </a:cxn>
                  <a:cxn ang="0">
                    <a:pos x="444" y="725"/>
                  </a:cxn>
                  <a:cxn ang="0">
                    <a:pos x="521" y="680"/>
                  </a:cxn>
                  <a:cxn ang="0">
                    <a:pos x="577" y="624"/>
                  </a:cxn>
                  <a:cxn ang="0">
                    <a:pos x="610" y="569"/>
                  </a:cxn>
                  <a:cxn ang="0">
                    <a:pos x="621" y="535"/>
                  </a:cxn>
                  <a:cxn ang="0">
                    <a:pos x="610" y="524"/>
                  </a:cxn>
                  <a:cxn ang="0">
                    <a:pos x="610" y="513"/>
                  </a:cxn>
                  <a:cxn ang="0">
                    <a:pos x="588" y="513"/>
                  </a:cxn>
                  <a:cxn ang="0">
                    <a:pos x="577" y="524"/>
                  </a:cxn>
                  <a:cxn ang="0">
                    <a:pos x="577" y="535"/>
                  </a:cxn>
                  <a:cxn ang="0">
                    <a:pos x="532" y="613"/>
                  </a:cxn>
                  <a:cxn ang="0">
                    <a:pos x="477" y="669"/>
                  </a:cxn>
                  <a:cxn ang="0">
                    <a:pos x="422" y="691"/>
                  </a:cxn>
                  <a:cxn ang="0">
                    <a:pos x="377" y="702"/>
                  </a:cxn>
                  <a:cxn ang="0">
                    <a:pos x="355" y="702"/>
                  </a:cxn>
                  <a:cxn ang="0">
                    <a:pos x="266" y="680"/>
                  </a:cxn>
                  <a:cxn ang="0">
                    <a:pos x="233" y="658"/>
                  </a:cxn>
                  <a:cxn ang="0">
                    <a:pos x="200" y="624"/>
                  </a:cxn>
                  <a:cxn ang="0">
                    <a:pos x="178" y="591"/>
                  </a:cxn>
                  <a:cxn ang="0">
                    <a:pos x="144" y="513"/>
                  </a:cxn>
                  <a:cxn ang="0">
                    <a:pos x="133" y="424"/>
                  </a:cxn>
                  <a:cxn ang="0">
                    <a:pos x="133" y="357"/>
                  </a:cxn>
                  <a:cxn ang="0">
                    <a:pos x="577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189" y="123"/>
                  </a:cxn>
                  <a:cxn ang="0">
                    <a:pos x="244" y="67"/>
                  </a:cxn>
                  <a:cxn ang="0">
                    <a:pos x="288" y="45"/>
                  </a:cxn>
                  <a:cxn ang="0">
                    <a:pos x="333" y="45"/>
                  </a:cxn>
                  <a:cxn ang="0">
                    <a:pos x="410" y="67"/>
                  </a:cxn>
                  <a:cxn ang="0">
                    <a:pos x="466" y="123"/>
                  </a:cxn>
                  <a:cxn ang="0">
                    <a:pos x="499" y="190"/>
                  </a:cxn>
                  <a:cxn ang="0">
                    <a:pos x="510" y="268"/>
                  </a:cxn>
                  <a:cxn ang="0">
                    <a:pos x="510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7">
                    <a:moveTo>
                      <a:pt x="577" y="357"/>
                    </a:moveTo>
                    <a:lnTo>
                      <a:pt x="599" y="357"/>
                    </a:lnTo>
                    <a:lnTo>
                      <a:pt x="610" y="346"/>
                    </a:lnTo>
                    <a:lnTo>
                      <a:pt x="610" y="335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1" y="67"/>
                    </a:lnTo>
                    <a:lnTo>
                      <a:pt x="433" y="23"/>
                    </a:lnTo>
                    <a:lnTo>
                      <a:pt x="333" y="0"/>
                    </a:lnTo>
                    <a:lnTo>
                      <a:pt x="200" y="34"/>
                    </a:lnTo>
                    <a:lnTo>
                      <a:pt x="100" y="112"/>
                    </a:lnTo>
                    <a:lnTo>
                      <a:pt x="22" y="234"/>
                    </a:lnTo>
                    <a:lnTo>
                      <a:pt x="0" y="368"/>
                    </a:lnTo>
                    <a:lnTo>
                      <a:pt x="22" y="524"/>
                    </a:lnTo>
                    <a:lnTo>
                      <a:pt x="100" y="636"/>
                    </a:lnTo>
                    <a:lnTo>
                      <a:pt x="222" y="714"/>
                    </a:lnTo>
                    <a:lnTo>
                      <a:pt x="344" y="747"/>
                    </a:lnTo>
                    <a:lnTo>
                      <a:pt x="444" y="725"/>
                    </a:lnTo>
                    <a:lnTo>
                      <a:pt x="521" y="680"/>
                    </a:lnTo>
                    <a:lnTo>
                      <a:pt x="577" y="624"/>
                    </a:lnTo>
                    <a:lnTo>
                      <a:pt x="610" y="569"/>
                    </a:lnTo>
                    <a:lnTo>
                      <a:pt x="621" y="535"/>
                    </a:lnTo>
                    <a:lnTo>
                      <a:pt x="610" y="524"/>
                    </a:lnTo>
                    <a:lnTo>
                      <a:pt x="610" y="513"/>
                    </a:lnTo>
                    <a:lnTo>
                      <a:pt x="588" y="513"/>
                    </a:lnTo>
                    <a:lnTo>
                      <a:pt x="577" y="524"/>
                    </a:lnTo>
                    <a:lnTo>
                      <a:pt x="577" y="535"/>
                    </a:lnTo>
                    <a:lnTo>
                      <a:pt x="532" y="613"/>
                    </a:lnTo>
                    <a:lnTo>
                      <a:pt x="477" y="669"/>
                    </a:lnTo>
                    <a:lnTo>
                      <a:pt x="422" y="691"/>
                    </a:lnTo>
                    <a:lnTo>
                      <a:pt x="377" y="702"/>
                    </a:lnTo>
                    <a:lnTo>
                      <a:pt x="355" y="702"/>
                    </a:lnTo>
                    <a:lnTo>
                      <a:pt x="266" y="680"/>
                    </a:lnTo>
                    <a:lnTo>
                      <a:pt x="233" y="658"/>
                    </a:lnTo>
                    <a:lnTo>
                      <a:pt x="200" y="624"/>
                    </a:lnTo>
                    <a:lnTo>
                      <a:pt x="178" y="591"/>
                    </a:lnTo>
                    <a:lnTo>
                      <a:pt x="144" y="513"/>
                    </a:lnTo>
                    <a:lnTo>
                      <a:pt x="133" y="424"/>
                    </a:lnTo>
                    <a:lnTo>
                      <a:pt x="133" y="357"/>
                    </a:lnTo>
                    <a:lnTo>
                      <a:pt x="577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189" y="123"/>
                    </a:lnTo>
                    <a:lnTo>
                      <a:pt x="244" y="67"/>
                    </a:lnTo>
                    <a:lnTo>
                      <a:pt x="288" y="45"/>
                    </a:lnTo>
                    <a:lnTo>
                      <a:pt x="333" y="45"/>
                    </a:lnTo>
                    <a:lnTo>
                      <a:pt x="410" y="67"/>
                    </a:lnTo>
                    <a:lnTo>
                      <a:pt x="466" y="123"/>
                    </a:lnTo>
                    <a:lnTo>
                      <a:pt x="499" y="190"/>
                    </a:lnTo>
                    <a:lnTo>
                      <a:pt x="510" y="268"/>
                    </a:lnTo>
                    <a:lnTo>
                      <a:pt x="510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1" name="Freeform 135"/>
              <p:cNvSpPr>
                <a:spLocks/>
              </p:cNvSpPr>
              <p:nvPr/>
            </p:nvSpPr>
            <p:spPr bwMode="auto">
              <a:xfrm>
                <a:off x="21854" y="14892"/>
                <a:ext cx="810" cy="714"/>
              </a:xfrm>
              <a:custGeom>
                <a:avLst/>
                <a:gdLst/>
                <a:ahLst/>
                <a:cxnLst>
                  <a:cxn ang="0">
                    <a:pos x="133" y="156"/>
                  </a:cxn>
                  <a:cxn ang="0">
                    <a:pos x="133" y="625"/>
                  </a:cxn>
                  <a:cxn ang="0">
                    <a:pos x="122" y="647"/>
                  </a:cxn>
                  <a:cxn ang="0">
                    <a:pos x="100" y="658"/>
                  </a:cxn>
                  <a:cxn ang="0">
                    <a:pos x="5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66" y="714"/>
                  </a:cxn>
                  <a:cxn ang="0">
                    <a:pos x="366" y="669"/>
                  </a:cxn>
                  <a:cxn ang="0">
                    <a:pos x="322" y="669"/>
                  </a:cxn>
                  <a:cxn ang="0">
                    <a:pos x="288" y="658"/>
                  </a:cxn>
                  <a:cxn ang="0">
                    <a:pos x="266" y="658"/>
                  </a:cxn>
                  <a:cxn ang="0">
                    <a:pos x="244" y="647"/>
                  </a:cxn>
                  <a:cxn ang="0">
                    <a:pos x="244" y="301"/>
                  </a:cxn>
                  <a:cxn ang="0">
                    <a:pos x="266" y="190"/>
                  </a:cxn>
                  <a:cxn ang="0">
                    <a:pos x="311" y="101"/>
                  </a:cxn>
                  <a:cxn ang="0">
                    <a:pos x="377" y="56"/>
                  </a:cxn>
                  <a:cxn ang="0">
                    <a:pos x="455" y="34"/>
                  </a:cxn>
                  <a:cxn ang="0">
                    <a:pos x="521" y="56"/>
                  </a:cxn>
                  <a:cxn ang="0">
                    <a:pos x="555" y="90"/>
                  </a:cxn>
                  <a:cxn ang="0">
                    <a:pos x="566" y="145"/>
                  </a:cxn>
                  <a:cxn ang="0">
                    <a:pos x="577" y="212"/>
                  </a:cxn>
                  <a:cxn ang="0">
                    <a:pos x="577" y="625"/>
                  </a:cxn>
                  <a:cxn ang="0">
                    <a:pos x="566" y="647"/>
                  </a:cxn>
                  <a:cxn ang="0">
                    <a:pos x="543" y="658"/>
                  </a:cxn>
                  <a:cxn ang="0">
                    <a:pos x="499" y="658"/>
                  </a:cxn>
                  <a:cxn ang="0">
                    <a:pos x="455" y="669"/>
                  </a:cxn>
                  <a:cxn ang="0">
                    <a:pos x="455" y="714"/>
                  </a:cxn>
                  <a:cxn ang="0">
                    <a:pos x="810" y="714"/>
                  </a:cxn>
                  <a:cxn ang="0">
                    <a:pos x="810" y="669"/>
                  </a:cxn>
                  <a:cxn ang="0">
                    <a:pos x="765" y="669"/>
                  </a:cxn>
                  <a:cxn ang="0">
                    <a:pos x="732" y="658"/>
                  </a:cxn>
                  <a:cxn ang="0">
                    <a:pos x="710" y="658"/>
                  </a:cxn>
                  <a:cxn ang="0">
                    <a:pos x="688" y="636"/>
                  </a:cxn>
                  <a:cxn ang="0">
                    <a:pos x="688" y="201"/>
                  </a:cxn>
                  <a:cxn ang="0">
                    <a:pos x="665" y="123"/>
                  </a:cxn>
                  <a:cxn ang="0">
                    <a:pos x="632" y="67"/>
                  </a:cxn>
                  <a:cxn ang="0">
                    <a:pos x="621" y="45"/>
                  </a:cxn>
                  <a:cxn ang="0">
                    <a:pos x="588" y="34"/>
                  </a:cxn>
                  <a:cxn ang="0">
                    <a:pos x="555" y="12"/>
                  </a:cxn>
                  <a:cxn ang="0">
                    <a:pos x="521" y="12"/>
                  </a:cxn>
                  <a:cxn ang="0">
                    <a:pos x="466" y="0"/>
                  </a:cxn>
                  <a:cxn ang="0">
                    <a:pos x="366" y="23"/>
                  </a:cxn>
                  <a:cxn ang="0">
                    <a:pos x="288" y="78"/>
                  </a:cxn>
                  <a:cxn ang="0">
                    <a:pos x="233" y="168"/>
                  </a:cxn>
                  <a:cxn ang="0">
                    <a:pos x="233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55" y="67"/>
                  </a:cxn>
                  <a:cxn ang="0">
                    <a:pos x="89" y="78"/>
                  </a:cxn>
                  <a:cxn ang="0">
                    <a:pos x="111" y="90"/>
                  </a:cxn>
                  <a:cxn ang="0">
                    <a:pos x="122" y="101"/>
                  </a:cxn>
                  <a:cxn ang="0">
                    <a:pos x="133" y="123"/>
                  </a:cxn>
                  <a:cxn ang="0">
                    <a:pos x="133" y="156"/>
                  </a:cxn>
                </a:cxnLst>
                <a:rect l="0" t="0" r="r" b="b"/>
                <a:pathLst>
                  <a:path w="810" h="714">
                    <a:moveTo>
                      <a:pt x="133" y="156"/>
                    </a:moveTo>
                    <a:lnTo>
                      <a:pt x="133" y="625"/>
                    </a:lnTo>
                    <a:lnTo>
                      <a:pt x="122" y="647"/>
                    </a:lnTo>
                    <a:lnTo>
                      <a:pt x="100" y="658"/>
                    </a:lnTo>
                    <a:lnTo>
                      <a:pt x="5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66" y="714"/>
                    </a:lnTo>
                    <a:lnTo>
                      <a:pt x="366" y="669"/>
                    </a:lnTo>
                    <a:lnTo>
                      <a:pt x="322" y="669"/>
                    </a:lnTo>
                    <a:lnTo>
                      <a:pt x="288" y="658"/>
                    </a:lnTo>
                    <a:lnTo>
                      <a:pt x="266" y="658"/>
                    </a:lnTo>
                    <a:lnTo>
                      <a:pt x="244" y="647"/>
                    </a:lnTo>
                    <a:lnTo>
                      <a:pt x="244" y="301"/>
                    </a:lnTo>
                    <a:lnTo>
                      <a:pt x="266" y="190"/>
                    </a:lnTo>
                    <a:lnTo>
                      <a:pt x="311" y="101"/>
                    </a:lnTo>
                    <a:lnTo>
                      <a:pt x="377" y="56"/>
                    </a:lnTo>
                    <a:lnTo>
                      <a:pt x="455" y="34"/>
                    </a:lnTo>
                    <a:lnTo>
                      <a:pt x="521" y="56"/>
                    </a:lnTo>
                    <a:lnTo>
                      <a:pt x="555" y="90"/>
                    </a:lnTo>
                    <a:lnTo>
                      <a:pt x="566" y="145"/>
                    </a:lnTo>
                    <a:lnTo>
                      <a:pt x="577" y="212"/>
                    </a:lnTo>
                    <a:lnTo>
                      <a:pt x="577" y="625"/>
                    </a:lnTo>
                    <a:lnTo>
                      <a:pt x="566" y="647"/>
                    </a:lnTo>
                    <a:lnTo>
                      <a:pt x="543" y="658"/>
                    </a:lnTo>
                    <a:lnTo>
                      <a:pt x="499" y="658"/>
                    </a:lnTo>
                    <a:lnTo>
                      <a:pt x="455" y="669"/>
                    </a:lnTo>
                    <a:lnTo>
                      <a:pt x="455" y="714"/>
                    </a:lnTo>
                    <a:lnTo>
                      <a:pt x="810" y="714"/>
                    </a:lnTo>
                    <a:lnTo>
                      <a:pt x="810" y="669"/>
                    </a:lnTo>
                    <a:lnTo>
                      <a:pt x="765" y="669"/>
                    </a:lnTo>
                    <a:lnTo>
                      <a:pt x="732" y="658"/>
                    </a:lnTo>
                    <a:lnTo>
                      <a:pt x="710" y="658"/>
                    </a:lnTo>
                    <a:lnTo>
                      <a:pt x="688" y="636"/>
                    </a:lnTo>
                    <a:lnTo>
                      <a:pt x="688" y="201"/>
                    </a:lnTo>
                    <a:lnTo>
                      <a:pt x="665" y="123"/>
                    </a:lnTo>
                    <a:lnTo>
                      <a:pt x="632" y="67"/>
                    </a:lnTo>
                    <a:lnTo>
                      <a:pt x="621" y="45"/>
                    </a:lnTo>
                    <a:lnTo>
                      <a:pt x="588" y="34"/>
                    </a:lnTo>
                    <a:lnTo>
                      <a:pt x="555" y="12"/>
                    </a:lnTo>
                    <a:lnTo>
                      <a:pt x="521" y="12"/>
                    </a:lnTo>
                    <a:lnTo>
                      <a:pt x="466" y="0"/>
                    </a:lnTo>
                    <a:lnTo>
                      <a:pt x="366" y="23"/>
                    </a:lnTo>
                    <a:lnTo>
                      <a:pt x="288" y="78"/>
                    </a:lnTo>
                    <a:lnTo>
                      <a:pt x="233" y="168"/>
                    </a:lnTo>
                    <a:lnTo>
                      <a:pt x="233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55" y="67"/>
                    </a:lnTo>
                    <a:lnTo>
                      <a:pt x="89" y="78"/>
                    </a:lnTo>
                    <a:lnTo>
                      <a:pt x="111" y="90"/>
                    </a:lnTo>
                    <a:lnTo>
                      <a:pt x="122" y="101"/>
                    </a:lnTo>
                    <a:lnTo>
                      <a:pt x="133" y="123"/>
                    </a:lnTo>
                    <a:lnTo>
                      <a:pt x="133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2" name="Freeform 136"/>
              <p:cNvSpPr>
                <a:spLocks/>
              </p:cNvSpPr>
              <p:nvPr/>
            </p:nvSpPr>
            <p:spPr bwMode="auto">
              <a:xfrm>
                <a:off x="22752" y="14881"/>
                <a:ext cx="611" cy="747"/>
              </a:xfrm>
              <a:custGeom>
                <a:avLst/>
                <a:gdLst/>
                <a:ahLst/>
                <a:cxnLst>
                  <a:cxn ang="0">
                    <a:pos x="522" y="101"/>
                  </a:cxn>
                  <a:cxn ang="0">
                    <a:pos x="488" y="112"/>
                  </a:cxn>
                  <a:cxn ang="0">
                    <a:pos x="466" y="123"/>
                  </a:cxn>
                  <a:cxn ang="0">
                    <a:pos x="455" y="134"/>
                  </a:cxn>
                  <a:cxn ang="0">
                    <a:pos x="444" y="156"/>
                  </a:cxn>
                  <a:cxn ang="0">
                    <a:pos x="444" y="212"/>
                  </a:cxn>
                  <a:cxn ang="0">
                    <a:pos x="466" y="234"/>
                  </a:cxn>
                  <a:cxn ang="0">
                    <a:pos x="488" y="245"/>
                  </a:cxn>
                  <a:cxn ang="0">
                    <a:pos x="522" y="257"/>
                  </a:cxn>
                  <a:cxn ang="0">
                    <a:pos x="566" y="234"/>
                  </a:cxn>
                  <a:cxn ang="0">
                    <a:pos x="588" y="212"/>
                  </a:cxn>
                  <a:cxn ang="0">
                    <a:pos x="588" y="179"/>
                  </a:cxn>
                  <a:cxn ang="0">
                    <a:pos x="566" y="101"/>
                  </a:cxn>
                  <a:cxn ang="0">
                    <a:pos x="511" y="45"/>
                  </a:cxn>
                  <a:cxn ang="0">
                    <a:pos x="433" y="11"/>
                  </a:cxn>
                  <a:cxn ang="0">
                    <a:pos x="344" y="0"/>
                  </a:cxn>
                  <a:cxn ang="0">
                    <a:pos x="211" y="34"/>
                  </a:cxn>
                  <a:cxn ang="0">
                    <a:pos x="100" y="112"/>
                  </a:cxn>
                  <a:cxn ang="0">
                    <a:pos x="23" y="234"/>
                  </a:cxn>
                  <a:cxn ang="0">
                    <a:pos x="0" y="379"/>
                  </a:cxn>
                  <a:cxn ang="0">
                    <a:pos x="23" y="524"/>
                  </a:cxn>
                  <a:cxn ang="0">
                    <a:pos x="100" y="636"/>
                  </a:cxn>
                  <a:cxn ang="0">
                    <a:pos x="211" y="714"/>
                  </a:cxn>
                  <a:cxn ang="0">
                    <a:pos x="344" y="747"/>
                  </a:cxn>
                  <a:cxn ang="0">
                    <a:pos x="455" y="725"/>
                  </a:cxn>
                  <a:cxn ang="0">
                    <a:pos x="533" y="669"/>
                  </a:cxn>
                  <a:cxn ang="0">
                    <a:pos x="577" y="613"/>
                  </a:cxn>
                  <a:cxn ang="0">
                    <a:pos x="599" y="558"/>
                  </a:cxn>
                  <a:cxn ang="0">
                    <a:pos x="611" y="535"/>
                  </a:cxn>
                  <a:cxn ang="0">
                    <a:pos x="599" y="524"/>
                  </a:cxn>
                  <a:cxn ang="0">
                    <a:pos x="599" y="513"/>
                  </a:cxn>
                  <a:cxn ang="0">
                    <a:pos x="588" y="513"/>
                  </a:cxn>
                  <a:cxn ang="0">
                    <a:pos x="566" y="535"/>
                  </a:cxn>
                  <a:cxn ang="0">
                    <a:pos x="522" y="624"/>
                  </a:cxn>
                  <a:cxn ang="0">
                    <a:pos x="466" y="669"/>
                  </a:cxn>
                  <a:cxn ang="0">
                    <a:pos x="411" y="702"/>
                  </a:cxn>
                  <a:cxn ang="0">
                    <a:pos x="355" y="702"/>
                  </a:cxn>
                  <a:cxn ang="0">
                    <a:pos x="300" y="691"/>
                  </a:cxn>
                  <a:cxn ang="0">
                    <a:pos x="244" y="658"/>
                  </a:cxn>
                  <a:cxn ang="0">
                    <a:pos x="189" y="602"/>
                  </a:cxn>
                  <a:cxn ang="0">
                    <a:pos x="145" y="513"/>
                  </a:cxn>
                  <a:cxn ang="0">
                    <a:pos x="134" y="379"/>
                  </a:cxn>
                  <a:cxn ang="0">
                    <a:pos x="145" y="245"/>
                  </a:cxn>
                  <a:cxn ang="0">
                    <a:pos x="178" y="145"/>
                  </a:cxn>
                  <a:cxn ang="0">
                    <a:pos x="233" y="89"/>
                  </a:cxn>
                  <a:cxn ang="0">
                    <a:pos x="289" y="56"/>
                  </a:cxn>
                  <a:cxn ang="0">
                    <a:pos x="344" y="45"/>
                  </a:cxn>
                  <a:cxn ang="0">
                    <a:pos x="389" y="45"/>
                  </a:cxn>
                  <a:cxn ang="0">
                    <a:pos x="488" y="78"/>
                  </a:cxn>
                  <a:cxn ang="0">
                    <a:pos x="522" y="101"/>
                  </a:cxn>
                </a:cxnLst>
                <a:rect l="0" t="0" r="r" b="b"/>
                <a:pathLst>
                  <a:path w="611" h="747">
                    <a:moveTo>
                      <a:pt x="522" y="101"/>
                    </a:moveTo>
                    <a:lnTo>
                      <a:pt x="488" y="112"/>
                    </a:lnTo>
                    <a:lnTo>
                      <a:pt x="466" y="123"/>
                    </a:lnTo>
                    <a:lnTo>
                      <a:pt x="455" y="134"/>
                    </a:lnTo>
                    <a:lnTo>
                      <a:pt x="444" y="156"/>
                    </a:lnTo>
                    <a:lnTo>
                      <a:pt x="444" y="212"/>
                    </a:lnTo>
                    <a:lnTo>
                      <a:pt x="466" y="234"/>
                    </a:lnTo>
                    <a:lnTo>
                      <a:pt x="488" y="245"/>
                    </a:lnTo>
                    <a:lnTo>
                      <a:pt x="522" y="257"/>
                    </a:lnTo>
                    <a:lnTo>
                      <a:pt x="566" y="234"/>
                    </a:lnTo>
                    <a:lnTo>
                      <a:pt x="588" y="212"/>
                    </a:lnTo>
                    <a:lnTo>
                      <a:pt x="588" y="179"/>
                    </a:lnTo>
                    <a:lnTo>
                      <a:pt x="566" y="101"/>
                    </a:lnTo>
                    <a:lnTo>
                      <a:pt x="511" y="45"/>
                    </a:lnTo>
                    <a:lnTo>
                      <a:pt x="433" y="11"/>
                    </a:lnTo>
                    <a:lnTo>
                      <a:pt x="344" y="0"/>
                    </a:lnTo>
                    <a:lnTo>
                      <a:pt x="211" y="34"/>
                    </a:lnTo>
                    <a:lnTo>
                      <a:pt x="100" y="112"/>
                    </a:lnTo>
                    <a:lnTo>
                      <a:pt x="23" y="234"/>
                    </a:lnTo>
                    <a:lnTo>
                      <a:pt x="0" y="379"/>
                    </a:lnTo>
                    <a:lnTo>
                      <a:pt x="23" y="524"/>
                    </a:lnTo>
                    <a:lnTo>
                      <a:pt x="100" y="636"/>
                    </a:lnTo>
                    <a:lnTo>
                      <a:pt x="211" y="714"/>
                    </a:lnTo>
                    <a:lnTo>
                      <a:pt x="344" y="747"/>
                    </a:lnTo>
                    <a:lnTo>
                      <a:pt x="455" y="725"/>
                    </a:lnTo>
                    <a:lnTo>
                      <a:pt x="533" y="669"/>
                    </a:lnTo>
                    <a:lnTo>
                      <a:pt x="577" y="613"/>
                    </a:lnTo>
                    <a:lnTo>
                      <a:pt x="599" y="558"/>
                    </a:lnTo>
                    <a:lnTo>
                      <a:pt x="611" y="535"/>
                    </a:lnTo>
                    <a:lnTo>
                      <a:pt x="599" y="524"/>
                    </a:lnTo>
                    <a:lnTo>
                      <a:pt x="599" y="513"/>
                    </a:lnTo>
                    <a:lnTo>
                      <a:pt x="588" y="513"/>
                    </a:lnTo>
                    <a:lnTo>
                      <a:pt x="566" y="535"/>
                    </a:lnTo>
                    <a:lnTo>
                      <a:pt x="522" y="624"/>
                    </a:lnTo>
                    <a:lnTo>
                      <a:pt x="466" y="669"/>
                    </a:lnTo>
                    <a:lnTo>
                      <a:pt x="411" y="702"/>
                    </a:lnTo>
                    <a:lnTo>
                      <a:pt x="355" y="702"/>
                    </a:lnTo>
                    <a:lnTo>
                      <a:pt x="300" y="691"/>
                    </a:lnTo>
                    <a:lnTo>
                      <a:pt x="244" y="658"/>
                    </a:lnTo>
                    <a:lnTo>
                      <a:pt x="189" y="602"/>
                    </a:lnTo>
                    <a:lnTo>
                      <a:pt x="145" y="513"/>
                    </a:lnTo>
                    <a:lnTo>
                      <a:pt x="134" y="379"/>
                    </a:lnTo>
                    <a:lnTo>
                      <a:pt x="145" y="245"/>
                    </a:lnTo>
                    <a:lnTo>
                      <a:pt x="178" y="145"/>
                    </a:lnTo>
                    <a:lnTo>
                      <a:pt x="233" y="89"/>
                    </a:lnTo>
                    <a:lnTo>
                      <a:pt x="289" y="56"/>
                    </a:lnTo>
                    <a:lnTo>
                      <a:pt x="344" y="45"/>
                    </a:lnTo>
                    <a:lnTo>
                      <a:pt x="389" y="45"/>
                    </a:lnTo>
                    <a:lnTo>
                      <a:pt x="488" y="78"/>
                    </a:lnTo>
                    <a:lnTo>
                      <a:pt x="522" y="10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3" name="Freeform 137"/>
              <p:cNvSpPr>
                <a:spLocks noEditPoints="1"/>
              </p:cNvSpPr>
              <p:nvPr/>
            </p:nvSpPr>
            <p:spPr bwMode="auto">
              <a:xfrm>
                <a:off x="23451" y="14881"/>
                <a:ext cx="621" cy="747"/>
              </a:xfrm>
              <a:custGeom>
                <a:avLst/>
                <a:gdLst/>
                <a:ahLst/>
                <a:cxnLst>
                  <a:cxn ang="0">
                    <a:pos x="577" y="357"/>
                  </a:cxn>
                  <a:cxn ang="0">
                    <a:pos x="599" y="357"/>
                  </a:cxn>
                  <a:cxn ang="0">
                    <a:pos x="621" y="335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2" y="67"/>
                  </a:cxn>
                  <a:cxn ang="0">
                    <a:pos x="444" y="23"/>
                  </a:cxn>
                  <a:cxn ang="0">
                    <a:pos x="333" y="0"/>
                  </a:cxn>
                  <a:cxn ang="0">
                    <a:pos x="200" y="34"/>
                  </a:cxn>
                  <a:cxn ang="0">
                    <a:pos x="100" y="112"/>
                  </a:cxn>
                  <a:cxn ang="0">
                    <a:pos x="22" y="234"/>
                  </a:cxn>
                  <a:cxn ang="0">
                    <a:pos x="0" y="368"/>
                  </a:cxn>
                  <a:cxn ang="0">
                    <a:pos x="34" y="524"/>
                  </a:cxn>
                  <a:cxn ang="0">
                    <a:pos x="111" y="636"/>
                  </a:cxn>
                  <a:cxn ang="0">
                    <a:pos x="222" y="714"/>
                  </a:cxn>
                  <a:cxn ang="0">
                    <a:pos x="355" y="747"/>
                  </a:cxn>
                  <a:cxn ang="0">
                    <a:pos x="455" y="725"/>
                  </a:cxn>
                  <a:cxn ang="0">
                    <a:pos x="533" y="680"/>
                  </a:cxn>
                  <a:cxn ang="0">
                    <a:pos x="577" y="624"/>
                  </a:cxn>
                  <a:cxn ang="0">
                    <a:pos x="610" y="569"/>
                  </a:cxn>
                  <a:cxn ang="0">
                    <a:pos x="621" y="535"/>
                  </a:cxn>
                  <a:cxn ang="0">
                    <a:pos x="621" y="524"/>
                  </a:cxn>
                  <a:cxn ang="0">
                    <a:pos x="610" y="513"/>
                  </a:cxn>
                  <a:cxn ang="0">
                    <a:pos x="588" y="513"/>
                  </a:cxn>
                  <a:cxn ang="0">
                    <a:pos x="577" y="524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77" y="669"/>
                  </a:cxn>
                  <a:cxn ang="0">
                    <a:pos x="433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9" y="691"/>
                  </a:cxn>
                  <a:cxn ang="0">
                    <a:pos x="222" y="647"/>
                  </a:cxn>
                  <a:cxn ang="0">
                    <a:pos x="178" y="591"/>
                  </a:cxn>
                  <a:cxn ang="0">
                    <a:pos x="144" y="513"/>
                  </a:cxn>
                  <a:cxn ang="0">
                    <a:pos x="133" y="424"/>
                  </a:cxn>
                  <a:cxn ang="0">
                    <a:pos x="133" y="357"/>
                  </a:cxn>
                  <a:cxn ang="0">
                    <a:pos x="577" y="357"/>
                  </a:cxn>
                  <a:cxn ang="0">
                    <a:pos x="133" y="323"/>
                  </a:cxn>
                  <a:cxn ang="0">
                    <a:pos x="156" y="201"/>
                  </a:cxn>
                  <a:cxn ang="0">
                    <a:pos x="189" y="123"/>
                  </a:cxn>
                  <a:cxn ang="0">
                    <a:pos x="244" y="67"/>
                  </a:cxn>
                  <a:cxn ang="0">
                    <a:pos x="289" y="45"/>
                  </a:cxn>
                  <a:cxn ang="0">
                    <a:pos x="333" y="45"/>
                  </a:cxn>
                  <a:cxn ang="0">
                    <a:pos x="411" y="67"/>
                  </a:cxn>
                  <a:cxn ang="0">
                    <a:pos x="466" y="123"/>
                  </a:cxn>
                  <a:cxn ang="0">
                    <a:pos x="499" y="190"/>
                  </a:cxn>
                  <a:cxn ang="0">
                    <a:pos x="510" y="268"/>
                  </a:cxn>
                  <a:cxn ang="0">
                    <a:pos x="510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7">
                    <a:moveTo>
                      <a:pt x="577" y="357"/>
                    </a:moveTo>
                    <a:lnTo>
                      <a:pt x="599" y="357"/>
                    </a:lnTo>
                    <a:lnTo>
                      <a:pt x="621" y="335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2" y="67"/>
                    </a:lnTo>
                    <a:lnTo>
                      <a:pt x="444" y="23"/>
                    </a:lnTo>
                    <a:lnTo>
                      <a:pt x="333" y="0"/>
                    </a:lnTo>
                    <a:lnTo>
                      <a:pt x="200" y="34"/>
                    </a:lnTo>
                    <a:lnTo>
                      <a:pt x="100" y="112"/>
                    </a:lnTo>
                    <a:lnTo>
                      <a:pt x="22" y="234"/>
                    </a:lnTo>
                    <a:lnTo>
                      <a:pt x="0" y="368"/>
                    </a:lnTo>
                    <a:lnTo>
                      <a:pt x="34" y="524"/>
                    </a:lnTo>
                    <a:lnTo>
                      <a:pt x="111" y="636"/>
                    </a:lnTo>
                    <a:lnTo>
                      <a:pt x="222" y="714"/>
                    </a:lnTo>
                    <a:lnTo>
                      <a:pt x="355" y="747"/>
                    </a:lnTo>
                    <a:lnTo>
                      <a:pt x="455" y="725"/>
                    </a:lnTo>
                    <a:lnTo>
                      <a:pt x="533" y="680"/>
                    </a:lnTo>
                    <a:lnTo>
                      <a:pt x="577" y="624"/>
                    </a:lnTo>
                    <a:lnTo>
                      <a:pt x="610" y="569"/>
                    </a:lnTo>
                    <a:lnTo>
                      <a:pt x="621" y="535"/>
                    </a:lnTo>
                    <a:lnTo>
                      <a:pt x="621" y="524"/>
                    </a:lnTo>
                    <a:lnTo>
                      <a:pt x="610" y="513"/>
                    </a:lnTo>
                    <a:lnTo>
                      <a:pt x="588" y="513"/>
                    </a:lnTo>
                    <a:lnTo>
                      <a:pt x="577" y="524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77" y="669"/>
                    </a:lnTo>
                    <a:lnTo>
                      <a:pt x="433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9" y="691"/>
                    </a:lnTo>
                    <a:lnTo>
                      <a:pt x="222" y="647"/>
                    </a:lnTo>
                    <a:lnTo>
                      <a:pt x="178" y="591"/>
                    </a:lnTo>
                    <a:lnTo>
                      <a:pt x="144" y="513"/>
                    </a:lnTo>
                    <a:lnTo>
                      <a:pt x="133" y="424"/>
                    </a:lnTo>
                    <a:lnTo>
                      <a:pt x="133" y="357"/>
                    </a:lnTo>
                    <a:lnTo>
                      <a:pt x="577" y="357"/>
                    </a:lnTo>
                    <a:close/>
                    <a:moveTo>
                      <a:pt x="133" y="323"/>
                    </a:moveTo>
                    <a:lnTo>
                      <a:pt x="156" y="201"/>
                    </a:lnTo>
                    <a:lnTo>
                      <a:pt x="189" y="123"/>
                    </a:lnTo>
                    <a:lnTo>
                      <a:pt x="244" y="67"/>
                    </a:lnTo>
                    <a:lnTo>
                      <a:pt x="289" y="45"/>
                    </a:lnTo>
                    <a:lnTo>
                      <a:pt x="333" y="45"/>
                    </a:lnTo>
                    <a:lnTo>
                      <a:pt x="411" y="67"/>
                    </a:lnTo>
                    <a:lnTo>
                      <a:pt x="466" y="123"/>
                    </a:lnTo>
                    <a:lnTo>
                      <a:pt x="499" y="190"/>
                    </a:lnTo>
                    <a:lnTo>
                      <a:pt x="510" y="268"/>
                    </a:lnTo>
                    <a:lnTo>
                      <a:pt x="510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4" name="Freeform 138"/>
              <p:cNvSpPr>
                <a:spLocks/>
              </p:cNvSpPr>
              <p:nvPr/>
            </p:nvSpPr>
            <p:spPr bwMode="auto">
              <a:xfrm>
                <a:off x="25381" y="14892"/>
                <a:ext cx="533" cy="714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6"/>
                  </a:cxn>
                  <a:cxn ang="0">
                    <a:pos x="244" y="223"/>
                  </a:cxn>
                  <a:cxn ang="0">
                    <a:pos x="278" y="134"/>
                  </a:cxn>
                  <a:cxn ang="0">
                    <a:pos x="344" y="67"/>
                  </a:cxn>
                  <a:cxn ang="0">
                    <a:pos x="422" y="34"/>
                  </a:cxn>
                  <a:cxn ang="0">
                    <a:pos x="433" y="34"/>
                  </a:cxn>
                  <a:cxn ang="0">
                    <a:pos x="433" y="45"/>
                  </a:cxn>
                  <a:cxn ang="0">
                    <a:pos x="422" y="56"/>
                  </a:cxn>
                  <a:cxn ang="0">
                    <a:pos x="400" y="101"/>
                  </a:cxn>
                  <a:cxn ang="0">
                    <a:pos x="411" y="134"/>
                  </a:cxn>
                  <a:cxn ang="0">
                    <a:pos x="422" y="156"/>
                  </a:cxn>
                  <a:cxn ang="0">
                    <a:pos x="444" y="168"/>
                  </a:cxn>
                  <a:cxn ang="0">
                    <a:pos x="488" y="168"/>
                  </a:cxn>
                  <a:cxn ang="0">
                    <a:pos x="511" y="156"/>
                  </a:cxn>
                  <a:cxn ang="0">
                    <a:pos x="522" y="145"/>
                  </a:cxn>
                  <a:cxn ang="0">
                    <a:pos x="533" y="123"/>
                  </a:cxn>
                  <a:cxn ang="0">
                    <a:pos x="533" y="67"/>
                  </a:cxn>
                  <a:cxn ang="0">
                    <a:pos x="488" y="23"/>
                  </a:cxn>
                  <a:cxn ang="0">
                    <a:pos x="422" y="0"/>
                  </a:cxn>
                  <a:cxn ang="0">
                    <a:pos x="344" y="23"/>
                  </a:cxn>
                  <a:cxn ang="0">
                    <a:pos x="289" y="67"/>
                  </a:cxn>
                  <a:cxn ang="0">
                    <a:pos x="244" y="123"/>
                  </a:cxn>
                  <a:cxn ang="0">
                    <a:pos x="222" y="179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22" y="101"/>
                  </a:cxn>
                  <a:cxn ang="0">
                    <a:pos x="122" y="625"/>
                  </a:cxn>
                  <a:cxn ang="0">
                    <a:pos x="111" y="647"/>
                  </a:cxn>
                  <a:cxn ang="0">
                    <a:pos x="100" y="658"/>
                  </a:cxn>
                  <a:cxn ang="0">
                    <a:pos x="4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89" y="714"/>
                  </a:cxn>
                  <a:cxn ang="0">
                    <a:pos x="389" y="669"/>
                  </a:cxn>
                  <a:cxn ang="0">
                    <a:pos x="300" y="669"/>
                  </a:cxn>
                  <a:cxn ang="0">
                    <a:pos x="267" y="658"/>
                  </a:cxn>
                  <a:cxn ang="0">
                    <a:pos x="244" y="647"/>
                  </a:cxn>
                  <a:cxn ang="0">
                    <a:pos x="233" y="636"/>
                  </a:cxn>
                  <a:cxn ang="0">
                    <a:pos x="233" y="591"/>
                  </a:cxn>
                </a:cxnLst>
                <a:rect l="0" t="0" r="r" b="b"/>
                <a:pathLst>
                  <a:path w="533" h="714">
                    <a:moveTo>
                      <a:pt x="233" y="591"/>
                    </a:moveTo>
                    <a:lnTo>
                      <a:pt x="233" y="346"/>
                    </a:lnTo>
                    <a:lnTo>
                      <a:pt x="244" y="223"/>
                    </a:lnTo>
                    <a:lnTo>
                      <a:pt x="278" y="134"/>
                    </a:lnTo>
                    <a:lnTo>
                      <a:pt x="344" y="67"/>
                    </a:lnTo>
                    <a:lnTo>
                      <a:pt x="422" y="34"/>
                    </a:lnTo>
                    <a:lnTo>
                      <a:pt x="433" y="34"/>
                    </a:lnTo>
                    <a:lnTo>
                      <a:pt x="433" y="45"/>
                    </a:lnTo>
                    <a:lnTo>
                      <a:pt x="422" y="56"/>
                    </a:lnTo>
                    <a:lnTo>
                      <a:pt x="400" y="101"/>
                    </a:lnTo>
                    <a:lnTo>
                      <a:pt x="411" y="134"/>
                    </a:lnTo>
                    <a:lnTo>
                      <a:pt x="422" y="156"/>
                    </a:lnTo>
                    <a:lnTo>
                      <a:pt x="444" y="168"/>
                    </a:lnTo>
                    <a:lnTo>
                      <a:pt x="488" y="168"/>
                    </a:lnTo>
                    <a:lnTo>
                      <a:pt x="511" y="156"/>
                    </a:lnTo>
                    <a:lnTo>
                      <a:pt x="522" y="145"/>
                    </a:lnTo>
                    <a:lnTo>
                      <a:pt x="533" y="123"/>
                    </a:lnTo>
                    <a:lnTo>
                      <a:pt x="533" y="67"/>
                    </a:lnTo>
                    <a:lnTo>
                      <a:pt x="488" y="23"/>
                    </a:lnTo>
                    <a:lnTo>
                      <a:pt x="422" y="0"/>
                    </a:lnTo>
                    <a:lnTo>
                      <a:pt x="344" y="23"/>
                    </a:lnTo>
                    <a:lnTo>
                      <a:pt x="289" y="67"/>
                    </a:lnTo>
                    <a:lnTo>
                      <a:pt x="244" y="123"/>
                    </a:lnTo>
                    <a:lnTo>
                      <a:pt x="222" y="179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22" y="101"/>
                    </a:lnTo>
                    <a:lnTo>
                      <a:pt x="122" y="625"/>
                    </a:lnTo>
                    <a:lnTo>
                      <a:pt x="111" y="647"/>
                    </a:lnTo>
                    <a:lnTo>
                      <a:pt x="100" y="658"/>
                    </a:lnTo>
                    <a:lnTo>
                      <a:pt x="4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89" y="714"/>
                    </a:lnTo>
                    <a:lnTo>
                      <a:pt x="389" y="669"/>
                    </a:lnTo>
                    <a:lnTo>
                      <a:pt x="300" y="669"/>
                    </a:lnTo>
                    <a:lnTo>
                      <a:pt x="267" y="658"/>
                    </a:lnTo>
                    <a:lnTo>
                      <a:pt x="244" y="647"/>
                    </a:lnTo>
                    <a:lnTo>
                      <a:pt x="233" y="636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5" name="Freeform 139"/>
              <p:cNvSpPr>
                <a:spLocks noEditPoints="1"/>
              </p:cNvSpPr>
              <p:nvPr/>
            </p:nvSpPr>
            <p:spPr bwMode="auto">
              <a:xfrm>
                <a:off x="26014" y="14881"/>
                <a:ext cx="610" cy="747"/>
              </a:xfrm>
              <a:custGeom>
                <a:avLst/>
                <a:gdLst/>
                <a:ahLst/>
                <a:cxnLst>
                  <a:cxn ang="0">
                    <a:pos x="576" y="357"/>
                  </a:cxn>
                  <a:cxn ang="0">
                    <a:pos x="599" y="357"/>
                  </a:cxn>
                  <a:cxn ang="0">
                    <a:pos x="610" y="346"/>
                  </a:cxn>
                  <a:cxn ang="0">
                    <a:pos x="610" y="323"/>
                  </a:cxn>
                  <a:cxn ang="0">
                    <a:pos x="599" y="223"/>
                  </a:cxn>
                  <a:cxn ang="0">
                    <a:pos x="565" y="145"/>
                  </a:cxn>
                  <a:cxn ang="0">
                    <a:pos x="510" y="67"/>
                  </a:cxn>
                  <a:cxn ang="0">
                    <a:pos x="432" y="23"/>
                  </a:cxn>
                  <a:cxn ang="0">
                    <a:pos x="332" y="0"/>
                  </a:cxn>
                  <a:cxn ang="0">
                    <a:pos x="199" y="34"/>
                  </a:cxn>
                  <a:cxn ang="0">
                    <a:pos x="88" y="112"/>
                  </a:cxn>
                  <a:cxn ang="0">
                    <a:pos x="22" y="234"/>
                  </a:cxn>
                  <a:cxn ang="0">
                    <a:pos x="0" y="368"/>
                  </a:cxn>
                  <a:cxn ang="0">
                    <a:pos x="22" y="524"/>
                  </a:cxn>
                  <a:cxn ang="0">
                    <a:pos x="99" y="636"/>
                  </a:cxn>
                  <a:cxn ang="0">
                    <a:pos x="210" y="714"/>
                  </a:cxn>
                  <a:cxn ang="0">
                    <a:pos x="343" y="747"/>
                  </a:cxn>
                  <a:cxn ang="0">
                    <a:pos x="443" y="725"/>
                  </a:cxn>
                  <a:cxn ang="0">
                    <a:pos x="521" y="680"/>
                  </a:cxn>
                  <a:cxn ang="0">
                    <a:pos x="576" y="624"/>
                  </a:cxn>
                  <a:cxn ang="0">
                    <a:pos x="610" y="569"/>
                  </a:cxn>
                  <a:cxn ang="0">
                    <a:pos x="610" y="524"/>
                  </a:cxn>
                  <a:cxn ang="0">
                    <a:pos x="599" y="513"/>
                  </a:cxn>
                  <a:cxn ang="0">
                    <a:pos x="587" y="513"/>
                  </a:cxn>
                  <a:cxn ang="0">
                    <a:pos x="576" y="524"/>
                  </a:cxn>
                  <a:cxn ang="0">
                    <a:pos x="576" y="535"/>
                  </a:cxn>
                  <a:cxn ang="0">
                    <a:pos x="532" y="613"/>
                  </a:cxn>
                  <a:cxn ang="0">
                    <a:pos x="477" y="669"/>
                  </a:cxn>
                  <a:cxn ang="0">
                    <a:pos x="421" y="691"/>
                  </a:cxn>
                  <a:cxn ang="0">
                    <a:pos x="377" y="702"/>
                  </a:cxn>
                  <a:cxn ang="0">
                    <a:pos x="355" y="702"/>
                  </a:cxn>
                  <a:cxn ang="0">
                    <a:pos x="277" y="691"/>
                  </a:cxn>
                  <a:cxn ang="0">
                    <a:pos x="221" y="647"/>
                  </a:cxn>
                  <a:cxn ang="0">
                    <a:pos x="177" y="591"/>
                  </a:cxn>
                  <a:cxn ang="0">
                    <a:pos x="144" y="513"/>
                  </a:cxn>
                  <a:cxn ang="0">
                    <a:pos x="133" y="424"/>
                  </a:cxn>
                  <a:cxn ang="0">
                    <a:pos x="122" y="357"/>
                  </a:cxn>
                  <a:cxn ang="0">
                    <a:pos x="576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188" y="123"/>
                  </a:cxn>
                  <a:cxn ang="0">
                    <a:pos x="233" y="67"/>
                  </a:cxn>
                  <a:cxn ang="0">
                    <a:pos x="288" y="45"/>
                  </a:cxn>
                  <a:cxn ang="0">
                    <a:pos x="332" y="45"/>
                  </a:cxn>
                  <a:cxn ang="0">
                    <a:pos x="410" y="67"/>
                  </a:cxn>
                  <a:cxn ang="0">
                    <a:pos x="465" y="123"/>
                  </a:cxn>
                  <a:cxn ang="0">
                    <a:pos x="488" y="190"/>
                  </a:cxn>
                  <a:cxn ang="0">
                    <a:pos x="510" y="268"/>
                  </a:cxn>
                  <a:cxn ang="0">
                    <a:pos x="510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10" h="747">
                    <a:moveTo>
                      <a:pt x="576" y="357"/>
                    </a:moveTo>
                    <a:lnTo>
                      <a:pt x="599" y="357"/>
                    </a:lnTo>
                    <a:lnTo>
                      <a:pt x="610" y="346"/>
                    </a:lnTo>
                    <a:lnTo>
                      <a:pt x="610" y="323"/>
                    </a:lnTo>
                    <a:lnTo>
                      <a:pt x="599" y="223"/>
                    </a:lnTo>
                    <a:lnTo>
                      <a:pt x="565" y="145"/>
                    </a:lnTo>
                    <a:lnTo>
                      <a:pt x="510" y="67"/>
                    </a:lnTo>
                    <a:lnTo>
                      <a:pt x="432" y="23"/>
                    </a:lnTo>
                    <a:lnTo>
                      <a:pt x="332" y="0"/>
                    </a:lnTo>
                    <a:lnTo>
                      <a:pt x="199" y="34"/>
                    </a:lnTo>
                    <a:lnTo>
                      <a:pt x="88" y="112"/>
                    </a:lnTo>
                    <a:lnTo>
                      <a:pt x="22" y="234"/>
                    </a:lnTo>
                    <a:lnTo>
                      <a:pt x="0" y="368"/>
                    </a:lnTo>
                    <a:lnTo>
                      <a:pt x="22" y="524"/>
                    </a:lnTo>
                    <a:lnTo>
                      <a:pt x="99" y="636"/>
                    </a:lnTo>
                    <a:lnTo>
                      <a:pt x="210" y="714"/>
                    </a:lnTo>
                    <a:lnTo>
                      <a:pt x="343" y="747"/>
                    </a:lnTo>
                    <a:lnTo>
                      <a:pt x="443" y="725"/>
                    </a:lnTo>
                    <a:lnTo>
                      <a:pt x="521" y="680"/>
                    </a:lnTo>
                    <a:lnTo>
                      <a:pt x="576" y="624"/>
                    </a:lnTo>
                    <a:lnTo>
                      <a:pt x="610" y="569"/>
                    </a:lnTo>
                    <a:lnTo>
                      <a:pt x="610" y="524"/>
                    </a:lnTo>
                    <a:lnTo>
                      <a:pt x="599" y="513"/>
                    </a:lnTo>
                    <a:lnTo>
                      <a:pt x="587" y="513"/>
                    </a:lnTo>
                    <a:lnTo>
                      <a:pt x="576" y="524"/>
                    </a:lnTo>
                    <a:lnTo>
                      <a:pt x="576" y="535"/>
                    </a:lnTo>
                    <a:lnTo>
                      <a:pt x="532" y="613"/>
                    </a:lnTo>
                    <a:lnTo>
                      <a:pt x="477" y="669"/>
                    </a:lnTo>
                    <a:lnTo>
                      <a:pt x="421" y="691"/>
                    </a:lnTo>
                    <a:lnTo>
                      <a:pt x="377" y="702"/>
                    </a:lnTo>
                    <a:lnTo>
                      <a:pt x="355" y="702"/>
                    </a:lnTo>
                    <a:lnTo>
                      <a:pt x="277" y="691"/>
                    </a:lnTo>
                    <a:lnTo>
                      <a:pt x="221" y="647"/>
                    </a:lnTo>
                    <a:lnTo>
                      <a:pt x="177" y="591"/>
                    </a:lnTo>
                    <a:lnTo>
                      <a:pt x="144" y="513"/>
                    </a:lnTo>
                    <a:lnTo>
                      <a:pt x="133" y="424"/>
                    </a:lnTo>
                    <a:lnTo>
                      <a:pt x="122" y="357"/>
                    </a:lnTo>
                    <a:lnTo>
                      <a:pt x="576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188" y="123"/>
                    </a:lnTo>
                    <a:lnTo>
                      <a:pt x="233" y="67"/>
                    </a:lnTo>
                    <a:lnTo>
                      <a:pt x="288" y="45"/>
                    </a:lnTo>
                    <a:lnTo>
                      <a:pt x="332" y="45"/>
                    </a:lnTo>
                    <a:lnTo>
                      <a:pt x="410" y="67"/>
                    </a:lnTo>
                    <a:lnTo>
                      <a:pt x="465" y="123"/>
                    </a:lnTo>
                    <a:lnTo>
                      <a:pt x="488" y="190"/>
                    </a:lnTo>
                    <a:lnTo>
                      <a:pt x="510" y="268"/>
                    </a:lnTo>
                    <a:lnTo>
                      <a:pt x="510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6" name="Freeform 140"/>
              <p:cNvSpPr>
                <a:spLocks/>
              </p:cNvSpPr>
              <p:nvPr/>
            </p:nvSpPr>
            <p:spPr bwMode="auto">
              <a:xfrm>
                <a:off x="26724" y="14491"/>
                <a:ext cx="354" cy="1115"/>
              </a:xfrm>
              <a:custGeom>
                <a:avLst/>
                <a:gdLst/>
                <a:ahLst/>
                <a:cxnLst>
                  <a:cxn ang="0">
                    <a:pos x="23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88" y="78"/>
                  </a:cxn>
                  <a:cxn ang="0">
                    <a:pos x="110" y="78"/>
                  </a:cxn>
                  <a:cxn ang="0">
                    <a:pos x="122" y="101"/>
                  </a:cxn>
                  <a:cxn ang="0">
                    <a:pos x="122" y="123"/>
                  </a:cxn>
                  <a:cxn ang="0">
                    <a:pos x="133" y="156"/>
                  </a:cxn>
                  <a:cxn ang="0">
                    <a:pos x="133" y="1026"/>
                  </a:cxn>
                  <a:cxn ang="0">
                    <a:pos x="110" y="1048"/>
                  </a:cxn>
                  <a:cxn ang="0">
                    <a:pos x="88" y="1059"/>
                  </a:cxn>
                  <a:cxn ang="0">
                    <a:pos x="55" y="1059"/>
                  </a:cxn>
                  <a:cxn ang="0">
                    <a:pos x="0" y="1070"/>
                  </a:cxn>
                  <a:cxn ang="0">
                    <a:pos x="0" y="1115"/>
                  </a:cxn>
                  <a:cxn ang="0">
                    <a:pos x="354" y="1115"/>
                  </a:cxn>
                  <a:cxn ang="0">
                    <a:pos x="354" y="1070"/>
                  </a:cxn>
                  <a:cxn ang="0">
                    <a:pos x="299" y="1070"/>
                  </a:cxn>
                  <a:cxn ang="0">
                    <a:pos x="266" y="1059"/>
                  </a:cxn>
                  <a:cxn ang="0">
                    <a:pos x="244" y="1048"/>
                  </a:cxn>
                  <a:cxn ang="0">
                    <a:pos x="232" y="1026"/>
                  </a:cxn>
                  <a:cxn ang="0">
                    <a:pos x="232" y="992"/>
                  </a:cxn>
                  <a:cxn ang="0">
                    <a:pos x="232" y="0"/>
                  </a:cxn>
                </a:cxnLst>
                <a:rect l="0" t="0" r="r" b="b"/>
                <a:pathLst>
                  <a:path w="354" h="1115">
                    <a:moveTo>
                      <a:pt x="232" y="0"/>
                    </a:move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88" y="78"/>
                    </a:lnTo>
                    <a:lnTo>
                      <a:pt x="110" y="78"/>
                    </a:lnTo>
                    <a:lnTo>
                      <a:pt x="122" y="101"/>
                    </a:lnTo>
                    <a:lnTo>
                      <a:pt x="122" y="123"/>
                    </a:lnTo>
                    <a:lnTo>
                      <a:pt x="133" y="156"/>
                    </a:lnTo>
                    <a:lnTo>
                      <a:pt x="133" y="1026"/>
                    </a:lnTo>
                    <a:lnTo>
                      <a:pt x="110" y="1048"/>
                    </a:lnTo>
                    <a:lnTo>
                      <a:pt x="88" y="1059"/>
                    </a:lnTo>
                    <a:lnTo>
                      <a:pt x="55" y="1059"/>
                    </a:lnTo>
                    <a:lnTo>
                      <a:pt x="0" y="1070"/>
                    </a:lnTo>
                    <a:lnTo>
                      <a:pt x="0" y="1115"/>
                    </a:lnTo>
                    <a:lnTo>
                      <a:pt x="354" y="1115"/>
                    </a:lnTo>
                    <a:lnTo>
                      <a:pt x="354" y="1070"/>
                    </a:lnTo>
                    <a:lnTo>
                      <a:pt x="299" y="1070"/>
                    </a:lnTo>
                    <a:lnTo>
                      <a:pt x="266" y="1059"/>
                    </a:lnTo>
                    <a:lnTo>
                      <a:pt x="244" y="1048"/>
                    </a:lnTo>
                    <a:lnTo>
                      <a:pt x="232" y="1026"/>
                    </a:lnTo>
                    <a:lnTo>
                      <a:pt x="232" y="992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7" name="Freeform 141"/>
              <p:cNvSpPr>
                <a:spLocks noEditPoints="1"/>
              </p:cNvSpPr>
              <p:nvPr/>
            </p:nvSpPr>
            <p:spPr bwMode="auto">
              <a:xfrm>
                <a:off x="27189" y="14881"/>
                <a:ext cx="721" cy="747"/>
              </a:xfrm>
              <a:custGeom>
                <a:avLst/>
                <a:gdLst/>
                <a:ahLst/>
                <a:cxnLst>
                  <a:cxn ang="0">
                    <a:pos x="466" y="636"/>
                  </a:cxn>
                  <a:cxn ang="0">
                    <a:pos x="522" y="714"/>
                  </a:cxn>
                  <a:cxn ang="0">
                    <a:pos x="599" y="736"/>
                  </a:cxn>
                  <a:cxn ang="0">
                    <a:pos x="644" y="725"/>
                  </a:cxn>
                  <a:cxn ang="0">
                    <a:pos x="688" y="691"/>
                  </a:cxn>
                  <a:cxn ang="0">
                    <a:pos x="721" y="580"/>
                  </a:cxn>
                  <a:cxn ang="0">
                    <a:pos x="677" y="491"/>
                  </a:cxn>
                  <a:cxn ang="0">
                    <a:pos x="655" y="669"/>
                  </a:cxn>
                  <a:cxn ang="0">
                    <a:pos x="599" y="680"/>
                  </a:cxn>
                  <a:cxn ang="0">
                    <a:pos x="566" y="647"/>
                  </a:cxn>
                  <a:cxn ang="0">
                    <a:pos x="544" y="156"/>
                  </a:cxn>
                  <a:cxn ang="0">
                    <a:pos x="400" y="23"/>
                  </a:cxn>
                  <a:cxn ang="0">
                    <a:pos x="189" y="11"/>
                  </a:cxn>
                  <a:cxn ang="0">
                    <a:pos x="67" y="112"/>
                  </a:cxn>
                  <a:cxn ang="0">
                    <a:pos x="45" y="223"/>
                  </a:cxn>
                  <a:cxn ang="0">
                    <a:pos x="89" y="257"/>
                  </a:cxn>
                  <a:cxn ang="0">
                    <a:pos x="167" y="245"/>
                  </a:cxn>
                  <a:cxn ang="0">
                    <a:pos x="189" y="156"/>
                  </a:cxn>
                  <a:cxn ang="0">
                    <a:pos x="145" y="123"/>
                  </a:cxn>
                  <a:cxn ang="0">
                    <a:pos x="145" y="78"/>
                  </a:cxn>
                  <a:cxn ang="0">
                    <a:pos x="211" y="45"/>
                  </a:cxn>
                  <a:cxn ang="0">
                    <a:pos x="344" y="56"/>
                  </a:cxn>
                  <a:cxn ang="0">
                    <a:pos x="433" y="156"/>
                  </a:cxn>
                  <a:cxn ang="0">
                    <a:pos x="455" y="301"/>
                  </a:cxn>
                  <a:cxn ang="0">
                    <a:pos x="156" y="368"/>
                  </a:cxn>
                  <a:cxn ang="0">
                    <a:pos x="11" y="502"/>
                  </a:cxn>
                  <a:cxn ang="0">
                    <a:pos x="11" y="636"/>
                  </a:cxn>
                  <a:cxn ang="0">
                    <a:pos x="122" y="725"/>
                  </a:cxn>
                  <a:cxn ang="0">
                    <a:pos x="344" y="725"/>
                  </a:cxn>
                  <a:cxn ang="0">
                    <a:pos x="466" y="602"/>
                  </a:cxn>
                  <a:cxn ang="0">
                    <a:pos x="455" y="502"/>
                  </a:cxn>
                  <a:cxn ang="0">
                    <a:pos x="389" y="658"/>
                  </a:cxn>
                  <a:cxn ang="0">
                    <a:pos x="267" y="702"/>
                  </a:cxn>
                  <a:cxn ang="0">
                    <a:pos x="178" y="680"/>
                  </a:cxn>
                  <a:cxn ang="0">
                    <a:pos x="122" y="613"/>
                  </a:cxn>
                  <a:cxn ang="0">
                    <a:pos x="133" y="513"/>
                  </a:cxn>
                  <a:cxn ang="0">
                    <a:pos x="222" y="402"/>
                  </a:cxn>
                  <a:cxn ang="0">
                    <a:pos x="455" y="335"/>
                  </a:cxn>
                </a:cxnLst>
                <a:rect l="0" t="0" r="r" b="b"/>
                <a:pathLst>
                  <a:path w="721" h="747">
                    <a:moveTo>
                      <a:pt x="466" y="602"/>
                    </a:moveTo>
                    <a:lnTo>
                      <a:pt x="466" y="636"/>
                    </a:lnTo>
                    <a:lnTo>
                      <a:pt x="477" y="669"/>
                    </a:lnTo>
                    <a:lnTo>
                      <a:pt x="522" y="714"/>
                    </a:lnTo>
                    <a:lnTo>
                      <a:pt x="588" y="736"/>
                    </a:lnTo>
                    <a:lnTo>
                      <a:pt x="599" y="736"/>
                    </a:lnTo>
                    <a:lnTo>
                      <a:pt x="622" y="725"/>
                    </a:lnTo>
                    <a:lnTo>
                      <a:pt x="644" y="725"/>
                    </a:lnTo>
                    <a:lnTo>
                      <a:pt x="666" y="702"/>
                    </a:lnTo>
                    <a:lnTo>
                      <a:pt x="688" y="691"/>
                    </a:lnTo>
                    <a:lnTo>
                      <a:pt x="710" y="624"/>
                    </a:lnTo>
                    <a:lnTo>
                      <a:pt x="721" y="580"/>
                    </a:lnTo>
                    <a:lnTo>
                      <a:pt x="721" y="491"/>
                    </a:lnTo>
                    <a:lnTo>
                      <a:pt x="677" y="491"/>
                    </a:lnTo>
                    <a:lnTo>
                      <a:pt x="677" y="624"/>
                    </a:lnTo>
                    <a:lnTo>
                      <a:pt x="655" y="669"/>
                    </a:lnTo>
                    <a:lnTo>
                      <a:pt x="644" y="680"/>
                    </a:lnTo>
                    <a:lnTo>
                      <a:pt x="599" y="680"/>
                    </a:lnTo>
                    <a:lnTo>
                      <a:pt x="577" y="669"/>
                    </a:lnTo>
                    <a:lnTo>
                      <a:pt x="566" y="647"/>
                    </a:lnTo>
                    <a:lnTo>
                      <a:pt x="566" y="212"/>
                    </a:lnTo>
                    <a:lnTo>
                      <a:pt x="544" y="156"/>
                    </a:lnTo>
                    <a:lnTo>
                      <a:pt x="500" y="89"/>
                    </a:lnTo>
                    <a:lnTo>
                      <a:pt x="400" y="23"/>
                    </a:lnTo>
                    <a:lnTo>
                      <a:pt x="289" y="0"/>
                    </a:lnTo>
                    <a:lnTo>
                      <a:pt x="189" y="11"/>
                    </a:lnTo>
                    <a:lnTo>
                      <a:pt x="111" y="56"/>
                    </a:lnTo>
                    <a:lnTo>
                      <a:pt x="67" y="112"/>
                    </a:lnTo>
                    <a:lnTo>
                      <a:pt x="45" y="190"/>
                    </a:lnTo>
                    <a:lnTo>
                      <a:pt x="45" y="223"/>
                    </a:lnTo>
                    <a:lnTo>
                      <a:pt x="67" y="245"/>
                    </a:lnTo>
                    <a:lnTo>
                      <a:pt x="89" y="257"/>
                    </a:lnTo>
                    <a:lnTo>
                      <a:pt x="145" y="257"/>
                    </a:lnTo>
                    <a:lnTo>
                      <a:pt x="167" y="245"/>
                    </a:lnTo>
                    <a:lnTo>
                      <a:pt x="189" y="212"/>
                    </a:lnTo>
                    <a:lnTo>
                      <a:pt x="189" y="156"/>
                    </a:lnTo>
                    <a:lnTo>
                      <a:pt x="167" y="134"/>
                    </a:lnTo>
                    <a:lnTo>
                      <a:pt x="145" y="123"/>
                    </a:lnTo>
                    <a:lnTo>
                      <a:pt x="111" y="112"/>
                    </a:lnTo>
                    <a:lnTo>
                      <a:pt x="145" y="78"/>
                    </a:lnTo>
                    <a:lnTo>
                      <a:pt x="178" y="67"/>
                    </a:lnTo>
                    <a:lnTo>
                      <a:pt x="211" y="45"/>
                    </a:lnTo>
                    <a:lnTo>
                      <a:pt x="278" y="45"/>
                    </a:lnTo>
                    <a:lnTo>
                      <a:pt x="344" y="56"/>
                    </a:lnTo>
                    <a:lnTo>
                      <a:pt x="400" y="89"/>
                    </a:lnTo>
                    <a:lnTo>
                      <a:pt x="433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11" y="312"/>
                    </a:lnTo>
                    <a:lnTo>
                      <a:pt x="156" y="368"/>
                    </a:lnTo>
                    <a:lnTo>
                      <a:pt x="67" y="424"/>
                    </a:lnTo>
                    <a:lnTo>
                      <a:pt x="11" y="502"/>
                    </a:lnTo>
                    <a:lnTo>
                      <a:pt x="0" y="569"/>
                    </a:lnTo>
                    <a:lnTo>
                      <a:pt x="11" y="636"/>
                    </a:lnTo>
                    <a:lnTo>
                      <a:pt x="56" y="691"/>
                    </a:lnTo>
                    <a:lnTo>
                      <a:pt x="122" y="725"/>
                    </a:lnTo>
                    <a:lnTo>
                      <a:pt x="256" y="747"/>
                    </a:lnTo>
                    <a:lnTo>
                      <a:pt x="344" y="725"/>
                    </a:lnTo>
                    <a:lnTo>
                      <a:pt x="422" y="669"/>
                    </a:lnTo>
                    <a:lnTo>
                      <a:pt x="466" y="602"/>
                    </a:lnTo>
                    <a:close/>
                    <a:moveTo>
                      <a:pt x="455" y="335"/>
                    </a:moveTo>
                    <a:lnTo>
                      <a:pt x="455" y="502"/>
                    </a:lnTo>
                    <a:lnTo>
                      <a:pt x="433" y="602"/>
                    </a:lnTo>
                    <a:lnTo>
                      <a:pt x="389" y="658"/>
                    </a:lnTo>
                    <a:lnTo>
                      <a:pt x="322" y="691"/>
                    </a:lnTo>
                    <a:lnTo>
                      <a:pt x="267" y="702"/>
                    </a:lnTo>
                    <a:lnTo>
                      <a:pt x="222" y="702"/>
                    </a:lnTo>
                    <a:lnTo>
                      <a:pt x="178" y="680"/>
                    </a:lnTo>
                    <a:lnTo>
                      <a:pt x="145" y="658"/>
                    </a:lnTo>
                    <a:lnTo>
                      <a:pt x="122" y="613"/>
                    </a:lnTo>
                    <a:lnTo>
                      <a:pt x="122" y="569"/>
                    </a:lnTo>
                    <a:lnTo>
                      <a:pt x="133" y="513"/>
                    </a:lnTo>
                    <a:lnTo>
                      <a:pt x="156" y="457"/>
                    </a:lnTo>
                    <a:lnTo>
                      <a:pt x="222" y="402"/>
                    </a:lnTo>
                    <a:lnTo>
                      <a:pt x="311" y="357"/>
                    </a:lnTo>
                    <a:lnTo>
                      <a:pt x="455" y="3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8" name="Freeform 142"/>
              <p:cNvSpPr>
                <a:spLocks/>
              </p:cNvSpPr>
              <p:nvPr/>
            </p:nvSpPr>
            <p:spPr bwMode="auto">
              <a:xfrm>
                <a:off x="27944" y="14614"/>
                <a:ext cx="510" cy="1014"/>
              </a:xfrm>
              <a:custGeom>
                <a:avLst/>
                <a:gdLst/>
                <a:ahLst/>
                <a:cxnLst>
                  <a:cxn ang="0">
                    <a:pos x="255" y="345"/>
                  </a:cxn>
                  <a:cxn ang="0">
                    <a:pos x="477" y="345"/>
                  </a:cxn>
                  <a:cxn ang="0">
                    <a:pos x="477" y="301"/>
                  </a:cxn>
                  <a:cxn ang="0">
                    <a:pos x="255" y="301"/>
                  </a:cxn>
                  <a:cxn ang="0">
                    <a:pos x="255" y="0"/>
                  </a:cxn>
                  <a:cxn ang="0">
                    <a:pos x="210" y="0"/>
                  </a:cxn>
                  <a:cxn ang="0">
                    <a:pos x="199" y="89"/>
                  </a:cxn>
                  <a:cxn ang="0">
                    <a:pos x="188" y="167"/>
                  </a:cxn>
                  <a:cxn ang="0">
                    <a:pos x="144" y="234"/>
                  </a:cxn>
                  <a:cxn ang="0">
                    <a:pos x="88" y="290"/>
                  </a:cxn>
                  <a:cxn ang="0">
                    <a:pos x="0" y="312"/>
                  </a:cxn>
                  <a:cxn ang="0">
                    <a:pos x="0" y="345"/>
                  </a:cxn>
                  <a:cxn ang="0">
                    <a:pos x="144" y="345"/>
                  </a:cxn>
                  <a:cxn ang="0">
                    <a:pos x="144" y="791"/>
                  </a:cxn>
                  <a:cxn ang="0">
                    <a:pos x="155" y="891"/>
                  </a:cxn>
                  <a:cxn ang="0">
                    <a:pos x="199" y="958"/>
                  </a:cxn>
                  <a:cxn ang="0">
                    <a:pos x="255" y="992"/>
                  </a:cxn>
                  <a:cxn ang="0">
                    <a:pos x="344" y="1014"/>
                  </a:cxn>
                  <a:cxn ang="0">
                    <a:pos x="421" y="992"/>
                  </a:cxn>
                  <a:cxn ang="0">
                    <a:pos x="466" y="936"/>
                  </a:cxn>
                  <a:cxn ang="0">
                    <a:pos x="499" y="869"/>
                  </a:cxn>
                  <a:cxn ang="0">
                    <a:pos x="510" y="791"/>
                  </a:cxn>
                  <a:cxn ang="0">
                    <a:pos x="510" y="702"/>
                  </a:cxn>
                  <a:cxn ang="0">
                    <a:pos x="466" y="702"/>
                  </a:cxn>
                  <a:cxn ang="0">
                    <a:pos x="466" y="847"/>
                  </a:cxn>
                  <a:cxn ang="0">
                    <a:pos x="454" y="891"/>
                  </a:cxn>
                  <a:cxn ang="0">
                    <a:pos x="432" y="925"/>
                  </a:cxn>
                  <a:cxn ang="0">
                    <a:pos x="388" y="969"/>
                  </a:cxn>
                  <a:cxn ang="0">
                    <a:pos x="321" y="969"/>
                  </a:cxn>
                  <a:cxn ang="0">
                    <a:pos x="277" y="925"/>
                  </a:cxn>
                  <a:cxn ang="0">
                    <a:pos x="255" y="880"/>
                  </a:cxn>
                  <a:cxn ang="0">
                    <a:pos x="255" y="791"/>
                  </a:cxn>
                  <a:cxn ang="0">
                    <a:pos x="255" y="345"/>
                  </a:cxn>
                </a:cxnLst>
                <a:rect l="0" t="0" r="r" b="b"/>
                <a:pathLst>
                  <a:path w="510" h="1014">
                    <a:moveTo>
                      <a:pt x="255" y="345"/>
                    </a:moveTo>
                    <a:lnTo>
                      <a:pt x="477" y="345"/>
                    </a:lnTo>
                    <a:lnTo>
                      <a:pt x="477" y="301"/>
                    </a:lnTo>
                    <a:lnTo>
                      <a:pt x="255" y="301"/>
                    </a:lnTo>
                    <a:lnTo>
                      <a:pt x="255" y="0"/>
                    </a:lnTo>
                    <a:lnTo>
                      <a:pt x="210" y="0"/>
                    </a:lnTo>
                    <a:lnTo>
                      <a:pt x="199" y="89"/>
                    </a:lnTo>
                    <a:lnTo>
                      <a:pt x="188" y="167"/>
                    </a:lnTo>
                    <a:lnTo>
                      <a:pt x="144" y="234"/>
                    </a:lnTo>
                    <a:lnTo>
                      <a:pt x="88" y="290"/>
                    </a:lnTo>
                    <a:lnTo>
                      <a:pt x="0" y="312"/>
                    </a:lnTo>
                    <a:lnTo>
                      <a:pt x="0" y="345"/>
                    </a:lnTo>
                    <a:lnTo>
                      <a:pt x="144" y="345"/>
                    </a:lnTo>
                    <a:lnTo>
                      <a:pt x="144" y="791"/>
                    </a:lnTo>
                    <a:lnTo>
                      <a:pt x="155" y="891"/>
                    </a:lnTo>
                    <a:lnTo>
                      <a:pt x="199" y="958"/>
                    </a:lnTo>
                    <a:lnTo>
                      <a:pt x="255" y="992"/>
                    </a:lnTo>
                    <a:lnTo>
                      <a:pt x="344" y="1014"/>
                    </a:lnTo>
                    <a:lnTo>
                      <a:pt x="421" y="992"/>
                    </a:lnTo>
                    <a:lnTo>
                      <a:pt x="466" y="936"/>
                    </a:lnTo>
                    <a:lnTo>
                      <a:pt x="499" y="869"/>
                    </a:lnTo>
                    <a:lnTo>
                      <a:pt x="510" y="791"/>
                    </a:lnTo>
                    <a:lnTo>
                      <a:pt x="510" y="702"/>
                    </a:lnTo>
                    <a:lnTo>
                      <a:pt x="466" y="702"/>
                    </a:lnTo>
                    <a:lnTo>
                      <a:pt x="466" y="847"/>
                    </a:lnTo>
                    <a:lnTo>
                      <a:pt x="454" y="891"/>
                    </a:lnTo>
                    <a:lnTo>
                      <a:pt x="432" y="925"/>
                    </a:lnTo>
                    <a:lnTo>
                      <a:pt x="388" y="969"/>
                    </a:lnTo>
                    <a:lnTo>
                      <a:pt x="321" y="969"/>
                    </a:lnTo>
                    <a:lnTo>
                      <a:pt x="277" y="925"/>
                    </a:lnTo>
                    <a:lnTo>
                      <a:pt x="255" y="880"/>
                    </a:lnTo>
                    <a:lnTo>
                      <a:pt x="255" y="791"/>
                    </a:lnTo>
                    <a:lnTo>
                      <a:pt x="255" y="3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19" name="Freeform 143"/>
              <p:cNvSpPr>
                <a:spLocks noEditPoints="1"/>
              </p:cNvSpPr>
              <p:nvPr/>
            </p:nvSpPr>
            <p:spPr bwMode="auto">
              <a:xfrm>
                <a:off x="28598" y="14536"/>
                <a:ext cx="333" cy="1070"/>
              </a:xfrm>
              <a:custGeom>
                <a:avLst/>
                <a:gdLst/>
                <a:ahLst/>
                <a:cxnLst>
                  <a:cxn ang="0">
                    <a:pos x="222" y="356"/>
                  </a:cxn>
                  <a:cxn ang="0">
                    <a:pos x="0" y="379"/>
                  </a:cxn>
                  <a:cxn ang="0">
                    <a:pos x="0" y="423"/>
                  </a:cxn>
                  <a:cxn ang="0">
                    <a:pos x="44" y="423"/>
                  </a:cxn>
                  <a:cxn ang="0">
                    <a:pos x="78" y="434"/>
                  </a:cxn>
                  <a:cxn ang="0">
                    <a:pos x="100" y="446"/>
                  </a:cxn>
                  <a:cxn ang="0">
                    <a:pos x="111" y="457"/>
                  </a:cxn>
                  <a:cxn ang="0">
                    <a:pos x="122" y="479"/>
                  </a:cxn>
                  <a:cxn ang="0">
                    <a:pos x="122" y="981"/>
                  </a:cxn>
                  <a:cxn ang="0">
                    <a:pos x="111" y="1003"/>
                  </a:cxn>
                  <a:cxn ang="0">
                    <a:pos x="89" y="1014"/>
                  </a:cxn>
                  <a:cxn ang="0">
                    <a:pos x="44" y="1014"/>
                  </a:cxn>
                  <a:cxn ang="0">
                    <a:pos x="0" y="1025"/>
                  </a:cxn>
                  <a:cxn ang="0">
                    <a:pos x="0" y="1070"/>
                  </a:cxn>
                  <a:cxn ang="0">
                    <a:pos x="333" y="1070"/>
                  </a:cxn>
                  <a:cxn ang="0">
                    <a:pos x="333" y="1025"/>
                  </a:cxn>
                  <a:cxn ang="0">
                    <a:pos x="289" y="1025"/>
                  </a:cxn>
                  <a:cxn ang="0">
                    <a:pos x="255" y="1014"/>
                  </a:cxn>
                  <a:cxn ang="0">
                    <a:pos x="244" y="1014"/>
                  </a:cxn>
                  <a:cxn ang="0">
                    <a:pos x="233" y="992"/>
                  </a:cxn>
                  <a:cxn ang="0">
                    <a:pos x="222" y="981"/>
                  </a:cxn>
                  <a:cxn ang="0">
                    <a:pos x="222" y="947"/>
                  </a:cxn>
                  <a:cxn ang="0">
                    <a:pos x="222" y="356"/>
                  </a:cxn>
                  <a:cxn ang="0">
                    <a:pos x="233" y="78"/>
                  </a:cxn>
                  <a:cxn ang="0">
                    <a:pos x="222" y="44"/>
                  </a:cxn>
                  <a:cxn ang="0">
                    <a:pos x="211" y="22"/>
                  </a:cxn>
                  <a:cxn ang="0">
                    <a:pos x="178" y="0"/>
                  </a:cxn>
                  <a:cxn ang="0">
                    <a:pos x="122" y="0"/>
                  </a:cxn>
                  <a:cxn ang="0">
                    <a:pos x="100" y="11"/>
                  </a:cxn>
                  <a:cxn ang="0">
                    <a:pos x="78" y="33"/>
                  </a:cxn>
                  <a:cxn ang="0">
                    <a:pos x="67" y="56"/>
                  </a:cxn>
                  <a:cxn ang="0">
                    <a:pos x="67" y="111"/>
                  </a:cxn>
                  <a:cxn ang="0">
                    <a:pos x="111" y="156"/>
                  </a:cxn>
                  <a:cxn ang="0">
                    <a:pos x="144" y="167"/>
                  </a:cxn>
                  <a:cxn ang="0">
                    <a:pos x="211" y="145"/>
                  </a:cxn>
                  <a:cxn ang="0">
                    <a:pos x="233" y="78"/>
                  </a:cxn>
                </a:cxnLst>
                <a:rect l="0" t="0" r="r" b="b"/>
                <a:pathLst>
                  <a:path w="333" h="1070">
                    <a:moveTo>
                      <a:pt x="222" y="356"/>
                    </a:moveTo>
                    <a:lnTo>
                      <a:pt x="0" y="379"/>
                    </a:lnTo>
                    <a:lnTo>
                      <a:pt x="0" y="423"/>
                    </a:lnTo>
                    <a:lnTo>
                      <a:pt x="44" y="423"/>
                    </a:lnTo>
                    <a:lnTo>
                      <a:pt x="78" y="434"/>
                    </a:lnTo>
                    <a:lnTo>
                      <a:pt x="100" y="446"/>
                    </a:lnTo>
                    <a:lnTo>
                      <a:pt x="111" y="457"/>
                    </a:lnTo>
                    <a:lnTo>
                      <a:pt x="122" y="479"/>
                    </a:lnTo>
                    <a:lnTo>
                      <a:pt x="122" y="981"/>
                    </a:lnTo>
                    <a:lnTo>
                      <a:pt x="111" y="1003"/>
                    </a:lnTo>
                    <a:lnTo>
                      <a:pt x="89" y="1014"/>
                    </a:lnTo>
                    <a:lnTo>
                      <a:pt x="44" y="1014"/>
                    </a:lnTo>
                    <a:lnTo>
                      <a:pt x="0" y="1025"/>
                    </a:lnTo>
                    <a:lnTo>
                      <a:pt x="0" y="1070"/>
                    </a:lnTo>
                    <a:lnTo>
                      <a:pt x="333" y="1070"/>
                    </a:lnTo>
                    <a:lnTo>
                      <a:pt x="333" y="1025"/>
                    </a:lnTo>
                    <a:lnTo>
                      <a:pt x="289" y="1025"/>
                    </a:lnTo>
                    <a:lnTo>
                      <a:pt x="255" y="1014"/>
                    </a:lnTo>
                    <a:lnTo>
                      <a:pt x="244" y="1014"/>
                    </a:lnTo>
                    <a:lnTo>
                      <a:pt x="233" y="992"/>
                    </a:lnTo>
                    <a:lnTo>
                      <a:pt x="222" y="981"/>
                    </a:lnTo>
                    <a:lnTo>
                      <a:pt x="222" y="947"/>
                    </a:lnTo>
                    <a:lnTo>
                      <a:pt x="222" y="356"/>
                    </a:lnTo>
                    <a:close/>
                    <a:moveTo>
                      <a:pt x="233" y="78"/>
                    </a:moveTo>
                    <a:lnTo>
                      <a:pt x="222" y="44"/>
                    </a:lnTo>
                    <a:lnTo>
                      <a:pt x="211" y="22"/>
                    </a:lnTo>
                    <a:lnTo>
                      <a:pt x="178" y="0"/>
                    </a:lnTo>
                    <a:lnTo>
                      <a:pt x="122" y="0"/>
                    </a:lnTo>
                    <a:lnTo>
                      <a:pt x="100" y="11"/>
                    </a:lnTo>
                    <a:lnTo>
                      <a:pt x="78" y="33"/>
                    </a:lnTo>
                    <a:lnTo>
                      <a:pt x="67" y="56"/>
                    </a:lnTo>
                    <a:lnTo>
                      <a:pt x="67" y="111"/>
                    </a:lnTo>
                    <a:lnTo>
                      <a:pt x="111" y="156"/>
                    </a:lnTo>
                    <a:lnTo>
                      <a:pt x="144" y="167"/>
                    </a:lnTo>
                    <a:lnTo>
                      <a:pt x="211" y="145"/>
                    </a:lnTo>
                    <a:lnTo>
                      <a:pt x="233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0" name="Freeform 144"/>
              <p:cNvSpPr>
                <a:spLocks noEditPoints="1"/>
              </p:cNvSpPr>
              <p:nvPr/>
            </p:nvSpPr>
            <p:spPr bwMode="auto">
              <a:xfrm>
                <a:off x="29031" y="14881"/>
                <a:ext cx="710" cy="747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76" y="234"/>
                  </a:cxn>
                  <a:cxn ang="0">
                    <a:pos x="599" y="112"/>
                  </a:cxn>
                  <a:cxn ang="0">
                    <a:pos x="488" y="34"/>
                  </a:cxn>
                  <a:cxn ang="0">
                    <a:pos x="355" y="0"/>
                  </a:cxn>
                  <a:cxn ang="0">
                    <a:pos x="210" y="34"/>
                  </a:cxn>
                  <a:cxn ang="0">
                    <a:pos x="100" y="112"/>
                  </a:cxn>
                  <a:cxn ang="0">
                    <a:pos x="22" y="234"/>
                  </a:cxn>
                  <a:cxn ang="0">
                    <a:pos x="0" y="379"/>
                  </a:cxn>
                  <a:cxn ang="0">
                    <a:pos x="33" y="524"/>
                  </a:cxn>
                  <a:cxn ang="0">
                    <a:pos x="111" y="636"/>
                  </a:cxn>
                  <a:cxn ang="0">
                    <a:pos x="222" y="714"/>
                  </a:cxn>
                  <a:cxn ang="0">
                    <a:pos x="355" y="747"/>
                  </a:cxn>
                  <a:cxn ang="0">
                    <a:pos x="488" y="714"/>
                  </a:cxn>
                  <a:cxn ang="0">
                    <a:pos x="599" y="636"/>
                  </a:cxn>
                  <a:cxn ang="0">
                    <a:pos x="676" y="524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8" y="691"/>
                  </a:cxn>
                  <a:cxn ang="0">
                    <a:pos x="222" y="658"/>
                  </a:cxn>
                  <a:cxn ang="0">
                    <a:pos x="166" y="591"/>
                  </a:cxn>
                  <a:cxn ang="0">
                    <a:pos x="144" y="513"/>
                  </a:cxn>
                  <a:cxn ang="0">
                    <a:pos x="133" y="435"/>
                  </a:cxn>
                  <a:cxn ang="0">
                    <a:pos x="133" y="257"/>
                  </a:cxn>
                  <a:cxn ang="0">
                    <a:pos x="166" y="145"/>
                  </a:cxn>
                  <a:cxn ang="0">
                    <a:pos x="222" y="89"/>
                  </a:cxn>
                  <a:cxn ang="0">
                    <a:pos x="288" y="56"/>
                  </a:cxn>
                  <a:cxn ang="0">
                    <a:pos x="355" y="45"/>
                  </a:cxn>
                  <a:cxn ang="0">
                    <a:pos x="421" y="56"/>
                  </a:cxn>
                  <a:cxn ang="0">
                    <a:pos x="488" y="89"/>
                  </a:cxn>
                  <a:cxn ang="0">
                    <a:pos x="532" y="145"/>
                  </a:cxn>
                  <a:cxn ang="0">
                    <a:pos x="565" y="223"/>
                  </a:cxn>
                  <a:cxn ang="0">
                    <a:pos x="577" y="301"/>
                  </a:cxn>
                  <a:cxn ang="0">
                    <a:pos x="577" y="368"/>
                  </a:cxn>
                  <a:cxn ang="0">
                    <a:pos x="565" y="468"/>
                  </a:cxn>
                  <a:cxn ang="0">
                    <a:pos x="543" y="580"/>
                  </a:cxn>
                  <a:cxn ang="0">
                    <a:pos x="499" y="647"/>
                  </a:cxn>
                  <a:cxn ang="0">
                    <a:pos x="432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7">
                    <a:moveTo>
                      <a:pt x="710" y="379"/>
                    </a:moveTo>
                    <a:lnTo>
                      <a:pt x="676" y="234"/>
                    </a:lnTo>
                    <a:lnTo>
                      <a:pt x="599" y="112"/>
                    </a:lnTo>
                    <a:lnTo>
                      <a:pt x="488" y="34"/>
                    </a:lnTo>
                    <a:lnTo>
                      <a:pt x="355" y="0"/>
                    </a:lnTo>
                    <a:lnTo>
                      <a:pt x="210" y="34"/>
                    </a:lnTo>
                    <a:lnTo>
                      <a:pt x="100" y="112"/>
                    </a:lnTo>
                    <a:lnTo>
                      <a:pt x="22" y="234"/>
                    </a:lnTo>
                    <a:lnTo>
                      <a:pt x="0" y="379"/>
                    </a:lnTo>
                    <a:lnTo>
                      <a:pt x="33" y="524"/>
                    </a:lnTo>
                    <a:lnTo>
                      <a:pt x="111" y="636"/>
                    </a:lnTo>
                    <a:lnTo>
                      <a:pt x="222" y="714"/>
                    </a:lnTo>
                    <a:lnTo>
                      <a:pt x="355" y="747"/>
                    </a:lnTo>
                    <a:lnTo>
                      <a:pt x="488" y="714"/>
                    </a:lnTo>
                    <a:lnTo>
                      <a:pt x="599" y="636"/>
                    </a:lnTo>
                    <a:lnTo>
                      <a:pt x="676" y="524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8" y="691"/>
                    </a:lnTo>
                    <a:lnTo>
                      <a:pt x="222" y="658"/>
                    </a:lnTo>
                    <a:lnTo>
                      <a:pt x="166" y="591"/>
                    </a:lnTo>
                    <a:lnTo>
                      <a:pt x="144" y="513"/>
                    </a:lnTo>
                    <a:lnTo>
                      <a:pt x="133" y="435"/>
                    </a:lnTo>
                    <a:lnTo>
                      <a:pt x="133" y="257"/>
                    </a:lnTo>
                    <a:lnTo>
                      <a:pt x="166" y="145"/>
                    </a:lnTo>
                    <a:lnTo>
                      <a:pt x="222" y="89"/>
                    </a:lnTo>
                    <a:lnTo>
                      <a:pt x="288" y="56"/>
                    </a:lnTo>
                    <a:lnTo>
                      <a:pt x="355" y="45"/>
                    </a:lnTo>
                    <a:lnTo>
                      <a:pt x="421" y="56"/>
                    </a:lnTo>
                    <a:lnTo>
                      <a:pt x="488" y="89"/>
                    </a:lnTo>
                    <a:lnTo>
                      <a:pt x="532" y="145"/>
                    </a:lnTo>
                    <a:lnTo>
                      <a:pt x="565" y="223"/>
                    </a:lnTo>
                    <a:lnTo>
                      <a:pt x="577" y="301"/>
                    </a:lnTo>
                    <a:lnTo>
                      <a:pt x="577" y="368"/>
                    </a:lnTo>
                    <a:lnTo>
                      <a:pt x="565" y="468"/>
                    </a:lnTo>
                    <a:lnTo>
                      <a:pt x="543" y="580"/>
                    </a:lnTo>
                    <a:lnTo>
                      <a:pt x="499" y="647"/>
                    </a:lnTo>
                    <a:lnTo>
                      <a:pt x="432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1" name="Freeform 145"/>
              <p:cNvSpPr>
                <a:spLocks/>
              </p:cNvSpPr>
              <p:nvPr/>
            </p:nvSpPr>
            <p:spPr bwMode="auto">
              <a:xfrm>
                <a:off x="29840" y="14892"/>
                <a:ext cx="799" cy="714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25"/>
                  </a:cxn>
                  <a:cxn ang="0">
                    <a:pos x="111" y="647"/>
                  </a:cxn>
                  <a:cxn ang="0">
                    <a:pos x="89" y="658"/>
                  </a:cxn>
                  <a:cxn ang="0">
                    <a:pos x="4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55" y="714"/>
                  </a:cxn>
                  <a:cxn ang="0">
                    <a:pos x="355" y="669"/>
                  </a:cxn>
                  <a:cxn ang="0">
                    <a:pos x="311" y="669"/>
                  </a:cxn>
                  <a:cxn ang="0">
                    <a:pos x="278" y="658"/>
                  </a:cxn>
                  <a:cxn ang="0">
                    <a:pos x="256" y="658"/>
                  </a:cxn>
                  <a:cxn ang="0">
                    <a:pos x="245" y="647"/>
                  </a:cxn>
                  <a:cxn ang="0">
                    <a:pos x="233" y="625"/>
                  </a:cxn>
                  <a:cxn ang="0">
                    <a:pos x="233" y="301"/>
                  </a:cxn>
                  <a:cxn ang="0">
                    <a:pos x="256" y="190"/>
                  </a:cxn>
                  <a:cxn ang="0">
                    <a:pos x="300" y="101"/>
                  </a:cxn>
                  <a:cxn ang="0">
                    <a:pos x="367" y="56"/>
                  </a:cxn>
                  <a:cxn ang="0">
                    <a:pos x="444" y="34"/>
                  </a:cxn>
                  <a:cxn ang="0">
                    <a:pos x="511" y="56"/>
                  </a:cxn>
                  <a:cxn ang="0">
                    <a:pos x="544" y="90"/>
                  </a:cxn>
                  <a:cxn ang="0">
                    <a:pos x="566" y="145"/>
                  </a:cxn>
                  <a:cxn ang="0">
                    <a:pos x="566" y="625"/>
                  </a:cxn>
                  <a:cxn ang="0">
                    <a:pos x="555" y="647"/>
                  </a:cxn>
                  <a:cxn ang="0">
                    <a:pos x="533" y="658"/>
                  </a:cxn>
                  <a:cxn ang="0">
                    <a:pos x="500" y="658"/>
                  </a:cxn>
                  <a:cxn ang="0">
                    <a:pos x="444" y="669"/>
                  </a:cxn>
                  <a:cxn ang="0">
                    <a:pos x="444" y="714"/>
                  </a:cxn>
                  <a:cxn ang="0">
                    <a:pos x="799" y="714"/>
                  </a:cxn>
                  <a:cxn ang="0">
                    <a:pos x="799" y="669"/>
                  </a:cxn>
                  <a:cxn ang="0">
                    <a:pos x="755" y="669"/>
                  </a:cxn>
                  <a:cxn ang="0">
                    <a:pos x="721" y="658"/>
                  </a:cxn>
                  <a:cxn ang="0">
                    <a:pos x="699" y="658"/>
                  </a:cxn>
                  <a:cxn ang="0">
                    <a:pos x="677" y="636"/>
                  </a:cxn>
                  <a:cxn ang="0">
                    <a:pos x="677" y="201"/>
                  </a:cxn>
                  <a:cxn ang="0">
                    <a:pos x="666" y="123"/>
                  </a:cxn>
                  <a:cxn ang="0">
                    <a:pos x="622" y="67"/>
                  </a:cxn>
                  <a:cxn ang="0">
                    <a:pos x="611" y="45"/>
                  </a:cxn>
                  <a:cxn ang="0">
                    <a:pos x="577" y="34"/>
                  </a:cxn>
                  <a:cxn ang="0">
                    <a:pos x="555" y="12"/>
                  </a:cxn>
                  <a:cxn ang="0">
                    <a:pos x="511" y="12"/>
                  </a:cxn>
                  <a:cxn ang="0">
                    <a:pos x="455" y="0"/>
                  </a:cxn>
                  <a:cxn ang="0">
                    <a:pos x="355" y="23"/>
                  </a:cxn>
                  <a:cxn ang="0">
                    <a:pos x="278" y="78"/>
                  </a:cxn>
                  <a:cxn ang="0">
                    <a:pos x="222" y="168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90"/>
                  </a:cxn>
                  <a:cxn ang="0">
                    <a:pos x="111" y="101"/>
                  </a:cxn>
                  <a:cxn ang="0">
                    <a:pos x="122" y="123"/>
                  </a:cxn>
                  <a:cxn ang="0">
                    <a:pos x="122" y="156"/>
                  </a:cxn>
                </a:cxnLst>
                <a:rect l="0" t="0" r="r" b="b"/>
                <a:pathLst>
                  <a:path w="799" h="714">
                    <a:moveTo>
                      <a:pt x="122" y="156"/>
                    </a:moveTo>
                    <a:lnTo>
                      <a:pt x="122" y="625"/>
                    </a:lnTo>
                    <a:lnTo>
                      <a:pt x="111" y="647"/>
                    </a:lnTo>
                    <a:lnTo>
                      <a:pt x="89" y="658"/>
                    </a:lnTo>
                    <a:lnTo>
                      <a:pt x="4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55" y="714"/>
                    </a:lnTo>
                    <a:lnTo>
                      <a:pt x="355" y="669"/>
                    </a:lnTo>
                    <a:lnTo>
                      <a:pt x="311" y="669"/>
                    </a:lnTo>
                    <a:lnTo>
                      <a:pt x="278" y="658"/>
                    </a:lnTo>
                    <a:lnTo>
                      <a:pt x="256" y="658"/>
                    </a:lnTo>
                    <a:lnTo>
                      <a:pt x="245" y="647"/>
                    </a:lnTo>
                    <a:lnTo>
                      <a:pt x="233" y="625"/>
                    </a:lnTo>
                    <a:lnTo>
                      <a:pt x="233" y="301"/>
                    </a:lnTo>
                    <a:lnTo>
                      <a:pt x="256" y="190"/>
                    </a:lnTo>
                    <a:lnTo>
                      <a:pt x="300" y="101"/>
                    </a:lnTo>
                    <a:lnTo>
                      <a:pt x="367" y="56"/>
                    </a:lnTo>
                    <a:lnTo>
                      <a:pt x="444" y="34"/>
                    </a:lnTo>
                    <a:lnTo>
                      <a:pt x="511" y="56"/>
                    </a:lnTo>
                    <a:lnTo>
                      <a:pt x="544" y="90"/>
                    </a:lnTo>
                    <a:lnTo>
                      <a:pt x="566" y="145"/>
                    </a:lnTo>
                    <a:lnTo>
                      <a:pt x="566" y="625"/>
                    </a:lnTo>
                    <a:lnTo>
                      <a:pt x="555" y="647"/>
                    </a:lnTo>
                    <a:lnTo>
                      <a:pt x="533" y="658"/>
                    </a:lnTo>
                    <a:lnTo>
                      <a:pt x="500" y="658"/>
                    </a:lnTo>
                    <a:lnTo>
                      <a:pt x="444" y="669"/>
                    </a:lnTo>
                    <a:lnTo>
                      <a:pt x="444" y="714"/>
                    </a:lnTo>
                    <a:lnTo>
                      <a:pt x="799" y="714"/>
                    </a:lnTo>
                    <a:lnTo>
                      <a:pt x="799" y="669"/>
                    </a:lnTo>
                    <a:lnTo>
                      <a:pt x="755" y="669"/>
                    </a:lnTo>
                    <a:lnTo>
                      <a:pt x="721" y="658"/>
                    </a:lnTo>
                    <a:lnTo>
                      <a:pt x="699" y="658"/>
                    </a:lnTo>
                    <a:lnTo>
                      <a:pt x="677" y="636"/>
                    </a:lnTo>
                    <a:lnTo>
                      <a:pt x="677" y="201"/>
                    </a:lnTo>
                    <a:lnTo>
                      <a:pt x="666" y="123"/>
                    </a:lnTo>
                    <a:lnTo>
                      <a:pt x="622" y="67"/>
                    </a:lnTo>
                    <a:lnTo>
                      <a:pt x="611" y="45"/>
                    </a:lnTo>
                    <a:lnTo>
                      <a:pt x="577" y="34"/>
                    </a:lnTo>
                    <a:lnTo>
                      <a:pt x="555" y="12"/>
                    </a:lnTo>
                    <a:lnTo>
                      <a:pt x="511" y="12"/>
                    </a:lnTo>
                    <a:lnTo>
                      <a:pt x="455" y="0"/>
                    </a:lnTo>
                    <a:lnTo>
                      <a:pt x="355" y="23"/>
                    </a:lnTo>
                    <a:lnTo>
                      <a:pt x="278" y="78"/>
                    </a:lnTo>
                    <a:lnTo>
                      <a:pt x="222" y="168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90"/>
                    </a:lnTo>
                    <a:lnTo>
                      <a:pt x="111" y="101"/>
                    </a:lnTo>
                    <a:lnTo>
                      <a:pt x="122" y="123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2" name="Freeform 146"/>
              <p:cNvSpPr>
                <a:spLocks/>
              </p:cNvSpPr>
              <p:nvPr/>
            </p:nvSpPr>
            <p:spPr bwMode="auto">
              <a:xfrm>
                <a:off x="31948" y="14469"/>
                <a:ext cx="510" cy="1137"/>
              </a:xfrm>
              <a:custGeom>
                <a:avLst/>
                <a:gdLst/>
                <a:ahLst/>
                <a:cxnLst>
                  <a:cxn ang="0">
                    <a:pos x="233" y="490"/>
                  </a:cxn>
                  <a:cxn ang="0">
                    <a:pos x="410" y="490"/>
                  </a:cxn>
                  <a:cxn ang="0">
                    <a:pos x="410" y="446"/>
                  </a:cxn>
                  <a:cxn ang="0">
                    <a:pos x="222" y="446"/>
                  </a:cxn>
                  <a:cxn ang="0">
                    <a:pos x="222" y="256"/>
                  </a:cxn>
                  <a:cxn ang="0">
                    <a:pos x="233" y="167"/>
                  </a:cxn>
                  <a:cxn ang="0">
                    <a:pos x="266" y="100"/>
                  </a:cxn>
                  <a:cxn ang="0">
                    <a:pos x="322" y="56"/>
                  </a:cxn>
                  <a:cxn ang="0">
                    <a:pos x="377" y="45"/>
                  </a:cxn>
                  <a:cxn ang="0">
                    <a:pos x="399" y="45"/>
                  </a:cxn>
                  <a:cxn ang="0">
                    <a:pos x="422" y="56"/>
                  </a:cxn>
                  <a:cxn ang="0">
                    <a:pos x="410" y="56"/>
                  </a:cxn>
                  <a:cxn ang="0">
                    <a:pos x="388" y="67"/>
                  </a:cxn>
                  <a:cxn ang="0">
                    <a:pos x="377" y="89"/>
                  </a:cxn>
                  <a:cxn ang="0">
                    <a:pos x="377" y="145"/>
                  </a:cxn>
                  <a:cxn ang="0">
                    <a:pos x="399" y="167"/>
                  </a:cxn>
                  <a:cxn ang="0">
                    <a:pos x="444" y="189"/>
                  </a:cxn>
                  <a:cxn ang="0">
                    <a:pos x="477" y="178"/>
                  </a:cxn>
                  <a:cxn ang="0">
                    <a:pos x="499" y="167"/>
                  </a:cxn>
                  <a:cxn ang="0">
                    <a:pos x="510" y="145"/>
                  </a:cxn>
                  <a:cxn ang="0">
                    <a:pos x="510" y="78"/>
                  </a:cxn>
                  <a:cxn ang="0">
                    <a:pos x="488" y="45"/>
                  </a:cxn>
                  <a:cxn ang="0">
                    <a:pos x="455" y="22"/>
                  </a:cxn>
                  <a:cxn ang="0">
                    <a:pos x="422" y="11"/>
                  </a:cxn>
                  <a:cxn ang="0">
                    <a:pos x="377" y="0"/>
                  </a:cxn>
                  <a:cxn ang="0">
                    <a:pos x="288" y="22"/>
                  </a:cxn>
                  <a:cxn ang="0">
                    <a:pos x="211" y="67"/>
                  </a:cxn>
                  <a:cxn ang="0">
                    <a:pos x="144" y="145"/>
                  </a:cxn>
                  <a:cxn ang="0">
                    <a:pos x="122" y="256"/>
                  </a:cxn>
                  <a:cxn ang="0">
                    <a:pos x="122" y="446"/>
                  </a:cxn>
                  <a:cxn ang="0">
                    <a:pos x="0" y="446"/>
                  </a:cxn>
                  <a:cxn ang="0">
                    <a:pos x="0" y="490"/>
                  </a:cxn>
                  <a:cxn ang="0">
                    <a:pos x="122" y="490"/>
                  </a:cxn>
                  <a:cxn ang="0">
                    <a:pos x="122" y="1048"/>
                  </a:cxn>
                  <a:cxn ang="0">
                    <a:pos x="111" y="1070"/>
                  </a:cxn>
                  <a:cxn ang="0">
                    <a:pos x="89" y="1081"/>
                  </a:cxn>
                  <a:cxn ang="0">
                    <a:pos x="55" y="1081"/>
                  </a:cxn>
                  <a:cxn ang="0">
                    <a:pos x="0" y="1092"/>
                  </a:cxn>
                  <a:cxn ang="0">
                    <a:pos x="0" y="1137"/>
                  </a:cxn>
                  <a:cxn ang="0">
                    <a:pos x="388" y="1137"/>
                  </a:cxn>
                  <a:cxn ang="0">
                    <a:pos x="388" y="1092"/>
                  </a:cxn>
                  <a:cxn ang="0">
                    <a:pos x="300" y="1092"/>
                  </a:cxn>
                  <a:cxn ang="0">
                    <a:pos x="266" y="1081"/>
                  </a:cxn>
                  <a:cxn ang="0">
                    <a:pos x="244" y="1070"/>
                  </a:cxn>
                  <a:cxn ang="0">
                    <a:pos x="233" y="1059"/>
                  </a:cxn>
                  <a:cxn ang="0">
                    <a:pos x="233" y="1014"/>
                  </a:cxn>
                  <a:cxn ang="0">
                    <a:pos x="233" y="490"/>
                  </a:cxn>
                </a:cxnLst>
                <a:rect l="0" t="0" r="r" b="b"/>
                <a:pathLst>
                  <a:path w="510" h="1137">
                    <a:moveTo>
                      <a:pt x="233" y="490"/>
                    </a:moveTo>
                    <a:lnTo>
                      <a:pt x="410" y="490"/>
                    </a:lnTo>
                    <a:lnTo>
                      <a:pt x="410" y="446"/>
                    </a:lnTo>
                    <a:lnTo>
                      <a:pt x="222" y="446"/>
                    </a:lnTo>
                    <a:lnTo>
                      <a:pt x="222" y="256"/>
                    </a:lnTo>
                    <a:lnTo>
                      <a:pt x="233" y="167"/>
                    </a:lnTo>
                    <a:lnTo>
                      <a:pt x="266" y="100"/>
                    </a:lnTo>
                    <a:lnTo>
                      <a:pt x="322" y="56"/>
                    </a:lnTo>
                    <a:lnTo>
                      <a:pt x="377" y="45"/>
                    </a:lnTo>
                    <a:lnTo>
                      <a:pt x="399" y="45"/>
                    </a:lnTo>
                    <a:lnTo>
                      <a:pt x="422" y="56"/>
                    </a:lnTo>
                    <a:lnTo>
                      <a:pt x="410" y="56"/>
                    </a:lnTo>
                    <a:lnTo>
                      <a:pt x="388" y="67"/>
                    </a:lnTo>
                    <a:lnTo>
                      <a:pt x="377" y="89"/>
                    </a:lnTo>
                    <a:lnTo>
                      <a:pt x="377" y="145"/>
                    </a:lnTo>
                    <a:lnTo>
                      <a:pt x="399" y="167"/>
                    </a:lnTo>
                    <a:lnTo>
                      <a:pt x="444" y="189"/>
                    </a:lnTo>
                    <a:lnTo>
                      <a:pt x="477" y="178"/>
                    </a:lnTo>
                    <a:lnTo>
                      <a:pt x="499" y="167"/>
                    </a:lnTo>
                    <a:lnTo>
                      <a:pt x="510" y="145"/>
                    </a:lnTo>
                    <a:lnTo>
                      <a:pt x="510" y="78"/>
                    </a:lnTo>
                    <a:lnTo>
                      <a:pt x="488" y="45"/>
                    </a:lnTo>
                    <a:lnTo>
                      <a:pt x="455" y="22"/>
                    </a:lnTo>
                    <a:lnTo>
                      <a:pt x="422" y="11"/>
                    </a:lnTo>
                    <a:lnTo>
                      <a:pt x="377" y="0"/>
                    </a:lnTo>
                    <a:lnTo>
                      <a:pt x="288" y="22"/>
                    </a:lnTo>
                    <a:lnTo>
                      <a:pt x="211" y="67"/>
                    </a:lnTo>
                    <a:lnTo>
                      <a:pt x="144" y="145"/>
                    </a:lnTo>
                    <a:lnTo>
                      <a:pt x="122" y="256"/>
                    </a:lnTo>
                    <a:lnTo>
                      <a:pt x="122" y="446"/>
                    </a:lnTo>
                    <a:lnTo>
                      <a:pt x="0" y="446"/>
                    </a:lnTo>
                    <a:lnTo>
                      <a:pt x="0" y="490"/>
                    </a:lnTo>
                    <a:lnTo>
                      <a:pt x="122" y="490"/>
                    </a:lnTo>
                    <a:lnTo>
                      <a:pt x="122" y="1048"/>
                    </a:lnTo>
                    <a:lnTo>
                      <a:pt x="111" y="1070"/>
                    </a:lnTo>
                    <a:lnTo>
                      <a:pt x="89" y="1081"/>
                    </a:lnTo>
                    <a:lnTo>
                      <a:pt x="55" y="1081"/>
                    </a:lnTo>
                    <a:lnTo>
                      <a:pt x="0" y="1092"/>
                    </a:lnTo>
                    <a:lnTo>
                      <a:pt x="0" y="1137"/>
                    </a:lnTo>
                    <a:lnTo>
                      <a:pt x="388" y="1137"/>
                    </a:lnTo>
                    <a:lnTo>
                      <a:pt x="388" y="1092"/>
                    </a:lnTo>
                    <a:lnTo>
                      <a:pt x="300" y="1092"/>
                    </a:lnTo>
                    <a:lnTo>
                      <a:pt x="266" y="1081"/>
                    </a:lnTo>
                    <a:lnTo>
                      <a:pt x="244" y="1070"/>
                    </a:lnTo>
                    <a:lnTo>
                      <a:pt x="233" y="1059"/>
                    </a:lnTo>
                    <a:lnTo>
                      <a:pt x="233" y="1014"/>
                    </a:lnTo>
                    <a:lnTo>
                      <a:pt x="233" y="4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3" name="Freeform 147"/>
              <p:cNvSpPr>
                <a:spLocks noEditPoints="1"/>
              </p:cNvSpPr>
              <p:nvPr/>
            </p:nvSpPr>
            <p:spPr bwMode="auto">
              <a:xfrm>
                <a:off x="32425" y="14881"/>
                <a:ext cx="710" cy="747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77" y="234"/>
                  </a:cxn>
                  <a:cxn ang="0">
                    <a:pos x="610" y="112"/>
                  </a:cxn>
                  <a:cxn ang="0">
                    <a:pos x="488" y="34"/>
                  </a:cxn>
                  <a:cxn ang="0">
                    <a:pos x="355" y="0"/>
                  </a:cxn>
                  <a:cxn ang="0">
                    <a:pos x="211" y="34"/>
                  </a:cxn>
                  <a:cxn ang="0">
                    <a:pos x="100" y="112"/>
                  </a:cxn>
                  <a:cxn ang="0">
                    <a:pos x="33" y="234"/>
                  </a:cxn>
                  <a:cxn ang="0">
                    <a:pos x="0" y="379"/>
                  </a:cxn>
                  <a:cxn ang="0">
                    <a:pos x="33" y="524"/>
                  </a:cxn>
                  <a:cxn ang="0">
                    <a:pos x="111" y="636"/>
                  </a:cxn>
                  <a:cxn ang="0">
                    <a:pos x="222" y="714"/>
                  </a:cxn>
                  <a:cxn ang="0">
                    <a:pos x="355" y="747"/>
                  </a:cxn>
                  <a:cxn ang="0">
                    <a:pos x="488" y="714"/>
                  </a:cxn>
                  <a:cxn ang="0">
                    <a:pos x="610" y="636"/>
                  </a:cxn>
                  <a:cxn ang="0">
                    <a:pos x="677" y="524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8" y="691"/>
                  </a:cxn>
                  <a:cxn ang="0">
                    <a:pos x="222" y="658"/>
                  </a:cxn>
                  <a:cxn ang="0">
                    <a:pos x="177" y="591"/>
                  </a:cxn>
                  <a:cxn ang="0">
                    <a:pos x="144" y="513"/>
                  </a:cxn>
                  <a:cxn ang="0">
                    <a:pos x="133" y="435"/>
                  </a:cxn>
                  <a:cxn ang="0">
                    <a:pos x="133" y="257"/>
                  </a:cxn>
                  <a:cxn ang="0">
                    <a:pos x="177" y="145"/>
                  </a:cxn>
                  <a:cxn ang="0">
                    <a:pos x="200" y="112"/>
                  </a:cxn>
                  <a:cxn ang="0">
                    <a:pos x="233" y="78"/>
                  </a:cxn>
                  <a:cxn ang="0">
                    <a:pos x="277" y="56"/>
                  </a:cxn>
                  <a:cxn ang="0">
                    <a:pos x="311" y="45"/>
                  </a:cxn>
                  <a:cxn ang="0">
                    <a:pos x="355" y="45"/>
                  </a:cxn>
                  <a:cxn ang="0">
                    <a:pos x="422" y="56"/>
                  </a:cxn>
                  <a:cxn ang="0">
                    <a:pos x="488" y="89"/>
                  </a:cxn>
                  <a:cxn ang="0">
                    <a:pos x="532" y="145"/>
                  </a:cxn>
                  <a:cxn ang="0">
                    <a:pos x="566" y="223"/>
                  </a:cxn>
                  <a:cxn ang="0">
                    <a:pos x="577" y="301"/>
                  </a:cxn>
                  <a:cxn ang="0">
                    <a:pos x="577" y="468"/>
                  </a:cxn>
                  <a:cxn ang="0">
                    <a:pos x="544" y="580"/>
                  </a:cxn>
                  <a:cxn ang="0">
                    <a:pos x="499" y="647"/>
                  </a:cxn>
                  <a:cxn ang="0">
                    <a:pos x="433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7">
                    <a:moveTo>
                      <a:pt x="710" y="379"/>
                    </a:moveTo>
                    <a:lnTo>
                      <a:pt x="677" y="234"/>
                    </a:lnTo>
                    <a:lnTo>
                      <a:pt x="610" y="112"/>
                    </a:lnTo>
                    <a:lnTo>
                      <a:pt x="488" y="34"/>
                    </a:lnTo>
                    <a:lnTo>
                      <a:pt x="355" y="0"/>
                    </a:lnTo>
                    <a:lnTo>
                      <a:pt x="211" y="34"/>
                    </a:lnTo>
                    <a:lnTo>
                      <a:pt x="100" y="112"/>
                    </a:lnTo>
                    <a:lnTo>
                      <a:pt x="33" y="234"/>
                    </a:lnTo>
                    <a:lnTo>
                      <a:pt x="0" y="379"/>
                    </a:lnTo>
                    <a:lnTo>
                      <a:pt x="33" y="524"/>
                    </a:lnTo>
                    <a:lnTo>
                      <a:pt x="111" y="636"/>
                    </a:lnTo>
                    <a:lnTo>
                      <a:pt x="222" y="714"/>
                    </a:lnTo>
                    <a:lnTo>
                      <a:pt x="355" y="747"/>
                    </a:lnTo>
                    <a:lnTo>
                      <a:pt x="488" y="714"/>
                    </a:lnTo>
                    <a:lnTo>
                      <a:pt x="610" y="636"/>
                    </a:lnTo>
                    <a:lnTo>
                      <a:pt x="677" y="524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8" y="691"/>
                    </a:lnTo>
                    <a:lnTo>
                      <a:pt x="222" y="658"/>
                    </a:lnTo>
                    <a:lnTo>
                      <a:pt x="177" y="591"/>
                    </a:lnTo>
                    <a:lnTo>
                      <a:pt x="144" y="513"/>
                    </a:lnTo>
                    <a:lnTo>
                      <a:pt x="133" y="435"/>
                    </a:lnTo>
                    <a:lnTo>
                      <a:pt x="133" y="257"/>
                    </a:lnTo>
                    <a:lnTo>
                      <a:pt x="177" y="145"/>
                    </a:lnTo>
                    <a:lnTo>
                      <a:pt x="200" y="112"/>
                    </a:lnTo>
                    <a:lnTo>
                      <a:pt x="233" y="78"/>
                    </a:lnTo>
                    <a:lnTo>
                      <a:pt x="277" y="56"/>
                    </a:lnTo>
                    <a:lnTo>
                      <a:pt x="311" y="45"/>
                    </a:lnTo>
                    <a:lnTo>
                      <a:pt x="355" y="45"/>
                    </a:lnTo>
                    <a:lnTo>
                      <a:pt x="422" y="56"/>
                    </a:lnTo>
                    <a:lnTo>
                      <a:pt x="488" y="89"/>
                    </a:lnTo>
                    <a:lnTo>
                      <a:pt x="532" y="145"/>
                    </a:lnTo>
                    <a:lnTo>
                      <a:pt x="566" y="223"/>
                    </a:lnTo>
                    <a:lnTo>
                      <a:pt x="577" y="301"/>
                    </a:lnTo>
                    <a:lnTo>
                      <a:pt x="577" y="468"/>
                    </a:lnTo>
                    <a:lnTo>
                      <a:pt x="544" y="580"/>
                    </a:lnTo>
                    <a:lnTo>
                      <a:pt x="499" y="647"/>
                    </a:lnTo>
                    <a:lnTo>
                      <a:pt x="433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4" name="Freeform 148"/>
              <p:cNvSpPr>
                <a:spLocks/>
              </p:cNvSpPr>
              <p:nvPr/>
            </p:nvSpPr>
            <p:spPr bwMode="auto">
              <a:xfrm>
                <a:off x="33224" y="14892"/>
                <a:ext cx="543" cy="714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6"/>
                  </a:cxn>
                  <a:cxn ang="0">
                    <a:pos x="244" y="223"/>
                  </a:cxn>
                  <a:cxn ang="0">
                    <a:pos x="277" y="134"/>
                  </a:cxn>
                  <a:cxn ang="0">
                    <a:pos x="344" y="67"/>
                  </a:cxn>
                  <a:cxn ang="0">
                    <a:pos x="421" y="34"/>
                  </a:cxn>
                  <a:cxn ang="0">
                    <a:pos x="432" y="34"/>
                  </a:cxn>
                  <a:cxn ang="0">
                    <a:pos x="443" y="45"/>
                  </a:cxn>
                  <a:cxn ang="0">
                    <a:pos x="432" y="45"/>
                  </a:cxn>
                  <a:cxn ang="0">
                    <a:pos x="421" y="56"/>
                  </a:cxn>
                  <a:cxn ang="0">
                    <a:pos x="399" y="101"/>
                  </a:cxn>
                  <a:cxn ang="0">
                    <a:pos x="410" y="134"/>
                  </a:cxn>
                  <a:cxn ang="0">
                    <a:pos x="421" y="156"/>
                  </a:cxn>
                  <a:cxn ang="0">
                    <a:pos x="443" y="168"/>
                  </a:cxn>
                  <a:cxn ang="0">
                    <a:pos x="488" y="168"/>
                  </a:cxn>
                  <a:cxn ang="0">
                    <a:pos x="510" y="156"/>
                  </a:cxn>
                  <a:cxn ang="0">
                    <a:pos x="521" y="145"/>
                  </a:cxn>
                  <a:cxn ang="0">
                    <a:pos x="543" y="101"/>
                  </a:cxn>
                  <a:cxn ang="0">
                    <a:pos x="532" y="67"/>
                  </a:cxn>
                  <a:cxn ang="0">
                    <a:pos x="521" y="45"/>
                  </a:cxn>
                  <a:cxn ang="0">
                    <a:pos x="488" y="23"/>
                  </a:cxn>
                  <a:cxn ang="0">
                    <a:pos x="421" y="0"/>
                  </a:cxn>
                  <a:cxn ang="0">
                    <a:pos x="344" y="23"/>
                  </a:cxn>
                  <a:cxn ang="0">
                    <a:pos x="288" y="67"/>
                  </a:cxn>
                  <a:cxn ang="0">
                    <a:pos x="244" y="123"/>
                  </a:cxn>
                  <a:cxn ang="0">
                    <a:pos x="221" y="179"/>
                  </a:cxn>
                  <a:cxn ang="0">
                    <a:pos x="221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88" y="78"/>
                  </a:cxn>
                  <a:cxn ang="0">
                    <a:pos x="111" y="90"/>
                  </a:cxn>
                  <a:cxn ang="0">
                    <a:pos x="122" y="101"/>
                  </a:cxn>
                  <a:cxn ang="0">
                    <a:pos x="122" y="647"/>
                  </a:cxn>
                  <a:cxn ang="0">
                    <a:pos x="99" y="658"/>
                  </a:cxn>
                  <a:cxn ang="0">
                    <a:pos x="44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88" y="714"/>
                  </a:cxn>
                  <a:cxn ang="0">
                    <a:pos x="388" y="669"/>
                  </a:cxn>
                  <a:cxn ang="0">
                    <a:pos x="299" y="669"/>
                  </a:cxn>
                  <a:cxn ang="0">
                    <a:pos x="266" y="658"/>
                  </a:cxn>
                  <a:cxn ang="0">
                    <a:pos x="244" y="647"/>
                  </a:cxn>
                  <a:cxn ang="0">
                    <a:pos x="233" y="636"/>
                  </a:cxn>
                  <a:cxn ang="0">
                    <a:pos x="233" y="591"/>
                  </a:cxn>
                </a:cxnLst>
                <a:rect l="0" t="0" r="r" b="b"/>
                <a:pathLst>
                  <a:path w="543" h="714">
                    <a:moveTo>
                      <a:pt x="233" y="591"/>
                    </a:moveTo>
                    <a:lnTo>
                      <a:pt x="233" y="346"/>
                    </a:lnTo>
                    <a:lnTo>
                      <a:pt x="244" y="223"/>
                    </a:lnTo>
                    <a:lnTo>
                      <a:pt x="277" y="134"/>
                    </a:lnTo>
                    <a:lnTo>
                      <a:pt x="344" y="67"/>
                    </a:lnTo>
                    <a:lnTo>
                      <a:pt x="421" y="34"/>
                    </a:lnTo>
                    <a:lnTo>
                      <a:pt x="432" y="34"/>
                    </a:lnTo>
                    <a:lnTo>
                      <a:pt x="443" y="45"/>
                    </a:lnTo>
                    <a:lnTo>
                      <a:pt x="432" y="45"/>
                    </a:lnTo>
                    <a:lnTo>
                      <a:pt x="421" y="56"/>
                    </a:lnTo>
                    <a:lnTo>
                      <a:pt x="399" y="101"/>
                    </a:lnTo>
                    <a:lnTo>
                      <a:pt x="410" y="134"/>
                    </a:lnTo>
                    <a:lnTo>
                      <a:pt x="421" y="156"/>
                    </a:lnTo>
                    <a:lnTo>
                      <a:pt x="443" y="168"/>
                    </a:lnTo>
                    <a:lnTo>
                      <a:pt x="488" y="168"/>
                    </a:lnTo>
                    <a:lnTo>
                      <a:pt x="510" y="156"/>
                    </a:lnTo>
                    <a:lnTo>
                      <a:pt x="521" y="145"/>
                    </a:lnTo>
                    <a:lnTo>
                      <a:pt x="543" y="101"/>
                    </a:lnTo>
                    <a:lnTo>
                      <a:pt x="532" y="67"/>
                    </a:lnTo>
                    <a:lnTo>
                      <a:pt x="521" y="45"/>
                    </a:lnTo>
                    <a:lnTo>
                      <a:pt x="488" y="23"/>
                    </a:lnTo>
                    <a:lnTo>
                      <a:pt x="421" y="0"/>
                    </a:lnTo>
                    <a:lnTo>
                      <a:pt x="344" y="23"/>
                    </a:lnTo>
                    <a:lnTo>
                      <a:pt x="288" y="67"/>
                    </a:lnTo>
                    <a:lnTo>
                      <a:pt x="244" y="123"/>
                    </a:lnTo>
                    <a:lnTo>
                      <a:pt x="221" y="179"/>
                    </a:lnTo>
                    <a:lnTo>
                      <a:pt x="221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88" y="78"/>
                    </a:lnTo>
                    <a:lnTo>
                      <a:pt x="111" y="90"/>
                    </a:lnTo>
                    <a:lnTo>
                      <a:pt x="122" y="101"/>
                    </a:lnTo>
                    <a:lnTo>
                      <a:pt x="122" y="647"/>
                    </a:lnTo>
                    <a:lnTo>
                      <a:pt x="99" y="658"/>
                    </a:lnTo>
                    <a:lnTo>
                      <a:pt x="44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88" y="714"/>
                    </a:lnTo>
                    <a:lnTo>
                      <a:pt x="388" y="669"/>
                    </a:lnTo>
                    <a:lnTo>
                      <a:pt x="299" y="669"/>
                    </a:lnTo>
                    <a:lnTo>
                      <a:pt x="266" y="658"/>
                    </a:lnTo>
                    <a:lnTo>
                      <a:pt x="244" y="647"/>
                    </a:lnTo>
                    <a:lnTo>
                      <a:pt x="233" y="636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5" name="Freeform 149"/>
              <p:cNvSpPr>
                <a:spLocks/>
              </p:cNvSpPr>
              <p:nvPr/>
            </p:nvSpPr>
            <p:spPr bwMode="auto">
              <a:xfrm>
                <a:off x="35065" y="14614"/>
                <a:ext cx="499" cy="1014"/>
              </a:xfrm>
              <a:custGeom>
                <a:avLst/>
                <a:gdLst/>
                <a:ahLst/>
                <a:cxnLst>
                  <a:cxn ang="0">
                    <a:pos x="244" y="345"/>
                  </a:cxn>
                  <a:cxn ang="0">
                    <a:pos x="477" y="345"/>
                  </a:cxn>
                  <a:cxn ang="0">
                    <a:pos x="477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00" y="0"/>
                  </a:cxn>
                  <a:cxn ang="0">
                    <a:pos x="200" y="89"/>
                  </a:cxn>
                  <a:cxn ang="0">
                    <a:pos x="177" y="167"/>
                  </a:cxn>
                  <a:cxn ang="0">
                    <a:pos x="133" y="234"/>
                  </a:cxn>
                  <a:cxn ang="0">
                    <a:pos x="78" y="290"/>
                  </a:cxn>
                  <a:cxn ang="0">
                    <a:pos x="0" y="312"/>
                  </a:cxn>
                  <a:cxn ang="0">
                    <a:pos x="0" y="345"/>
                  </a:cxn>
                  <a:cxn ang="0">
                    <a:pos x="133" y="345"/>
                  </a:cxn>
                  <a:cxn ang="0">
                    <a:pos x="133" y="791"/>
                  </a:cxn>
                  <a:cxn ang="0">
                    <a:pos x="144" y="891"/>
                  </a:cxn>
                  <a:cxn ang="0">
                    <a:pos x="189" y="958"/>
                  </a:cxn>
                  <a:cxn ang="0">
                    <a:pos x="244" y="992"/>
                  </a:cxn>
                  <a:cxn ang="0">
                    <a:pos x="299" y="1003"/>
                  </a:cxn>
                  <a:cxn ang="0">
                    <a:pos x="344" y="1014"/>
                  </a:cxn>
                  <a:cxn ang="0">
                    <a:pos x="410" y="992"/>
                  </a:cxn>
                  <a:cxn ang="0">
                    <a:pos x="466" y="936"/>
                  </a:cxn>
                  <a:cxn ang="0">
                    <a:pos x="488" y="869"/>
                  </a:cxn>
                  <a:cxn ang="0">
                    <a:pos x="499" y="791"/>
                  </a:cxn>
                  <a:cxn ang="0">
                    <a:pos x="499" y="702"/>
                  </a:cxn>
                  <a:cxn ang="0">
                    <a:pos x="455" y="702"/>
                  </a:cxn>
                  <a:cxn ang="0">
                    <a:pos x="455" y="847"/>
                  </a:cxn>
                  <a:cxn ang="0">
                    <a:pos x="444" y="891"/>
                  </a:cxn>
                  <a:cxn ang="0">
                    <a:pos x="422" y="925"/>
                  </a:cxn>
                  <a:cxn ang="0">
                    <a:pos x="377" y="969"/>
                  </a:cxn>
                  <a:cxn ang="0">
                    <a:pos x="322" y="969"/>
                  </a:cxn>
                  <a:cxn ang="0">
                    <a:pos x="277" y="925"/>
                  </a:cxn>
                  <a:cxn ang="0">
                    <a:pos x="244" y="858"/>
                  </a:cxn>
                  <a:cxn ang="0">
                    <a:pos x="244" y="791"/>
                  </a:cxn>
                  <a:cxn ang="0">
                    <a:pos x="244" y="345"/>
                  </a:cxn>
                </a:cxnLst>
                <a:rect l="0" t="0" r="r" b="b"/>
                <a:pathLst>
                  <a:path w="499" h="1014">
                    <a:moveTo>
                      <a:pt x="244" y="345"/>
                    </a:moveTo>
                    <a:lnTo>
                      <a:pt x="477" y="345"/>
                    </a:lnTo>
                    <a:lnTo>
                      <a:pt x="477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00" y="0"/>
                    </a:lnTo>
                    <a:lnTo>
                      <a:pt x="200" y="89"/>
                    </a:lnTo>
                    <a:lnTo>
                      <a:pt x="177" y="167"/>
                    </a:lnTo>
                    <a:lnTo>
                      <a:pt x="133" y="234"/>
                    </a:lnTo>
                    <a:lnTo>
                      <a:pt x="78" y="290"/>
                    </a:lnTo>
                    <a:lnTo>
                      <a:pt x="0" y="312"/>
                    </a:lnTo>
                    <a:lnTo>
                      <a:pt x="0" y="345"/>
                    </a:lnTo>
                    <a:lnTo>
                      <a:pt x="133" y="345"/>
                    </a:lnTo>
                    <a:lnTo>
                      <a:pt x="133" y="791"/>
                    </a:lnTo>
                    <a:lnTo>
                      <a:pt x="144" y="891"/>
                    </a:lnTo>
                    <a:lnTo>
                      <a:pt x="189" y="958"/>
                    </a:lnTo>
                    <a:lnTo>
                      <a:pt x="244" y="992"/>
                    </a:lnTo>
                    <a:lnTo>
                      <a:pt x="299" y="1003"/>
                    </a:lnTo>
                    <a:lnTo>
                      <a:pt x="344" y="1014"/>
                    </a:lnTo>
                    <a:lnTo>
                      <a:pt x="410" y="992"/>
                    </a:lnTo>
                    <a:lnTo>
                      <a:pt x="466" y="936"/>
                    </a:lnTo>
                    <a:lnTo>
                      <a:pt x="488" y="869"/>
                    </a:lnTo>
                    <a:lnTo>
                      <a:pt x="499" y="791"/>
                    </a:lnTo>
                    <a:lnTo>
                      <a:pt x="499" y="702"/>
                    </a:lnTo>
                    <a:lnTo>
                      <a:pt x="455" y="702"/>
                    </a:lnTo>
                    <a:lnTo>
                      <a:pt x="455" y="847"/>
                    </a:lnTo>
                    <a:lnTo>
                      <a:pt x="444" y="891"/>
                    </a:lnTo>
                    <a:lnTo>
                      <a:pt x="422" y="925"/>
                    </a:lnTo>
                    <a:lnTo>
                      <a:pt x="377" y="969"/>
                    </a:lnTo>
                    <a:lnTo>
                      <a:pt x="322" y="969"/>
                    </a:lnTo>
                    <a:lnTo>
                      <a:pt x="277" y="925"/>
                    </a:lnTo>
                    <a:lnTo>
                      <a:pt x="244" y="858"/>
                    </a:lnTo>
                    <a:lnTo>
                      <a:pt x="244" y="791"/>
                    </a:lnTo>
                    <a:lnTo>
                      <a:pt x="244" y="3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6" name="Freeform 150"/>
              <p:cNvSpPr>
                <a:spLocks/>
              </p:cNvSpPr>
              <p:nvPr/>
            </p:nvSpPr>
            <p:spPr bwMode="auto">
              <a:xfrm>
                <a:off x="35708" y="14491"/>
                <a:ext cx="799" cy="1115"/>
              </a:xfrm>
              <a:custGeom>
                <a:avLst/>
                <a:gdLst/>
                <a:ahLst/>
                <a:cxnLst>
                  <a:cxn ang="0">
                    <a:pos x="677" y="713"/>
                  </a:cxn>
                  <a:cxn ang="0">
                    <a:pos x="677" y="602"/>
                  </a:cxn>
                  <a:cxn ang="0">
                    <a:pos x="666" y="524"/>
                  </a:cxn>
                  <a:cxn ang="0">
                    <a:pos x="633" y="468"/>
                  </a:cxn>
                  <a:cxn ang="0">
                    <a:pos x="610" y="446"/>
                  </a:cxn>
                  <a:cxn ang="0">
                    <a:pos x="588" y="435"/>
                  </a:cxn>
                  <a:cxn ang="0">
                    <a:pos x="555" y="413"/>
                  </a:cxn>
                  <a:cxn ang="0">
                    <a:pos x="511" y="413"/>
                  </a:cxn>
                  <a:cxn ang="0">
                    <a:pos x="455" y="401"/>
                  </a:cxn>
                  <a:cxn ang="0">
                    <a:pos x="366" y="424"/>
                  </a:cxn>
                  <a:cxn ang="0">
                    <a:pos x="300" y="457"/>
                  </a:cxn>
                  <a:cxn ang="0">
                    <a:pos x="255" y="513"/>
                  </a:cxn>
                  <a:cxn ang="0">
                    <a:pos x="233" y="557"/>
                  </a:cxn>
                  <a:cxn ang="0">
                    <a:pos x="222" y="557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23"/>
                  </a:cxn>
                  <a:cxn ang="0">
                    <a:pos x="122" y="1026"/>
                  </a:cxn>
                  <a:cxn ang="0">
                    <a:pos x="111" y="1048"/>
                  </a:cxn>
                  <a:cxn ang="0">
                    <a:pos x="89" y="1059"/>
                  </a:cxn>
                  <a:cxn ang="0">
                    <a:pos x="56" y="1059"/>
                  </a:cxn>
                  <a:cxn ang="0">
                    <a:pos x="0" y="1070"/>
                  </a:cxn>
                  <a:cxn ang="0">
                    <a:pos x="0" y="1115"/>
                  </a:cxn>
                  <a:cxn ang="0">
                    <a:pos x="355" y="1115"/>
                  </a:cxn>
                  <a:cxn ang="0">
                    <a:pos x="355" y="1070"/>
                  </a:cxn>
                  <a:cxn ang="0">
                    <a:pos x="311" y="1070"/>
                  </a:cxn>
                  <a:cxn ang="0">
                    <a:pos x="278" y="1059"/>
                  </a:cxn>
                  <a:cxn ang="0">
                    <a:pos x="255" y="1059"/>
                  </a:cxn>
                  <a:cxn ang="0">
                    <a:pos x="244" y="1048"/>
                  </a:cxn>
                  <a:cxn ang="0">
                    <a:pos x="233" y="1026"/>
                  </a:cxn>
                  <a:cxn ang="0">
                    <a:pos x="233" y="702"/>
                  </a:cxn>
                  <a:cxn ang="0">
                    <a:pos x="255" y="591"/>
                  </a:cxn>
                  <a:cxn ang="0">
                    <a:pos x="300" y="502"/>
                  </a:cxn>
                  <a:cxn ang="0">
                    <a:pos x="366" y="457"/>
                  </a:cxn>
                  <a:cxn ang="0">
                    <a:pos x="444" y="435"/>
                  </a:cxn>
                  <a:cxn ang="0">
                    <a:pos x="511" y="457"/>
                  </a:cxn>
                  <a:cxn ang="0">
                    <a:pos x="544" y="491"/>
                  </a:cxn>
                  <a:cxn ang="0">
                    <a:pos x="566" y="546"/>
                  </a:cxn>
                  <a:cxn ang="0">
                    <a:pos x="566" y="1026"/>
                  </a:cxn>
                  <a:cxn ang="0">
                    <a:pos x="555" y="1048"/>
                  </a:cxn>
                  <a:cxn ang="0">
                    <a:pos x="533" y="1059"/>
                  </a:cxn>
                  <a:cxn ang="0">
                    <a:pos x="500" y="1059"/>
                  </a:cxn>
                  <a:cxn ang="0">
                    <a:pos x="444" y="1070"/>
                  </a:cxn>
                  <a:cxn ang="0">
                    <a:pos x="444" y="1115"/>
                  </a:cxn>
                  <a:cxn ang="0">
                    <a:pos x="799" y="1115"/>
                  </a:cxn>
                  <a:cxn ang="0">
                    <a:pos x="799" y="1070"/>
                  </a:cxn>
                  <a:cxn ang="0">
                    <a:pos x="755" y="1070"/>
                  </a:cxn>
                  <a:cxn ang="0">
                    <a:pos x="721" y="1059"/>
                  </a:cxn>
                  <a:cxn ang="0">
                    <a:pos x="699" y="1059"/>
                  </a:cxn>
                  <a:cxn ang="0">
                    <a:pos x="677" y="1037"/>
                  </a:cxn>
                  <a:cxn ang="0">
                    <a:pos x="677" y="1014"/>
                  </a:cxn>
                  <a:cxn ang="0">
                    <a:pos x="677" y="713"/>
                  </a:cxn>
                </a:cxnLst>
                <a:rect l="0" t="0" r="r" b="b"/>
                <a:pathLst>
                  <a:path w="799" h="1115">
                    <a:moveTo>
                      <a:pt x="677" y="713"/>
                    </a:moveTo>
                    <a:lnTo>
                      <a:pt x="677" y="602"/>
                    </a:lnTo>
                    <a:lnTo>
                      <a:pt x="666" y="524"/>
                    </a:lnTo>
                    <a:lnTo>
                      <a:pt x="633" y="468"/>
                    </a:lnTo>
                    <a:lnTo>
                      <a:pt x="610" y="446"/>
                    </a:lnTo>
                    <a:lnTo>
                      <a:pt x="588" y="435"/>
                    </a:lnTo>
                    <a:lnTo>
                      <a:pt x="555" y="413"/>
                    </a:lnTo>
                    <a:lnTo>
                      <a:pt x="511" y="413"/>
                    </a:lnTo>
                    <a:lnTo>
                      <a:pt x="455" y="401"/>
                    </a:lnTo>
                    <a:lnTo>
                      <a:pt x="366" y="424"/>
                    </a:lnTo>
                    <a:lnTo>
                      <a:pt x="300" y="457"/>
                    </a:lnTo>
                    <a:lnTo>
                      <a:pt x="255" y="513"/>
                    </a:lnTo>
                    <a:lnTo>
                      <a:pt x="233" y="557"/>
                    </a:lnTo>
                    <a:lnTo>
                      <a:pt x="222" y="557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23"/>
                    </a:lnTo>
                    <a:lnTo>
                      <a:pt x="122" y="1026"/>
                    </a:lnTo>
                    <a:lnTo>
                      <a:pt x="111" y="1048"/>
                    </a:lnTo>
                    <a:lnTo>
                      <a:pt x="89" y="1059"/>
                    </a:lnTo>
                    <a:lnTo>
                      <a:pt x="56" y="1059"/>
                    </a:lnTo>
                    <a:lnTo>
                      <a:pt x="0" y="1070"/>
                    </a:lnTo>
                    <a:lnTo>
                      <a:pt x="0" y="1115"/>
                    </a:lnTo>
                    <a:lnTo>
                      <a:pt x="355" y="1115"/>
                    </a:lnTo>
                    <a:lnTo>
                      <a:pt x="355" y="1070"/>
                    </a:lnTo>
                    <a:lnTo>
                      <a:pt x="311" y="1070"/>
                    </a:lnTo>
                    <a:lnTo>
                      <a:pt x="278" y="1059"/>
                    </a:lnTo>
                    <a:lnTo>
                      <a:pt x="255" y="1059"/>
                    </a:lnTo>
                    <a:lnTo>
                      <a:pt x="244" y="1048"/>
                    </a:lnTo>
                    <a:lnTo>
                      <a:pt x="233" y="1026"/>
                    </a:lnTo>
                    <a:lnTo>
                      <a:pt x="233" y="702"/>
                    </a:lnTo>
                    <a:lnTo>
                      <a:pt x="255" y="591"/>
                    </a:lnTo>
                    <a:lnTo>
                      <a:pt x="300" y="502"/>
                    </a:lnTo>
                    <a:lnTo>
                      <a:pt x="366" y="457"/>
                    </a:lnTo>
                    <a:lnTo>
                      <a:pt x="444" y="435"/>
                    </a:lnTo>
                    <a:lnTo>
                      <a:pt x="511" y="457"/>
                    </a:lnTo>
                    <a:lnTo>
                      <a:pt x="544" y="491"/>
                    </a:lnTo>
                    <a:lnTo>
                      <a:pt x="566" y="546"/>
                    </a:lnTo>
                    <a:lnTo>
                      <a:pt x="566" y="1026"/>
                    </a:lnTo>
                    <a:lnTo>
                      <a:pt x="555" y="1048"/>
                    </a:lnTo>
                    <a:lnTo>
                      <a:pt x="533" y="1059"/>
                    </a:lnTo>
                    <a:lnTo>
                      <a:pt x="500" y="1059"/>
                    </a:lnTo>
                    <a:lnTo>
                      <a:pt x="444" y="1070"/>
                    </a:lnTo>
                    <a:lnTo>
                      <a:pt x="444" y="1115"/>
                    </a:lnTo>
                    <a:lnTo>
                      <a:pt x="799" y="1115"/>
                    </a:lnTo>
                    <a:lnTo>
                      <a:pt x="799" y="1070"/>
                    </a:lnTo>
                    <a:lnTo>
                      <a:pt x="755" y="1070"/>
                    </a:lnTo>
                    <a:lnTo>
                      <a:pt x="721" y="1059"/>
                    </a:lnTo>
                    <a:lnTo>
                      <a:pt x="699" y="1059"/>
                    </a:lnTo>
                    <a:lnTo>
                      <a:pt x="677" y="1037"/>
                    </a:lnTo>
                    <a:lnTo>
                      <a:pt x="677" y="1014"/>
                    </a:lnTo>
                    <a:lnTo>
                      <a:pt x="677" y="7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7" name="Freeform 151"/>
              <p:cNvSpPr>
                <a:spLocks noEditPoints="1"/>
              </p:cNvSpPr>
              <p:nvPr/>
            </p:nvSpPr>
            <p:spPr bwMode="auto">
              <a:xfrm>
                <a:off x="36585" y="14881"/>
                <a:ext cx="621" cy="747"/>
              </a:xfrm>
              <a:custGeom>
                <a:avLst/>
                <a:gdLst/>
                <a:ahLst/>
                <a:cxnLst>
                  <a:cxn ang="0">
                    <a:pos x="576" y="357"/>
                  </a:cxn>
                  <a:cxn ang="0">
                    <a:pos x="599" y="357"/>
                  </a:cxn>
                  <a:cxn ang="0">
                    <a:pos x="621" y="335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6" y="145"/>
                  </a:cxn>
                  <a:cxn ang="0">
                    <a:pos x="521" y="67"/>
                  </a:cxn>
                  <a:cxn ang="0">
                    <a:pos x="443" y="23"/>
                  </a:cxn>
                  <a:cxn ang="0">
                    <a:pos x="332" y="0"/>
                  </a:cxn>
                  <a:cxn ang="0">
                    <a:pos x="199" y="34"/>
                  </a:cxn>
                  <a:cxn ang="0">
                    <a:pos x="99" y="112"/>
                  </a:cxn>
                  <a:cxn ang="0">
                    <a:pos x="33" y="234"/>
                  </a:cxn>
                  <a:cxn ang="0">
                    <a:pos x="0" y="368"/>
                  </a:cxn>
                  <a:cxn ang="0">
                    <a:pos x="33" y="524"/>
                  </a:cxn>
                  <a:cxn ang="0">
                    <a:pos x="111" y="636"/>
                  </a:cxn>
                  <a:cxn ang="0">
                    <a:pos x="221" y="714"/>
                  </a:cxn>
                  <a:cxn ang="0">
                    <a:pos x="355" y="747"/>
                  </a:cxn>
                  <a:cxn ang="0">
                    <a:pos x="454" y="725"/>
                  </a:cxn>
                  <a:cxn ang="0">
                    <a:pos x="532" y="680"/>
                  </a:cxn>
                  <a:cxn ang="0">
                    <a:pos x="588" y="624"/>
                  </a:cxn>
                  <a:cxn ang="0">
                    <a:pos x="610" y="569"/>
                  </a:cxn>
                  <a:cxn ang="0">
                    <a:pos x="621" y="535"/>
                  </a:cxn>
                  <a:cxn ang="0">
                    <a:pos x="621" y="524"/>
                  </a:cxn>
                  <a:cxn ang="0">
                    <a:pos x="610" y="513"/>
                  </a:cxn>
                  <a:cxn ang="0">
                    <a:pos x="588" y="513"/>
                  </a:cxn>
                  <a:cxn ang="0">
                    <a:pos x="588" y="524"/>
                  </a:cxn>
                  <a:cxn ang="0">
                    <a:pos x="576" y="535"/>
                  </a:cxn>
                  <a:cxn ang="0">
                    <a:pos x="532" y="613"/>
                  </a:cxn>
                  <a:cxn ang="0">
                    <a:pos x="488" y="669"/>
                  </a:cxn>
                  <a:cxn ang="0">
                    <a:pos x="432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33" y="647"/>
                  </a:cxn>
                  <a:cxn ang="0">
                    <a:pos x="188" y="591"/>
                  </a:cxn>
                  <a:cxn ang="0">
                    <a:pos x="155" y="513"/>
                  </a:cxn>
                  <a:cxn ang="0">
                    <a:pos x="133" y="424"/>
                  </a:cxn>
                  <a:cxn ang="0">
                    <a:pos x="133" y="357"/>
                  </a:cxn>
                  <a:cxn ang="0">
                    <a:pos x="576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199" y="123"/>
                  </a:cxn>
                  <a:cxn ang="0">
                    <a:pos x="244" y="67"/>
                  </a:cxn>
                  <a:cxn ang="0">
                    <a:pos x="299" y="45"/>
                  </a:cxn>
                  <a:cxn ang="0">
                    <a:pos x="332" y="45"/>
                  </a:cxn>
                  <a:cxn ang="0">
                    <a:pos x="399" y="56"/>
                  </a:cxn>
                  <a:cxn ang="0">
                    <a:pos x="454" y="101"/>
                  </a:cxn>
                  <a:cxn ang="0">
                    <a:pos x="488" y="156"/>
                  </a:cxn>
                  <a:cxn ang="0">
                    <a:pos x="510" y="223"/>
                  </a:cxn>
                  <a:cxn ang="0">
                    <a:pos x="510" y="279"/>
                  </a:cxn>
                  <a:cxn ang="0">
                    <a:pos x="52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7">
                    <a:moveTo>
                      <a:pt x="576" y="357"/>
                    </a:moveTo>
                    <a:lnTo>
                      <a:pt x="599" y="357"/>
                    </a:lnTo>
                    <a:lnTo>
                      <a:pt x="621" y="335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6" y="145"/>
                    </a:lnTo>
                    <a:lnTo>
                      <a:pt x="521" y="67"/>
                    </a:lnTo>
                    <a:lnTo>
                      <a:pt x="443" y="23"/>
                    </a:lnTo>
                    <a:lnTo>
                      <a:pt x="332" y="0"/>
                    </a:lnTo>
                    <a:lnTo>
                      <a:pt x="199" y="34"/>
                    </a:lnTo>
                    <a:lnTo>
                      <a:pt x="99" y="112"/>
                    </a:lnTo>
                    <a:lnTo>
                      <a:pt x="33" y="234"/>
                    </a:lnTo>
                    <a:lnTo>
                      <a:pt x="0" y="368"/>
                    </a:lnTo>
                    <a:lnTo>
                      <a:pt x="33" y="524"/>
                    </a:lnTo>
                    <a:lnTo>
                      <a:pt x="111" y="636"/>
                    </a:lnTo>
                    <a:lnTo>
                      <a:pt x="221" y="714"/>
                    </a:lnTo>
                    <a:lnTo>
                      <a:pt x="355" y="747"/>
                    </a:lnTo>
                    <a:lnTo>
                      <a:pt x="454" y="725"/>
                    </a:lnTo>
                    <a:lnTo>
                      <a:pt x="532" y="680"/>
                    </a:lnTo>
                    <a:lnTo>
                      <a:pt x="588" y="624"/>
                    </a:lnTo>
                    <a:lnTo>
                      <a:pt x="610" y="569"/>
                    </a:lnTo>
                    <a:lnTo>
                      <a:pt x="621" y="535"/>
                    </a:lnTo>
                    <a:lnTo>
                      <a:pt x="621" y="524"/>
                    </a:lnTo>
                    <a:lnTo>
                      <a:pt x="610" y="513"/>
                    </a:lnTo>
                    <a:lnTo>
                      <a:pt x="588" y="513"/>
                    </a:lnTo>
                    <a:lnTo>
                      <a:pt x="588" y="524"/>
                    </a:lnTo>
                    <a:lnTo>
                      <a:pt x="576" y="535"/>
                    </a:lnTo>
                    <a:lnTo>
                      <a:pt x="532" y="613"/>
                    </a:lnTo>
                    <a:lnTo>
                      <a:pt x="488" y="669"/>
                    </a:lnTo>
                    <a:lnTo>
                      <a:pt x="432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33" y="647"/>
                    </a:lnTo>
                    <a:lnTo>
                      <a:pt x="188" y="591"/>
                    </a:lnTo>
                    <a:lnTo>
                      <a:pt x="155" y="513"/>
                    </a:lnTo>
                    <a:lnTo>
                      <a:pt x="133" y="424"/>
                    </a:lnTo>
                    <a:lnTo>
                      <a:pt x="133" y="357"/>
                    </a:lnTo>
                    <a:lnTo>
                      <a:pt x="576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199" y="123"/>
                    </a:lnTo>
                    <a:lnTo>
                      <a:pt x="244" y="67"/>
                    </a:lnTo>
                    <a:lnTo>
                      <a:pt x="299" y="45"/>
                    </a:lnTo>
                    <a:lnTo>
                      <a:pt x="332" y="45"/>
                    </a:lnTo>
                    <a:lnTo>
                      <a:pt x="399" y="56"/>
                    </a:lnTo>
                    <a:lnTo>
                      <a:pt x="454" y="101"/>
                    </a:lnTo>
                    <a:lnTo>
                      <a:pt x="488" y="156"/>
                    </a:lnTo>
                    <a:lnTo>
                      <a:pt x="510" y="223"/>
                    </a:lnTo>
                    <a:lnTo>
                      <a:pt x="510" y="279"/>
                    </a:lnTo>
                    <a:lnTo>
                      <a:pt x="52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8" name="Freeform 152"/>
              <p:cNvSpPr>
                <a:spLocks/>
              </p:cNvSpPr>
              <p:nvPr/>
            </p:nvSpPr>
            <p:spPr bwMode="auto">
              <a:xfrm>
                <a:off x="867" y="16843"/>
                <a:ext cx="1087" cy="713"/>
              </a:xfrm>
              <a:custGeom>
                <a:avLst/>
                <a:gdLst/>
                <a:ahLst/>
                <a:cxnLst>
                  <a:cxn ang="0">
                    <a:pos x="954" y="156"/>
                  </a:cxn>
                  <a:cxn ang="0">
                    <a:pos x="976" y="111"/>
                  </a:cxn>
                  <a:cxn ang="0">
                    <a:pos x="998" y="78"/>
                  </a:cxn>
                  <a:cxn ang="0">
                    <a:pos x="1032" y="67"/>
                  </a:cxn>
                  <a:cxn ang="0">
                    <a:pos x="1054" y="55"/>
                  </a:cxn>
                  <a:cxn ang="0">
                    <a:pos x="1087" y="44"/>
                  </a:cxn>
                  <a:cxn ang="0">
                    <a:pos x="1087" y="0"/>
                  </a:cxn>
                  <a:cxn ang="0">
                    <a:pos x="821" y="0"/>
                  </a:cxn>
                  <a:cxn ang="0">
                    <a:pos x="821" y="44"/>
                  </a:cxn>
                  <a:cxn ang="0">
                    <a:pos x="865" y="55"/>
                  </a:cxn>
                  <a:cxn ang="0">
                    <a:pos x="899" y="67"/>
                  </a:cxn>
                  <a:cxn ang="0">
                    <a:pos x="910" y="89"/>
                  </a:cxn>
                  <a:cxn ang="0">
                    <a:pos x="921" y="122"/>
                  </a:cxn>
                  <a:cxn ang="0">
                    <a:pos x="921" y="145"/>
                  </a:cxn>
                  <a:cxn ang="0">
                    <a:pos x="910" y="156"/>
                  </a:cxn>
                  <a:cxn ang="0">
                    <a:pos x="766" y="568"/>
                  </a:cxn>
                  <a:cxn ang="0">
                    <a:pos x="610" y="122"/>
                  </a:cxn>
                  <a:cxn ang="0">
                    <a:pos x="599" y="111"/>
                  </a:cxn>
                  <a:cxn ang="0">
                    <a:pos x="599" y="67"/>
                  </a:cxn>
                  <a:cxn ang="0">
                    <a:pos x="621" y="55"/>
                  </a:cxn>
                  <a:cxn ang="0">
                    <a:pos x="632" y="55"/>
                  </a:cxn>
                  <a:cxn ang="0">
                    <a:pos x="655" y="44"/>
                  </a:cxn>
                  <a:cxn ang="0">
                    <a:pos x="688" y="44"/>
                  </a:cxn>
                  <a:cxn ang="0">
                    <a:pos x="688" y="0"/>
                  </a:cxn>
                  <a:cxn ang="0">
                    <a:pos x="388" y="0"/>
                  </a:cxn>
                  <a:cxn ang="0">
                    <a:pos x="388" y="44"/>
                  </a:cxn>
                  <a:cxn ang="0">
                    <a:pos x="433" y="44"/>
                  </a:cxn>
                  <a:cxn ang="0">
                    <a:pos x="466" y="55"/>
                  </a:cxn>
                  <a:cxn ang="0">
                    <a:pos x="488" y="67"/>
                  </a:cxn>
                  <a:cxn ang="0">
                    <a:pos x="499" y="78"/>
                  </a:cxn>
                  <a:cxn ang="0">
                    <a:pos x="499" y="111"/>
                  </a:cxn>
                  <a:cxn ang="0">
                    <a:pos x="522" y="156"/>
                  </a:cxn>
                  <a:cxn ang="0">
                    <a:pos x="388" y="546"/>
                  </a:cxn>
                  <a:cxn ang="0">
                    <a:pos x="233" y="122"/>
                  </a:cxn>
                  <a:cxn ang="0">
                    <a:pos x="222" y="111"/>
                  </a:cxn>
                  <a:cxn ang="0">
                    <a:pos x="222" y="89"/>
                  </a:cxn>
                  <a:cxn ang="0">
                    <a:pos x="233" y="67"/>
                  </a:cxn>
                  <a:cxn ang="0">
                    <a:pos x="244" y="55"/>
                  </a:cxn>
                  <a:cxn ang="0">
                    <a:pos x="255" y="55"/>
                  </a:cxn>
                  <a:cxn ang="0">
                    <a:pos x="277" y="44"/>
                  </a:cxn>
                  <a:cxn ang="0">
                    <a:pos x="322" y="44"/>
                  </a:cxn>
                  <a:cxn ang="0">
                    <a:pos x="322" y="0"/>
                  </a:cxn>
                  <a:cxn ang="0">
                    <a:pos x="0" y="0"/>
                  </a:cxn>
                  <a:cxn ang="0">
                    <a:pos x="0" y="44"/>
                  </a:cxn>
                  <a:cxn ang="0">
                    <a:pos x="45" y="44"/>
                  </a:cxn>
                  <a:cxn ang="0">
                    <a:pos x="78" y="55"/>
                  </a:cxn>
                  <a:cxn ang="0">
                    <a:pos x="100" y="78"/>
                  </a:cxn>
                  <a:cxn ang="0">
                    <a:pos x="111" y="100"/>
                  </a:cxn>
                  <a:cxn ang="0">
                    <a:pos x="311" y="668"/>
                  </a:cxn>
                  <a:cxn ang="0">
                    <a:pos x="322" y="691"/>
                  </a:cxn>
                  <a:cxn ang="0">
                    <a:pos x="344" y="713"/>
                  </a:cxn>
                  <a:cxn ang="0">
                    <a:pos x="366" y="702"/>
                  </a:cxn>
                  <a:cxn ang="0">
                    <a:pos x="377" y="691"/>
                  </a:cxn>
                  <a:cxn ang="0">
                    <a:pos x="377" y="679"/>
                  </a:cxn>
                  <a:cxn ang="0">
                    <a:pos x="544" y="223"/>
                  </a:cxn>
                  <a:cxn ang="0">
                    <a:pos x="710" y="679"/>
                  </a:cxn>
                  <a:cxn ang="0">
                    <a:pos x="710" y="691"/>
                  </a:cxn>
                  <a:cxn ang="0">
                    <a:pos x="721" y="702"/>
                  </a:cxn>
                  <a:cxn ang="0">
                    <a:pos x="743" y="713"/>
                  </a:cxn>
                  <a:cxn ang="0">
                    <a:pos x="766" y="691"/>
                  </a:cxn>
                  <a:cxn ang="0">
                    <a:pos x="766" y="679"/>
                  </a:cxn>
                  <a:cxn ang="0">
                    <a:pos x="954" y="156"/>
                  </a:cxn>
                </a:cxnLst>
                <a:rect l="0" t="0" r="r" b="b"/>
                <a:pathLst>
                  <a:path w="1087" h="713">
                    <a:moveTo>
                      <a:pt x="954" y="156"/>
                    </a:moveTo>
                    <a:lnTo>
                      <a:pt x="976" y="111"/>
                    </a:lnTo>
                    <a:lnTo>
                      <a:pt x="998" y="78"/>
                    </a:lnTo>
                    <a:lnTo>
                      <a:pt x="1032" y="67"/>
                    </a:lnTo>
                    <a:lnTo>
                      <a:pt x="1054" y="55"/>
                    </a:lnTo>
                    <a:lnTo>
                      <a:pt x="1087" y="44"/>
                    </a:lnTo>
                    <a:lnTo>
                      <a:pt x="1087" y="0"/>
                    </a:lnTo>
                    <a:lnTo>
                      <a:pt x="821" y="0"/>
                    </a:lnTo>
                    <a:lnTo>
                      <a:pt x="821" y="44"/>
                    </a:lnTo>
                    <a:lnTo>
                      <a:pt x="865" y="55"/>
                    </a:lnTo>
                    <a:lnTo>
                      <a:pt x="899" y="67"/>
                    </a:lnTo>
                    <a:lnTo>
                      <a:pt x="910" y="89"/>
                    </a:lnTo>
                    <a:lnTo>
                      <a:pt x="921" y="122"/>
                    </a:lnTo>
                    <a:lnTo>
                      <a:pt x="921" y="145"/>
                    </a:lnTo>
                    <a:lnTo>
                      <a:pt x="910" y="156"/>
                    </a:lnTo>
                    <a:lnTo>
                      <a:pt x="766" y="568"/>
                    </a:lnTo>
                    <a:lnTo>
                      <a:pt x="610" y="122"/>
                    </a:lnTo>
                    <a:lnTo>
                      <a:pt x="599" y="111"/>
                    </a:lnTo>
                    <a:lnTo>
                      <a:pt x="599" y="67"/>
                    </a:lnTo>
                    <a:lnTo>
                      <a:pt x="621" y="55"/>
                    </a:lnTo>
                    <a:lnTo>
                      <a:pt x="632" y="55"/>
                    </a:lnTo>
                    <a:lnTo>
                      <a:pt x="655" y="44"/>
                    </a:lnTo>
                    <a:lnTo>
                      <a:pt x="688" y="44"/>
                    </a:lnTo>
                    <a:lnTo>
                      <a:pt x="688" y="0"/>
                    </a:lnTo>
                    <a:lnTo>
                      <a:pt x="388" y="0"/>
                    </a:lnTo>
                    <a:lnTo>
                      <a:pt x="388" y="44"/>
                    </a:lnTo>
                    <a:lnTo>
                      <a:pt x="433" y="44"/>
                    </a:lnTo>
                    <a:lnTo>
                      <a:pt x="466" y="55"/>
                    </a:lnTo>
                    <a:lnTo>
                      <a:pt x="488" y="67"/>
                    </a:lnTo>
                    <a:lnTo>
                      <a:pt x="499" y="78"/>
                    </a:lnTo>
                    <a:lnTo>
                      <a:pt x="499" y="111"/>
                    </a:lnTo>
                    <a:lnTo>
                      <a:pt x="522" y="156"/>
                    </a:lnTo>
                    <a:lnTo>
                      <a:pt x="388" y="546"/>
                    </a:lnTo>
                    <a:lnTo>
                      <a:pt x="233" y="122"/>
                    </a:lnTo>
                    <a:lnTo>
                      <a:pt x="222" y="111"/>
                    </a:lnTo>
                    <a:lnTo>
                      <a:pt x="222" y="89"/>
                    </a:lnTo>
                    <a:lnTo>
                      <a:pt x="233" y="67"/>
                    </a:lnTo>
                    <a:lnTo>
                      <a:pt x="244" y="55"/>
                    </a:lnTo>
                    <a:lnTo>
                      <a:pt x="255" y="55"/>
                    </a:lnTo>
                    <a:lnTo>
                      <a:pt x="277" y="44"/>
                    </a:lnTo>
                    <a:lnTo>
                      <a:pt x="322" y="44"/>
                    </a:lnTo>
                    <a:lnTo>
                      <a:pt x="322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45" y="44"/>
                    </a:lnTo>
                    <a:lnTo>
                      <a:pt x="78" y="55"/>
                    </a:lnTo>
                    <a:lnTo>
                      <a:pt x="100" y="78"/>
                    </a:lnTo>
                    <a:lnTo>
                      <a:pt x="111" y="100"/>
                    </a:lnTo>
                    <a:lnTo>
                      <a:pt x="311" y="668"/>
                    </a:lnTo>
                    <a:lnTo>
                      <a:pt x="322" y="691"/>
                    </a:lnTo>
                    <a:lnTo>
                      <a:pt x="344" y="713"/>
                    </a:lnTo>
                    <a:lnTo>
                      <a:pt x="366" y="702"/>
                    </a:lnTo>
                    <a:lnTo>
                      <a:pt x="377" y="691"/>
                    </a:lnTo>
                    <a:lnTo>
                      <a:pt x="377" y="679"/>
                    </a:lnTo>
                    <a:lnTo>
                      <a:pt x="544" y="223"/>
                    </a:lnTo>
                    <a:lnTo>
                      <a:pt x="710" y="679"/>
                    </a:lnTo>
                    <a:lnTo>
                      <a:pt x="710" y="691"/>
                    </a:lnTo>
                    <a:lnTo>
                      <a:pt x="721" y="702"/>
                    </a:lnTo>
                    <a:lnTo>
                      <a:pt x="743" y="713"/>
                    </a:lnTo>
                    <a:lnTo>
                      <a:pt x="766" y="691"/>
                    </a:lnTo>
                    <a:lnTo>
                      <a:pt x="766" y="679"/>
                    </a:lnTo>
                    <a:lnTo>
                      <a:pt x="954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29" name="Freeform 153"/>
              <p:cNvSpPr>
                <a:spLocks noEditPoints="1"/>
              </p:cNvSpPr>
              <p:nvPr/>
            </p:nvSpPr>
            <p:spPr bwMode="auto">
              <a:xfrm>
                <a:off x="1988" y="16809"/>
                <a:ext cx="709" cy="747"/>
              </a:xfrm>
              <a:custGeom>
                <a:avLst/>
                <a:gdLst/>
                <a:ahLst/>
                <a:cxnLst>
                  <a:cxn ang="0">
                    <a:pos x="709" y="379"/>
                  </a:cxn>
                  <a:cxn ang="0">
                    <a:pos x="676" y="234"/>
                  </a:cxn>
                  <a:cxn ang="0">
                    <a:pos x="610" y="112"/>
                  </a:cxn>
                  <a:cxn ang="0">
                    <a:pos x="488" y="34"/>
                  </a:cxn>
                  <a:cxn ang="0">
                    <a:pos x="354" y="0"/>
                  </a:cxn>
                  <a:cxn ang="0">
                    <a:pos x="210" y="34"/>
                  </a:cxn>
                  <a:cxn ang="0">
                    <a:pos x="99" y="112"/>
                  </a:cxn>
                  <a:cxn ang="0">
                    <a:pos x="33" y="234"/>
                  </a:cxn>
                  <a:cxn ang="0">
                    <a:pos x="0" y="379"/>
                  </a:cxn>
                  <a:cxn ang="0">
                    <a:pos x="33" y="524"/>
                  </a:cxn>
                  <a:cxn ang="0">
                    <a:pos x="110" y="635"/>
                  </a:cxn>
                  <a:cxn ang="0">
                    <a:pos x="221" y="713"/>
                  </a:cxn>
                  <a:cxn ang="0">
                    <a:pos x="354" y="747"/>
                  </a:cxn>
                  <a:cxn ang="0">
                    <a:pos x="488" y="713"/>
                  </a:cxn>
                  <a:cxn ang="0">
                    <a:pos x="598" y="635"/>
                  </a:cxn>
                  <a:cxn ang="0">
                    <a:pos x="676" y="524"/>
                  </a:cxn>
                  <a:cxn ang="0">
                    <a:pos x="709" y="379"/>
                  </a:cxn>
                  <a:cxn ang="0">
                    <a:pos x="354" y="702"/>
                  </a:cxn>
                  <a:cxn ang="0">
                    <a:pos x="288" y="691"/>
                  </a:cxn>
                  <a:cxn ang="0">
                    <a:pos x="221" y="658"/>
                  </a:cxn>
                  <a:cxn ang="0">
                    <a:pos x="177" y="591"/>
                  </a:cxn>
                  <a:cxn ang="0">
                    <a:pos x="144" y="513"/>
                  </a:cxn>
                  <a:cxn ang="0">
                    <a:pos x="133" y="435"/>
                  </a:cxn>
                  <a:cxn ang="0">
                    <a:pos x="133" y="257"/>
                  </a:cxn>
                  <a:cxn ang="0">
                    <a:pos x="166" y="145"/>
                  </a:cxn>
                  <a:cxn ang="0">
                    <a:pos x="221" y="89"/>
                  </a:cxn>
                  <a:cxn ang="0">
                    <a:pos x="288" y="56"/>
                  </a:cxn>
                  <a:cxn ang="0">
                    <a:pos x="354" y="45"/>
                  </a:cxn>
                  <a:cxn ang="0">
                    <a:pos x="421" y="56"/>
                  </a:cxn>
                  <a:cxn ang="0">
                    <a:pos x="488" y="89"/>
                  </a:cxn>
                  <a:cxn ang="0">
                    <a:pos x="532" y="145"/>
                  </a:cxn>
                  <a:cxn ang="0">
                    <a:pos x="565" y="223"/>
                  </a:cxn>
                  <a:cxn ang="0">
                    <a:pos x="576" y="301"/>
                  </a:cxn>
                  <a:cxn ang="0">
                    <a:pos x="576" y="468"/>
                  </a:cxn>
                  <a:cxn ang="0">
                    <a:pos x="543" y="580"/>
                  </a:cxn>
                  <a:cxn ang="0">
                    <a:pos x="499" y="647"/>
                  </a:cxn>
                  <a:cxn ang="0">
                    <a:pos x="432" y="691"/>
                  </a:cxn>
                  <a:cxn ang="0">
                    <a:pos x="354" y="702"/>
                  </a:cxn>
                </a:cxnLst>
                <a:rect l="0" t="0" r="r" b="b"/>
                <a:pathLst>
                  <a:path w="709" h="747">
                    <a:moveTo>
                      <a:pt x="709" y="379"/>
                    </a:moveTo>
                    <a:lnTo>
                      <a:pt x="676" y="234"/>
                    </a:lnTo>
                    <a:lnTo>
                      <a:pt x="610" y="112"/>
                    </a:lnTo>
                    <a:lnTo>
                      <a:pt x="488" y="34"/>
                    </a:lnTo>
                    <a:lnTo>
                      <a:pt x="354" y="0"/>
                    </a:lnTo>
                    <a:lnTo>
                      <a:pt x="210" y="34"/>
                    </a:lnTo>
                    <a:lnTo>
                      <a:pt x="99" y="112"/>
                    </a:lnTo>
                    <a:lnTo>
                      <a:pt x="33" y="234"/>
                    </a:lnTo>
                    <a:lnTo>
                      <a:pt x="0" y="379"/>
                    </a:lnTo>
                    <a:lnTo>
                      <a:pt x="33" y="524"/>
                    </a:lnTo>
                    <a:lnTo>
                      <a:pt x="110" y="635"/>
                    </a:lnTo>
                    <a:lnTo>
                      <a:pt x="221" y="713"/>
                    </a:lnTo>
                    <a:lnTo>
                      <a:pt x="354" y="747"/>
                    </a:lnTo>
                    <a:lnTo>
                      <a:pt x="488" y="713"/>
                    </a:lnTo>
                    <a:lnTo>
                      <a:pt x="598" y="635"/>
                    </a:lnTo>
                    <a:lnTo>
                      <a:pt x="676" y="524"/>
                    </a:lnTo>
                    <a:lnTo>
                      <a:pt x="709" y="379"/>
                    </a:lnTo>
                    <a:close/>
                    <a:moveTo>
                      <a:pt x="354" y="702"/>
                    </a:moveTo>
                    <a:lnTo>
                      <a:pt x="288" y="691"/>
                    </a:lnTo>
                    <a:lnTo>
                      <a:pt x="221" y="658"/>
                    </a:lnTo>
                    <a:lnTo>
                      <a:pt x="177" y="591"/>
                    </a:lnTo>
                    <a:lnTo>
                      <a:pt x="144" y="513"/>
                    </a:lnTo>
                    <a:lnTo>
                      <a:pt x="133" y="435"/>
                    </a:lnTo>
                    <a:lnTo>
                      <a:pt x="133" y="257"/>
                    </a:lnTo>
                    <a:lnTo>
                      <a:pt x="166" y="145"/>
                    </a:lnTo>
                    <a:lnTo>
                      <a:pt x="221" y="89"/>
                    </a:lnTo>
                    <a:lnTo>
                      <a:pt x="288" y="56"/>
                    </a:lnTo>
                    <a:lnTo>
                      <a:pt x="354" y="45"/>
                    </a:lnTo>
                    <a:lnTo>
                      <a:pt x="421" y="56"/>
                    </a:lnTo>
                    <a:lnTo>
                      <a:pt x="488" y="89"/>
                    </a:lnTo>
                    <a:lnTo>
                      <a:pt x="532" y="145"/>
                    </a:lnTo>
                    <a:lnTo>
                      <a:pt x="565" y="223"/>
                    </a:lnTo>
                    <a:lnTo>
                      <a:pt x="576" y="301"/>
                    </a:lnTo>
                    <a:lnTo>
                      <a:pt x="576" y="468"/>
                    </a:lnTo>
                    <a:lnTo>
                      <a:pt x="543" y="580"/>
                    </a:lnTo>
                    <a:lnTo>
                      <a:pt x="499" y="647"/>
                    </a:lnTo>
                    <a:lnTo>
                      <a:pt x="432" y="691"/>
                    </a:lnTo>
                    <a:lnTo>
                      <a:pt x="354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0" name="Freeform 154"/>
              <p:cNvSpPr>
                <a:spLocks/>
              </p:cNvSpPr>
              <p:nvPr/>
            </p:nvSpPr>
            <p:spPr bwMode="auto">
              <a:xfrm>
                <a:off x="2786" y="16820"/>
                <a:ext cx="544" cy="714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6"/>
                  </a:cxn>
                  <a:cxn ang="0">
                    <a:pos x="244" y="223"/>
                  </a:cxn>
                  <a:cxn ang="0">
                    <a:pos x="277" y="134"/>
                  </a:cxn>
                  <a:cxn ang="0">
                    <a:pos x="344" y="67"/>
                  </a:cxn>
                  <a:cxn ang="0">
                    <a:pos x="422" y="34"/>
                  </a:cxn>
                  <a:cxn ang="0">
                    <a:pos x="433" y="34"/>
                  </a:cxn>
                  <a:cxn ang="0">
                    <a:pos x="444" y="45"/>
                  </a:cxn>
                  <a:cxn ang="0">
                    <a:pos x="433" y="45"/>
                  </a:cxn>
                  <a:cxn ang="0">
                    <a:pos x="422" y="56"/>
                  </a:cxn>
                  <a:cxn ang="0">
                    <a:pos x="399" y="101"/>
                  </a:cxn>
                  <a:cxn ang="0">
                    <a:pos x="411" y="134"/>
                  </a:cxn>
                  <a:cxn ang="0">
                    <a:pos x="422" y="156"/>
                  </a:cxn>
                  <a:cxn ang="0">
                    <a:pos x="444" y="168"/>
                  </a:cxn>
                  <a:cxn ang="0">
                    <a:pos x="488" y="168"/>
                  </a:cxn>
                  <a:cxn ang="0">
                    <a:pos x="510" y="156"/>
                  </a:cxn>
                  <a:cxn ang="0">
                    <a:pos x="522" y="145"/>
                  </a:cxn>
                  <a:cxn ang="0">
                    <a:pos x="544" y="101"/>
                  </a:cxn>
                  <a:cxn ang="0">
                    <a:pos x="533" y="67"/>
                  </a:cxn>
                  <a:cxn ang="0">
                    <a:pos x="522" y="45"/>
                  </a:cxn>
                  <a:cxn ang="0">
                    <a:pos x="488" y="23"/>
                  </a:cxn>
                  <a:cxn ang="0">
                    <a:pos x="422" y="0"/>
                  </a:cxn>
                  <a:cxn ang="0">
                    <a:pos x="344" y="23"/>
                  </a:cxn>
                  <a:cxn ang="0">
                    <a:pos x="289" y="67"/>
                  </a:cxn>
                  <a:cxn ang="0">
                    <a:pos x="244" y="123"/>
                  </a:cxn>
                  <a:cxn ang="0">
                    <a:pos x="222" y="179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111" y="90"/>
                  </a:cxn>
                  <a:cxn ang="0">
                    <a:pos x="122" y="101"/>
                  </a:cxn>
                  <a:cxn ang="0">
                    <a:pos x="122" y="647"/>
                  </a:cxn>
                  <a:cxn ang="0">
                    <a:pos x="100" y="658"/>
                  </a:cxn>
                  <a:cxn ang="0">
                    <a:pos x="4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88" y="714"/>
                  </a:cxn>
                  <a:cxn ang="0">
                    <a:pos x="388" y="669"/>
                  </a:cxn>
                  <a:cxn ang="0">
                    <a:pos x="300" y="669"/>
                  </a:cxn>
                  <a:cxn ang="0">
                    <a:pos x="266" y="658"/>
                  </a:cxn>
                  <a:cxn ang="0">
                    <a:pos x="244" y="647"/>
                  </a:cxn>
                  <a:cxn ang="0">
                    <a:pos x="233" y="636"/>
                  </a:cxn>
                  <a:cxn ang="0">
                    <a:pos x="233" y="591"/>
                  </a:cxn>
                </a:cxnLst>
                <a:rect l="0" t="0" r="r" b="b"/>
                <a:pathLst>
                  <a:path w="544" h="714">
                    <a:moveTo>
                      <a:pt x="233" y="591"/>
                    </a:moveTo>
                    <a:lnTo>
                      <a:pt x="233" y="346"/>
                    </a:lnTo>
                    <a:lnTo>
                      <a:pt x="244" y="223"/>
                    </a:lnTo>
                    <a:lnTo>
                      <a:pt x="277" y="134"/>
                    </a:lnTo>
                    <a:lnTo>
                      <a:pt x="344" y="67"/>
                    </a:lnTo>
                    <a:lnTo>
                      <a:pt x="422" y="34"/>
                    </a:lnTo>
                    <a:lnTo>
                      <a:pt x="433" y="34"/>
                    </a:lnTo>
                    <a:lnTo>
                      <a:pt x="444" y="45"/>
                    </a:lnTo>
                    <a:lnTo>
                      <a:pt x="433" y="45"/>
                    </a:lnTo>
                    <a:lnTo>
                      <a:pt x="422" y="56"/>
                    </a:lnTo>
                    <a:lnTo>
                      <a:pt x="399" y="101"/>
                    </a:lnTo>
                    <a:lnTo>
                      <a:pt x="411" y="134"/>
                    </a:lnTo>
                    <a:lnTo>
                      <a:pt x="422" y="156"/>
                    </a:lnTo>
                    <a:lnTo>
                      <a:pt x="444" y="168"/>
                    </a:lnTo>
                    <a:lnTo>
                      <a:pt x="488" y="168"/>
                    </a:lnTo>
                    <a:lnTo>
                      <a:pt x="510" y="156"/>
                    </a:lnTo>
                    <a:lnTo>
                      <a:pt x="522" y="145"/>
                    </a:lnTo>
                    <a:lnTo>
                      <a:pt x="544" y="101"/>
                    </a:lnTo>
                    <a:lnTo>
                      <a:pt x="533" y="67"/>
                    </a:lnTo>
                    <a:lnTo>
                      <a:pt x="522" y="45"/>
                    </a:lnTo>
                    <a:lnTo>
                      <a:pt x="488" y="23"/>
                    </a:lnTo>
                    <a:lnTo>
                      <a:pt x="422" y="0"/>
                    </a:lnTo>
                    <a:lnTo>
                      <a:pt x="344" y="23"/>
                    </a:lnTo>
                    <a:lnTo>
                      <a:pt x="289" y="67"/>
                    </a:lnTo>
                    <a:lnTo>
                      <a:pt x="244" y="123"/>
                    </a:lnTo>
                    <a:lnTo>
                      <a:pt x="222" y="179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111" y="90"/>
                    </a:lnTo>
                    <a:lnTo>
                      <a:pt x="122" y="101"/>
                    </a:lnTo>
                    <a:lnTo>
                      <a:pt x="122" y="647"/>
                    </a:lnTo>
                    <a:lnTo>
                      <a:pt x="100" y="658"/>
                    </a:lnTo>
                    <a:lnTo>
                      <a:pt x="4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88" y="714"/>
                    </a:lnTo>
                    <a:lnTo>
                      <a:pt x="388" y="669"/>
                    </a:lnTo>
                    <a:lnTo>
                      <a:pt x="300" y="669"/>
                    </a:lnTo>
                    <a:lnTo>
                      <a:pt x="266" y="658"/>
                    </a:lnTo>
                    <a:lnTo>
                      <a:pt x="244" y="647"/>
                    </a:lnTo>
                    <a:lnTo>
                      <a:pt x="233" y="636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1" name="Freeform 155"/>
              <p:cNvSpPr>
                <a:spLocks/>
              </p:cNvSpPr>
              <p:nvPr/>
            </p:nvSpPr>
            <p:spPr bwMode="auto">
              <a:xfrm>
                <a:off x="3418" y="16809"/>
                <a:ext cx="522" cy="747"/>
              </a:xfrm>
              <a:custGeom>
                <a:avLst/>
                <a:gdLst/>
                <a:ahLst/>
                <a:cxnLst>
                  <a:cxn ang="0">
                    <a:pos x="300" y="413"/>
                  </a:cxn>
                  <a:cxn ang="0">
                    <a:pos x="355" y="435"/>
                  </a:cxn>
                  <a:cxn ang="0">
                    <a:pos x="411" y="468"/>
                  </a:cxn>
                  <a:cxn ang="0">
                    <a:pos x="455" y="557"/>
                  </a:cxn>
                  <a:cxn ang="0">
                    <a:pos x="378" y="691"/>
                  </a:cxn>
                  <a:cxn ang="0">
                    <a:pos x="178" y="691"/>
                  </a:cxn>
                  <a:cxn ang="0">
                    <a:pos x="78" y="569"/>
                  </a:cxn>
                  <a:cxn ang="0">
                    <a:pos x="45" y="457"/>
                  </a:cxn>
                  <a:cxn ang="0">
                    <a:pos x="23" y="446"/>
                  </a:cxn>
                  <a:cxn ang="0">
                    <a:pos x="0" y="725"/>
                  </a:cxn>
                  <a:cxn ang="0">
                    <a:pos x="45" y="725"/>
                  </a:cxn>
                  <a:cxn ang="0">
                    <a:pos x="67" y="702"/>
                  </a:cxn>
                  <a:cxn ang="0">
                    <a:pos x="89" y="669"/>
                  </a:cxn>
                  <a:cxn ang="0">
                    <a:pos x="222" y="736"/>
                  </a:cxn>
                  <a:cxn ang="0">
                    <a:pos x="389" y="725"/>
                  </a:cxn>
                  <a:cxn ang="0">
                    <a:pos x="511" y="602"/>
                  </a:cxn>
                  <a:cxn ang="0">
                    <a:pos x="522" y="479"/>
                  </a:cxn>
                  <a:cxn ang="0">
                    <a:pos x="500" y="424"/>
                  </a:cxn>
                  <a:cxn ang="0">
                    <a:pos x="466" y="379"/>
                  </a:cxn>
                  <a:cxn ang="0">
                    <a:pos x="378" y="312"/>
                  </a:cxn>
                  <a:cxn ang="0">
                    <a:pos x="211" y="279"/>
                  </a:cxn>
                  <a:cxn ang="0">
                    <a:pos x="100" y="212"/>
                  </a:cxn>
                  <a:cxn ang="0">
                    <a:pos x="89" y="112"/>
                  </a:cxn>
                  <a:cxn ang="0">
                    <a:pos x="178" y="45"/>
                  </a:cxn>
                  <a:cxn ang="0">
                    <a:pos x="344" y="45"/>
                  </a:cxn>
                  <a:cxn ang="0">
                    <a:pos x="433" y="145"/>
                  </a:cxn>
                  <a:cxn ang="0">
                    <a:pos x="444" y="234"/>
                  </a:cxn>
                  <a:cxn ang="0">
                    <a:pos x="477" y="245"/>
                  </a:cxn>
                  <a:cxn ang="0">
                    <a:pos x="488" y="23"/>
                  </a:cxn>
                  <a:cxn ang="0">
                    <a:pos x="455" y="11"/>
                  </a:cxn>
                  <a:cxn ang="0">
                    <a:pos x="433" y="34"/>
                  </a:cxn>
                  <a:cxn ang="0">
                    <a:pos x="411" y="45"/>
                  </a:cxn>
                  <a:cxn ang="0">
                    <a:pos x="322" y="11"/>
                  </a:cxn>
                  <a:cxn ang="0">
                    <a:pos x="256" y="0"/>
                  </a:cxn>
                  <a:cxn ang="0">
                    <a:pos x="56" y="67"/>
                  </a:cxn>
                  <a:cxn ang="0">
                    <a:pos x="0" y="201"/>
                  </a:cxn>
                  <a:cxn ang="0">
                    <a:pos x="23" y="279"/>
                  </a:cxn>
                  <a:cxn ang="0">
                    <a:pos x="78" y="335"/>
                  </a:cxn>
                  <a:cxn ang="0">
                    <a:pos x="189" y="390"/>
                  </a:cxn>
                </a:cxnLst>
                <a:rect l="0" t="0" r="r" b="b"/>
                <a:pathLst>
                  <a:path w="522" h="747">
                    <a:moveTo>
                      <a:pt x="289" y="413"/>
                    </a:moveTo>
                    <a:lnTo>
                      <a:pt x="300" y="413"/>
                    </a:lnTo>
                    <a:lnTo>
                      <a:pt x="322" y="424"/>
                    </a:lnTo>
                    <a:lnTo>
                      <a:pt x="355" y="435"/>
                    </a:lnTo>
                    <a:lnTo>
                      <a:pt x="378" y="446"/>
                    </a:lnTo>
                    <a:lnTo>
                      <a:pt x="411" y="468"/>
                    </a:lnTo>
                    <a:lnTo>
                      <a:pt x="433" y="491"/>
                    </a:lnTo>
                    <a:lnTo>
                      <a:pt x="455" y="557"/>
                    </a:lnTo>
                    <a:lnTo>
                      <a:pt x="433" y="635"/>
                    </a:lnTo>
                    <a:lnTo>
                      <a:pt x="378" y="691"/>
                    </a:lnTo>
                    <a:lnTo>
                      <a:pt x="267" y="702"/>
                    </a:lnTo>
                    <a:lnTo>
                      <a:pt x="178" y="691"/>
                    </a:lnTo>
                    <a:lnTo>
                      <a:pt x="122" y="647"/>
                    </a:lnTo>
                    <a:lnTo>
                      <a:pt x="78" y="569"/>
                    </a:lnTo>
                    <a:lnTo>
                      <a:pt x="45" y="479"/>
                    </a:lnTo>
                    <a:lnTo>
                      <a:pt x="45" y="457"/>
                    </a:lnTo>
                    <a:lnTo>
                      <a:pt x="34" y="457"/>
                    </a:lnTo>
                    <a:lnTo>
                      <a:pt x="23" y="446"/>
                    </a:lnTo>
                    <a:lnTo>
                      <a:pt x="0" y="468"/>
                    </a:lnTo>
                    <a:lnTo>
                      <a:pt x="0" y="725"/>
                    </a:lnTo>
                    <a:lnTo>
                      <a:pt x="23" y="747"/>
                    </a:lnTo>
                    <a:lnTo>
                      <a:pt x="45" y="725"/>
                    </a:lnTo>
                    <a:lnTo>
                      <a:pt x="67" y="713"/>
                    </a:lnTo>
                    <a:lnTo>
                      <a:pt x="67" y="702"/>
                    </a:lnTo>
                    <a:lnTo>
                      <a:pt x="78" y="691"/>
                    </a:lnTo>
                    <a:lnTo>
                      <a:pt x="89" y="669"/>
                    </a:lnTo>
                    <a:lnTo>
                      <a:pt x="167" y="725"/>
                    </a:lnTo>
                    <a:lnTo>
                      <a:pt x="222" y="736"/>
                    </a:lnTo>
                    <a:lnTo>
                      <a:pt x="267" y="747"/>
                    </a:lnTo>
                    <a:lnTo>
                      <a:pt x="389" y="725"/>
                    </a:lnTo>
                    <a:lnTo>
                      <a:pt x="466" y="680"/>
                    </a:lnTo>
                    <a:lnTo>
                      <a:pt x="511" y="602"/>
                    </a:lnTo>
                    <a:lnTo>
                      <a:pt x="522" y="524"/>
                    </a:lnTo>
                    <a:lnTo>
                      <a:pt x="522" y="479"/>
                    </a:lnTo>
                    <a:lnTo>
                      <a:pt x="511" y="446"/>
                    </a:lnTo>
                    <a:lnTo>
                      <a:pt x="500" y="424"/>
                    </a:lnTo>
                    <a:lnTo>
                      <a:pt x="488" y="390"/>
                    </a:lnTo>
                    <a:lnTo>
                      <a:pt x="466" y="379"/>
                    </a:lnTo>
                    <a:lnTo>
                      <a:pt x="455" y="368"/>
                    </a:lnTo>
                    <a:lnTo>
                      <a:pt x="378" y="312"/>
                    </a:lnTo>
                    <a:lnTo>
                      <a:pt x="278" y="290"/>
                    </a:lnTo>
                    <a:lnTo>
                      <a:pt x="211" y="279"/>
                    </a:lnTo>
                    <a:lnTo>
                      <a:pt x="145" y="257"/>
                    </a:lnTo>
                    <a:lnTo>
                      <a:pt x="100" y="212"/>
                    </a:lnTo>
                    <a:lnTo>
                      <a:pt x="78" y="156"/>
                    </a:lnTo>
                    <a:lnTo>
                      <a:pt x="89" y="112"/>
                    </a:lnTo>
                    <a:lnTo>
                      <a:pt x="122" y="78"/>
                    </a:lnTo>
                    <a:lnTo>
                      <a:pt x="178" y="45"/>
                    </a:lnTo>
                    <a:lnTo>
                      <a:pt x="256" y="34"/>
                    </a:lnTo>
                    <a:lnTo>
                      <a:pt x="344" y="45"/>
                    </a:lnTo>
                    <a:lnTo>
                      <a:pt x="400" y="89"/>
                    </a:lnTo>
                    <a:lnTo>
                      <a:pt x="433" y="145"/>
                    </a:lnTo>
                    <a:lnTo>
                      <a:pt x="444" y="190"/>
                    </a:lnTo>
                    <a:lnTo>
                      <a:pt x="444" y="234"/>
                    </a:lnTo>
                    <a:lnTo>
                      <a:pt x="455" y="245"/>
                    </a:lnTo>
                    <a:lnTo>
                      <a:pt x="477" y="245"/>
                    </a:lnTo>
                    <a:lnTo>
                      <a:pt x="488" y="234"/>
                    </a:lnTo>
                    <a:lnTo>
                      <a:pt x="488" y="23"/>
                    </a:lnTo>
                    <a:lnTo>
                      <a:pt x="466" y="0"/>
                    </a:lnTo>
                    <a:lnTo>
                      <a:pt x="455" y="11"/>
                    </a:lnTo>
                    <a:lnTo>
                      <a:pt x="433" y="23"/>
                    </a:lnTo>
                    <a:lnTo>
                      <a:pt x="433" y="34"/>
                    </a:lnTo>
                    <a:lnTo>
                      <a:pt x="422" y="45"/>
                    </a:lnTo>
                    <a:lnTo>
                      <a:pt x="411" y="45"/>
                    </a:lnTo>
                    <a:lnTo>
                      <a:pt x="366" y="23"/>
                    </a:lnTo>
                    <a:lnTo>
                      <a:pt x="322" y="11"/>
                    </a:lnTo>
                    <a:lnTo>
                      <a:pt x="289" y="0"/>
                    </a:lnTo>
                    <a:lnTo>
                      <a:pt x="256" y="0"/>
                    </a:lnTo>
                    <a:lnTo>
                      <a:pt x="134" y="23"/>
                    </a:lnTo>
                    <a:lnTo>
                      <a:pt x="56" y="67"/>
                    </a:lnTo>
                    <a:lnTo>
                      <a:pt x="12" y="134"/>
                    </a:lnTo>
                    <a:lnTo>
                      <a:pt x="0" y="201"/>
                    </a:lnTo>
                    <a:lnTo>
                      <a:pt x="12" y="245"/>
                    </a:lnTo>
                    <a:lnTo>
                      <a:pt x="23" y="279"/>
                    </a:lnTo>
                    <a:lnTo>
                      <a:pt x="45" y="312"/>
                    </a:lnTo>
                    <a:lnTo>
                      <a:pt x="78" y="335"/>
                    </a:lnTo>
                    <a:lnTo>
                      <a:pt x="122" y="368"/>
                    </a:lnTo>
                    <a:lnTo>
                      <a:pt x="189" y="390"/>
                    </a:lnTo>
                    <a:lnTo>
                      <a:pt x="289" y="4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2" name="Freeform 156"/>
              <p:cNvSpPr>
                <a:spLocks/>
              </p:cNvSpPr>
              <p:nvPr/>
            </p:nvSpPr>
            <p:spPr bwMode="auto">
              <a:xfrm>
                <a:off x="4029" y="16542"/>
                <a:ext cx="499" cy="1014"/>
              </a:xfrm>
              <a:custGeom>
                <a:avLst/>
                <a:gdLst/>
                <a:ahLst/>
                <a:cxnLst>
                  <a:cxn ang="0">
                    <a:pos x="244" y="345"/>
                  </a:cxn>
                  <a:cxn ang="0">
                    <a:pos x="476" y="345"/>
                  </a:cxn>
                  <a:cxn ang="0">
                    <a:pos x="476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10" y="0"/>
                  </a:cxn>
                  <a:cxn ang="0">
                    <a:pos x="199" y="89"/>
                  </a:cxn>
                  <a:cxn ang="0">
                    <a:pos x="177" y="167"/>
                  </a:cxn>
                  <a:cxn ang="0">
                    <a:pos x="144" y="234"/>
                  </a:cxn>
                  <a:cxn ang="0">
                    <a:pos x="88" y="290"/>
                  </a:cxn>
                  <a:cxn ang="0">
                    <a:pos x="0" y="312"/>
                  </a:cxn>
                  <a:cxn ang="0">
                    <a:pos x="0" y="345"/>
                  </a:cxn>
                  <a:cxn ang="0">
                    <a:pos x="133" y="345"/>
                  </a:cxn>
                  <a:cxn ang="0">
                    <a:pos x="133" y="791"/>
                  </a:cxn>
                  <a:cxn ang="0">
                    <a:pos x="155" y="891"/>
                  </a:cxn>
                  <a:cxn ang="0">
                    <a:pos x="188" y="958"/>
                  </a:cxn>
                  <a:cxn ang="0">
                    <a:pos x="244" y="992"/>
                  </a:cxn>
                  <a:cxn ang="0">
                    <a:pos x="299" y="1003"/>
                  </a:cxn>
                  <a:cxn ang="0">
                    <a:pos x="343" y="1014"/>
                  </a:cxn>
                  <a:cxn ang="0">
                    <a:pos x="421" y="992"/>
                  </a:cxn>
                  <a:cxn ang="0">
                    <a:pos x="465" y="936"/>
                  </a:cxn>
                  <a:cxn ang="0">
                    <a:pos x="499" y="869"/>
                  </a:cxn>
                  <a:cxn ang="0">
                    <a:pos x="499" y="702"/>
                  </a:cxn>
                  <a:cxn ang="0">
                    <a:pos x="465" y="702"/>
                  </a:cxn>
                  <a:cxn ang="0">
                    <a:pos x="465" y="847"/>
                  </a:cxn>
                  <a:cxn ang="0">
                    <a:pos x="443" y="891"/>
                  </a:cxn>
                  <a:cxn ang="0">
                    <a:pos x="432" y="925"/>
                  </a:cxn>
                  <a:cxn ang="0">
                    <a:pos x="388" y="969"/>
                  </a:cxn>
                  <a:cxn ang="0">
                    <a:pos x="321" y="969"/>
                  </a:cxn>
                  <a:cxn ang="0">
                    <a:pos x="277" y="925"/>
                  </a:cxn>
                  <a:cxn ang="0">
                    <a:pos x="255" y="880"/>
                  </a:cxn>
                  <a:cxn ang="0">
                    <a:pos x="255" y="824"/>
                  </a:cxn>
                  <a:cxn ang="0">
                    <a:pos x="244" y="813"/>
                  </a:cxn>
                  <a:cxn ang="0">
                    <a:pos x="244" y="791"/>
                  </a:cxn>
                  <a:cxn ang="0">
                    <a:pos x="244" y="345"/>
                  </a:cxn>
                </a:cxnLst>
                <a:rect l="0" t="0" r="r" b="b"/>
                <a:pathLst>
                  <a:path w="499" h="1014">
                    <a:moveTo>
                      <a:pt x="244" y="345"/>
                    </a:moveTo>
                    <a:lnTo>
                      <a:pt x="476" y="345"/>
                    </a:lnTo>
                    <a:lnTo>
                      <a:pt x="476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10" y="0"/>
                    </a:lnTo>
                    <a:lnTo>
                      <a:pt x="199" y="89"/>
                    </a:lnTo>
                    <a:lnTo>
                      <a:pt x="177" y="167"/>
                    </a:lnTo>
                    <a:lnTo>
                      <a:pt x="144" y="234"/>
                    </a:lnTo>
                    <a:lnTo>
                      <a:pt x="88" y="290"/>
                    </a:lnTo>
                    <a:lnTo>
                      <a:pt x="0" y="312"/>
                    </a:lnTo>
                    <a:lnTo>
                      <a:pt x="0" y="345"/>
                    </a:lnTo>
                    <a:lnTo>
                      <a:pt x="133" y="345"/>
                    </a:lnTo>
                    <a:lnTo>
                      <a:pt x="133" y="791"/>
                    </a:lnTo>
                    <a:lnTo>
                      <a:pt x="155" y="891"/>
                    </a:lnTo>
                    <a:lnTo>
                      <a:pt x="188" y="958"/>
                    </a:lnTo>
                    <a:lnTo>
                      <a:pt x="244" y="992"/>
                    </a:lnTo>
                    <a:lnTo>
                      <a:pt x="299" y="1003"/>
                    </a:lnTo>
                    <a:lnTo>
                      <a:pt x="343" y="1014"/>
                    </a:lnTo>
                    <a:lnTo>
                      <a:pt x="421" y="992"/>
                    </a:lnTo>
                    <a:lnTo>
                      <a:pt x="465" y="936"/>
                    </a:lnTo>
                    <a:lnTo>
                      <a:pt x="499" y="869"/>
                    </a:lnTo>
                    <a:lnTo>
                      <a:pt x="499" y="702"/>
                    </a:lnTo>
                    <a:lnTo>
                      <a:pt x="465" y="702"/>
                    </a:lnTo>
                    <a:lnTo>
                      <a:pt x="465" y="847"/>
                    </a:lnTo>
                    <a:lnTo>
                      <a:pt x="443" y="891"/>
                    </a:lnTo>
                    <a:lnTo>
                      <a:pt x="432" y="925"/>
                    </a:lnTo>
                    <a:lnTo>
                      <a:pt x="388" y="969"/>
                    </a:lnTo>
                    <a:lnTo>
                      <a:pt x="321" y="969"/>
                    </a:lnTo>
                    <a:lnTo>
                      <a:pt x="277" y="925"/>
                    </a:lnTo>
                    <a:lnTo>
                      <a:pt x="255" y="880"/>
                    </a:lnTo>
                    <a:lnTo>
                      <a:pt x="255" y="824"/>
                    </a:lnTo>
                    <a:lnTo>
                      <a:pt x="244" y="813"/>
                    </a:lnTo>
                    <a:lnTo>
                      <a:pt x="244" y="791"/>
                    </a:lnTo>
                    <a:lnTo>
                      <a:pt x="244" y="3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3" name="Rectangle 157"/>
              <p:cNvSpPr>
                <a:spLocks noChangeArrowheads="1"/>
              </p:cNvSpPr>
              <p:nvPr/>
            </p:nvSpPr>
            <p:spPr bwMode="auto">
              <a:xfrm>
                <a:off x="4639" y="17144"/>
                <a:ext cx="421" cy="89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4" name="Freeform 158"/>
              <p:cNvSpPr>
                <a:spLocks/>
              </p:cNvSpPr>
              <p:nvPr/>
            </p:nvSpPr>
            <p:spPr bwMode="auto">
              <a:xfrm>
                <a:off x="5204" y="16809"/>
                <a:ext cx="610" cy="747"/>
              </a:xfrm>
              <a:custGeom>
                <a:avLst/>
                <a:gdLst/>
                <a:ahLst/>
                <a:cxnLst>
                  <a:cxn ang="0">
                    <a:pos x="522" y="101"/>
                  </a:cxn>
                  <a:cxn ang="0">
                    <a:pos x="488" y="112"/>
                  </a:cxn>
                  <a:cxn ang="0">
                    <a:pos x="466" y="123"/>
                  </a:cxn>
                  <a:cxn ang="0">
                    <a:pos x="455" y="145"/>
                  </a:cxn>
                  <a:cxn ang="0">
                    <a:pos x="455" y="212"/>
                  </a:cxn>
                  <a:cxn ang="0">
                    <a:pos x="466" y="234"/>
                  </a:cxn>
                  <a:cxn ang="0">
                    <a:pos x="488" y="245"/>
                  </a:cxn>
                  <a:cxn ang="0">
                    <a:pos x="522" y="257"/>
                  </a:cxn>
                  <a:cxn ang="0">
                    <a:pos x="555" y="245"/>
                  </a:cxn>
                  <a:cxn ang="0">
                    <a:pos x="577" y="234"/>
                  </a:cxn>
                  <a:cxn ang="0">
                    <a:pos x="588" y="212"/>
                  </a:cxn>
                  <a:cxn ang="0">
                    <a:pos x="599" y="179"/>
                  </a:cxn>
                  <a:cxn ang="0">
                    <a:pos x="577" y="101"/>
                  </a:cxn>
                  <a:cxn ang="0">
                    <a:pos x="522" y="45"/>
                  </a:cxn>
                  <a:cxn ang="0">
                    <a:pos x="444" y="11"/>
                  </a:cxn>
                  <a:cxn ang="0">
                    <a:pos x="355" y="0"/>
                  </a:cxn>
                  <a:cxn ang="0">
                    <a:pos x="211" y="34"/>
                  </a:cxn>
                  <a:cxn ang="0">
                    <a:pos x="100" y="112"/>
                  </a:cxn>
                  <a:cxn ang="0">
                    <a:pos x="34" y="234"/>
                  </a:cxn>
                  <a:cxn ang="0">
                    <a:pos x="0" y="379"/>
                  </a:cxn>
                  <a:cxn ang="0">
                    <a:pos x="34" y="524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44" y="747"/>
                  </a:cxn>
                  <a:cxn ang="0">
                    <a:pos x="455" y="725"/>
                  </a:cxn>
                  <a:cxn ang="0">
                    <a:pos x="533" y="669"/>
                  </a:cxn>
                  <a:cxn ang="0">
                    <a:pos x="588" y="613"/>
                  </a:cxn>
                  <a:cxn ang="0">
                    <a:pos x="610" y="557"/>
                  </a:cxn>
                  <a:cxn ang="0">
                    <a:pos x="610" y="524"/>
                  </a:cxn>
                  <a:cxn ang="0">
                    <a:pos x="599" y="513"/>
                  </a:cxn>
                  <a:cxn ang="0">
                    <a:pos x="588" y="513"/>
                  </a:cxn>
                  <a:cxn ang="0">
                    <a:pos x="577" y="524"/>
                  </a:cxn>
                  <a:cxn ang="0">
                    <a:pos x="577" y="535"/>
                  </a:cxn>
                  <a:cxn ang="0">
                    <a:pos x="533" y="624"/>
                  </a:cxn>
                  <a:cxn ang="0">
                    <a:pos x="477" y="669"/>
                  </a:cxn>
                  <a:cxn ang="0">
                    <a:pos x="411" y="702"/>
                  </a:cxn>
                  <a:cxn ang="0">
                    <a:pos x="366" y="702"/>
                  </a:cxn>
                  <a:cxn ang="0">
                    <a:pos x="311" y="691"/>
                  </a:cxn>
                  <a:cxn ang="0">
                    <a:pos x="244" y="658"/>
                  </a:cxn>
                  <a:cxn ang="0">
                    <a:pos x="189" y="602"/>
                  </a:cxn>
                  <a:cxn ang="0">
                    <a:pos x="156" y="513"/>
                  </a:cxn>
                  <a:cxn ang="0">
                    <a:pos x="133" y="379"/>
                  </a:cxn>
                  <a:cxn ang="0">
                    <a:pos x="156" y="245"/>
                  </a:cxn>
                  <a:cxn ang="0">
                    <a:pos x="189" y="145"/>
                  </a:cxn>
                  <a:cxn ang="0">
                    <a:pos x="244" y="89"/>
                  </a:cxn>
                  <a:cxn ang="0">
                    <a:pos x="300" y="56"/>
                  </a:cxn>
                  <a:cxn ang="0">
                    <a:pos x="355" y="45"/>
                  </a:cxn>
                  <a:cxn ang="0">
                    <a:pos x="389" y="45"/>
                  </a:cxn>
                  <a:cxn ang="0">
                    <a:pos x="455" y="67"/>
                  </a:cxn>
                  <a:cxn ang="0">
                    <a:pos x="499" y="78"/>
                  </a:cxn>
                  <a:cxn ang="0">
                    <a:pos x="522" y="101"/>
                  </a:cxn>
                </a:cxnLst>
                <a:rect l="0" t="0" r="r" b="b"/>
                <a:pathLst>
                  <a:path w="610" h="747">
                    <a:moveTo>
                      <a:pt x="522" y="101"/>
                    </a:moveTo>
                    <a:lnTo>
                      <a:pt x="488" y="112"/>
                    </a:lnTo>
                    <a:lnTo>
                      <a:pt x="466" y="123"/>
                    </a:lnTo>
                    <a:lnTo>
                      <a:pt x="455" y="145"/>
                    </a:lnTo>
                    <a:lnTo>
                      <a:pt x="455" y="212"/>
                    </a:lnTo>
                    <a:lnTo>
                      <a:pt x="466" y="234"/>
                    </a:lnTo>
                    <a:lnTo>
                      <a:pt x="488" y="245"/>
                    </a:lnTo>
                    <a:lnTo>
                      <a:pt x="522" y="257"/>
                    </a:lnTo>
                    <a:lnTo>
                      <a:pt x="555" y="245"/>
                    </a:lnTo>
                    <a:lnTo>
                      <a:pt x="577" y="234"/>
                    </a:lnTo>
                    <a:lnTo>
                      <a:pt x="588" y="212"/>
                    </a:lnTo>
                    <a:lnTo>
                      <a:pt x="599" y="179"/>
                    </a:lnTo>
                    <a:lnTo>
                      <a:pt x="577" y="101"/>
                    </a:lnTo>
                    <a:lnTo>
                      <a:pt x="522" y="45"/>
                    </a:lnTo>
                    <a:lnTo>
                      <a:pt x="444" y="11"/>
                    </a:lnTo>
                    <a:lnTo>
                      <a:pt x="355" y="0"/>
                    </a:lnTo>
                    <a:lnTo>
                      <a:pt x="211" y="34"/>
                    </a:lnTo>
                    <a:lnTo>
                      <a:pt x="100" y="112"/>
                    </a:lnTo>
                    <a:lnTo>
                      <a:pt x="34" y="234"/>
                    </a:lnTo>
                    <a:lnTo>
                      <a:pt x="0" y="379"/>
                    </a:lnTo>
                    <a:lnTo>
                      <a:pt x="34" y="524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44" y="747"/>
                    </a:lnTo>
                    <a:lnTo>
                      <a:pt x="455" y="725"/>
                    </a:lnTo>
                    <a:lnTo>
                      <a:pt x="533" y="669"/>
                    </a:lnTo>
                    <a:lnTo>
                      <a:pt x="588" y="613"/>
                    </a:lnTo>
                    <a:lnTo>
                      <a:pt x="610" y="557"/>
                    </a:lnTo>
                    <a:lnTo>
                      <a:pt x="610" y="524"/>
                    </a:lnTo>
                    <a:lnTo>
                      <a:pt x="599" y="513"/>
                    </a:lnTo>
                    <a:lnTo>
                      <a:pt x="588" y="513"/>
                    </a:lnTo>
                    <a:lnTo>
                      <a:pt x="577" y="524"/>
                    </a:lnTo>
                    <a:lnTo>
                      <a:pt x="577" y="535"/>
                    </a:lnTo>
                    <a:lnTo>
                      <a:pt x="533" y="624"/>
                    </a:lnTo>
                    <a:lnTo>
                      <a:pt x="477" y="669"/>
                    </a:lnTo>
                    <a:lnTo>
                      <a:pt x="411" y="702"/>
                    </a:lnTo>
                    <a:lnTo>
                      <a:pt x="366" y="702"/>
                    </a:lnTo>
                    <a:lnTo>
                      <a:pt x="311" y="691"/>
                    </a:lnTo>
                    <a:lnTo>
                      <a:pt x="244" y="658"/>
                    </a:lnTo>
                    <a:lnTo>
                      <a:pt x="189" y="602"/>
                    </a:lnTo>
                    <a:lnTo>
                      <a:pt x="156" y="513"/>
                    </a:lnTo>
                    <a:lnTo>
                      <a:pt x="133" y="379"/>
                    </a:lnTo>
                    <a:lnTo>
                      <a:pt x="156" y="245"/>
                    </a:lnTo>
                    <a:lnTo>
                      <a:pt x="189" y="145"/>
                    </a:lnTo>
                    <a:lnTo>
                      <a:pt x="244" y="89"/>
                    </a:lnTo>
                    <a:lnTo>
                      <a:pt x="300" y="56"/>
                    </a:lnTo>
                    <a:lnTo>
                      <a:pt x="355" y="45"/>
                    </a:lnTo>
                    <a:lnTo>
                      <a:pt x="389" y="45"/>
                    </a:lnTo>
                    <a:lnTo>
                      <a:pt x="455" y="67"/>
                    </a:lnTo>
                    <a:lnTo>
                      <a:pt x="499" y="78"/>
                    </a:lnTo>
                    <a:lnTo>
                      <a:pt x="522" y="10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5" name="Freeform 159"/>
              <p:cNvSpPr>
                <a:spLocks noEditPoints="1"/>
              </p:cNvSpPr>
              <p:nvPr/>
            </p:nvSpPr>
            <p:spPr bwMode="auto">
              <a:xfrm>
                <a:off x="5936" y="16809"/>
                <a:ext cx="721" cy="747"/>
              </a:xfrm>
              <a:custGeom>
                <a:avLst/>
                <a:gdLst/>
                <a:ahLst/>
                <a:cxnLst>
                  <a:cxn ang="0">
                    <a:pos x="466" y="635"/>
                  </a:cxn>
                  <a:cxn ang="0">
                    <a:pos x="522" y="713"/>
                  </a:cxn>
                  <a:cxn ang="0">
                    <a:pos x="599" y="736"/>
                  </a:cxn>
                  <a:cxn ang="0">
                    <a:pos x="644" y="725"/>
                  </a:cxn>
                  <a:cxn ang="0">
                    <a:pos x="688" y="691"/>
                  </a:cxn>
                  <a:cxn ang="0">
                    <a:pos x="721" y="580"/>
                  </a:cxn>
                  <a:cxn ang="0">
                    <a:pos x="677" y="491"/>
                  </a:cxn>
                  <a:cxn ang="0">
                    <a:pos x="655" y="669"/>
                  </a:cxn>
                  <a:cxn ang="0">
                    <a:pos x="599" y="680"/>
                  </a:cxn>
                  <a:cxn ang="0">
                    <a:pos x="577" y="647"/>
                  </a:cxn>
                  <a:cxn ang="0">
                    <a:pos x="566" y="212"/>
                  </a:cxn>
                  <a:cxn ang="0">
                    <a:pos x="500" y="89"/>
                  </a:cxn>
                  <a:cxn ang="0">
                    <a:pos x="289" y="0"/>
                  </a:cxn>
                  <a:cxn ang="0">
                    <a:pos x="111" y="56"/>
                  </a:cxn>
                  <a:cxn ang="0">
                    <a:pos x="45" y="190"/>
                  </a:cxn>
                  <a:cxn ang="0">
                    <a:pos x="67" y="245"/>
                  </a:cxn>
                  <a:cxn ang="0">
                    <a:pos x="145" y="257"/>
                  </a:cxn>
                  <a:cxn ang="0">
                    <a:pos x="189" y="212"/>
                  </a:cxn>
                  <a:cxn ang="0">
                    <a:pos x="167" y="134"/>
                  </a:cxn>
                  <a:cxn ang="0">
                    <a:pos x="111" y="112"/>
                  </a:cxn>
                  <a:cxn ang="0">
                    <a:pos x="178" y="67"/>
                  </a:cxn>
                  <a:cxn ang="0">
                    <a:pos x="278" y="45"/>
                  </a:cxn>
                  <a:cxn ang="0">
                    <a:pos x="400" y="89"/>
                  </a:cxn>
                  <a:cxn ang="0">
                    <a:pos x="455" y="245"/>
                  </a:cxn>
                  <a:cxn ang="0">
                    <a:pos x="311" y="312"/>
                  </a:cxn>
                  <a:cxn ang="0">
                    <a:pos x="67" y="424"/>
                  </a:cxn>
                  <a:cxn ang="0">
                    <a:pos x="0" y="569"/>
                  </a:cxn>
                  <a:cxn ang="0">
                    <a:pos x="56" y="691"/>
                  </a:cxn>
                  <a:cxn ang="0">
                    <a:pos x="256" y="747"/>
                  </a:cxn>
                  <a:cxn ang="0">
                    <a:pos x="422" y="669"/>
                  </a:cxn>
                  <a:cxn ang="0">
                    <a:pos x="455" y="335"/>
                  </a:cxn>
                  <a:cxn ang="0">
                    <a:pos x="433" y="602"/>
                  </a:cxn>
                  <a:cxn ang="0">
                    <a:pos x="322" y="691"/>
                  </a:cxn>
                  <a:cxn ang="0">
                    <a:pos x="222" y="702"/>
                  </a:cxn>
                  <a:cxn ang="0">
                    <a:pos x="145" y="658"/>
                  </a:cxn>
                  <a:cxn ang="0">
                    <a:pos x="134" y="513"/>
                  </a:cxn>
                  <a:cxn ang="0">
                    <a:pos x="222" y="401"/>
                  </a:cxn>
                  <a:cxn ang="0">
                    <a:pos x="455" y="335"/>
                  </a:cxn>
                </a:cxnLst>
                <a:rect l="0" t="0" r="r" b="b"/>
                <a:pathLst>
                  <a:path w="721" h="747">
                    <a:moveTo>
                      <a:pt x="466" y="602"/>
                    </a:moveTo>
                    <a:lnTo>
                      <a:pt x="466" y="635"/>
                    </a:lnTo>
                    <a:lnTo>
                      <a:pt x="477" y="669"/>
                    </a:lnTo>
                    <a:lnTo>
                      <a:pt x="522" y="713"/>
                    </a:lnTo>
                    <a:lnTo>
                      <a:pt x="588" y="736"/>
                    </a:lnTo>
                    <a:lnTo>
                      <a:pt x="599" y="736"/>
                    </a:lnTo>
                    <a:lnTo>
                      <a:pt x="622" y="725"/>
                    </a:lnTo>
                    <a:lnTo>
                      <a:pt x="644" y="725"/>
                    </a:lnTo>
                    <a:lnTo>
                      <a:pt x="666" y="702"/>
                    </a:lnTo>
                    <a:lnTo>
                      <a:pt x="688" y="691"/>
                    </a:lnTo>
                    <a:lnTo>
                      <a:pt x="710" y="624"/>
                    </a:lnTo>
                    <a:lnTo>
                      <a:pt x="721" y="580"/>
                    </a:lnTo>
                    <a:lnTo>
                      <a:pt x="721" y="491"/>
                    </a:lnTo>
                    <a:lnTo>
                      <a:pt x="677" y="491"/>
                    </a:lnTo>
                    <a:lnTo>
                      <a:pt x="677" y="624"/>
                    </a:lnTo>
                    <a:lnTo>
                      <a:pt x="655" y="669"/>
                    </a:lnTo>
                    <a:lnTo>
                      <a:pt x="644" y="680"/>
                    </a:lnTo>
                    <a:lnTo>
                      <a:pt x="599" y="680"/>
                    </a:lnTo>
                    <a:lnTo>
                      <a:pt x="577" y="669"/>
                    </a:lnTo>
                    <a:lnTo>
                      <a:pt x="577" y="647"/>
                    </a:lnTo>
                    <a:lnTo>
                      <a:pt x="566" y="624"/>
                    </a:lnTo>
                    <a:lnTo>
                      <a:pt x="566" y="212"/>
                    </a:lnTo>
                    <a:lnTo>
                      <a:pt x="544" y="156"/>
                    </a:lnTo>
                    <a:lnTo>
                      <a:pt x="500" y="89"/>
                    </a:lnTo>
                    <a:lnTo>
                      <a:pt x="400" y="23"/>
                    </a:lnTo>
                    <a:lnTo>
                      <a:pt x="289" y="0"/>
                    </a:lnTo>
                    <a:lnTo>
                      <a:pt x="189" y="11"/>
                    </a:lnTo>
                    <a:lnTo>
                      <a:pt x="111" y="56"/>
                    </a:lnTo>
                    <a:lnTo>
                      <a:pt x="67" y="112"/>
                    </a:lnTo>
                    <a:lnTo>
                      <a:pt x="45" y="190"/>
                    </a:lnTo>
                    <a:lnTo>
                      <a:pt x="45" y="223"/>
                    </a:lnTo>
                    <a:lnTo>
                      <a:pt x="67" y="245"/>
                    </a:lnTo>
                    <a:lnTo>
                      <a:pt x="89" y="257"/>
                    </a:lnTo>
                    <a:lnTo>
                      <a:pt x="145" y="257"/>
                    </a:lnTo>
                    <a:lnTo>
                      <a:pt x="167" y="245"/>
                    </a:lnTo>
                    <a:lnTo>
                      <a:pt x="189" y="212"/>
                    </a:lnTo>
                    <a:lnTo>
                      <a:pt x="189" y="156"/>
                    </a:lnTo>
                    <a:lnTo>
                      <a:pt x="167" y="134"/>
                    </a:lnTo>
                    <a:lnTo>
                      <a:pt x="145" y="123"/>
                    </a:lnTo>
                    <a:lnTo>
                      <a:pt x="111" y="112"/>
                    </a:lnTo>
                    <a:lnTo>
                      <a:pt x="145" y="78"/>
                    </a:lnTo>
                    <a:lnTo>
                      <a:pt x="178" y="67"/>
                    </a:lnTo>
                    <a:lnTo>
                      <a:pt x="211" y="45"/>
                    </a:lnTo>
                    <a:lnTo>
                      <a:pt x="278" y="45"/>
                    </a:lnTo>
                    <a:lnTo>
                      <a:pt x="344" y="56"/>
                    </a:lnTo>
                    <a:lnTo>
                      <a:pt x="400" y="89"/>
                    </a:lnTo>
                    <a:lnTo>
                      <a:pt x="433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11" y="312"/>
                    </a:lnTo>
                    <a:lnTo>
                      <a:pt x="156" y="368"/>
                    </a:lnTo>
                    <a:lnTo>
                      <a:pt x="67" y="424"/>
                    </a:lnTo>
                    <a:lnTo>
                      <a:pt x="11" y="502"/>
                    </a:lnTo>
                    <a:lnTo>
                      <a:pt x="0" y="569"/>
                    </a:lnTo>
                    <a:lnTo>
                      <a:pt x="11" y="635"/>
                    </a:lnTo>
                    <a:lnTo>
                      <a:pt x="56" y="691"/>
                    </a:lnTo>
                    <a:lnTo>
                      <a:pt x="122" y="725"/>
                    </a:lnTo>
                    <a:lnTo>
                      <a:pt x="256" y="747"/>
                    </a:lnTo>
                    <a:lnTo>
                      <a:pt x="344" y="725"/>
                    </a:lnTo>
                    <a:lnTo>
                      <a:pt x="422" y="669"/>
                    </a:lnTo>
                    <a:lnTo>
                      <a:pt x="466" y="602"/>
                    </a:lnTo>
                    <a:close/>
                    <a:moveTo>
                      <a:pt x="455" y="335"/>
                    </a:moveTo>
                    <a:lnTo>
                      <a:pt x="455" y="502"/>
                    </a:lnTo>
                    <a:lnTo>
                      <a:pt x="433" y="602"/>
                    </a:lnTo>
                    <a:lnTo>
                      <a:pt x="389" y="658"/>
                    </a:lnTo>
                    <a:lnTo>
                      <a:pt x="322" y="691"/>
                    </a:lnTo>
                    <a:lnTo>
                      <a:pt x="267" y="702"/>
                    </a:lnTo>
                    <a:lnTo>
                      <a:pt x="222" y="702"/>
                    </a:lnTo>
                    <a:lnTo>
                      <a:pt x="178" y="680"/>
                    </a:lnTo>
                    <a:lnTo>
                      <a:pt x="145" y="658"/>
                    </a:lnTo>
                    <a:lnTo>
                      <a:pt x="122" y="569"/>
                    </a:lnTo>
                    <a:lnTo>
                      <a:pt x="134" y="513"/>
                    </a:lnTo>
                    <a:lnTo>
                      <a:pt x="167" y="457"/>
                    </a:lnTo>
                    <a:lnTo>
                      <a:pt x="222" y="401"/>
                    </a:lnTo>
                    <a:lnTo>
                      <a:pt x="311" y="357"/>
                    </a:lnTo>
                    <a:lnTo>
                      <a:pt x="455" y="3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6" name="Freeform 160"/>
              <p:cNvSpPr>
                <a:spLocks/>
              </p:cNvSpPr>
              <p:nvPr/>
            </p:nvSpPr>
            <p:spPr bwMode="auto">
              <a:xfrm>
                <a:off x="6724" y="16809"/>
                <a:ext cx="521" cy="747"/>
              </a:xfrm>
              <a:custGeom>
                <a:avLst/>
                <a:gdLst/>
                <a:ahLst/>
                <a:cxnLst>
                  <a:cxn ang="0">
                    <a:pos x="288" y="413"/>
                  </a:cxn>
                  <a:cxn ang="0">
                    <a:pos x="366" y="446"/>
                  </a:cxn>
                  <a:cxn ang="0">
                    <a:pos x="421" y="491"/>
                  </a:cxn>
                  <a:cxn ang="0">
                    <a:pos x="421" y="635"/>
                  </a:cxn>
                  <a:cxn ang="0">
                    <a:pos x="255" y="702"/>
                  </a:cxn>
                  <a:cxn ang="0">
                    <a:pos x="111" y="647"/>
                  </a:cxn>
                  <a:cxn ang="0">
                    <a:pos x="33" y="479"/>
                  </a:cxn>
                  <a:cxn ang="0">
                    <a:pos x="22" y="457"/>
                  </a:cxn>
                  <a:cxn ang="0">
                    <a:pos x="0" y="457"/>
                  </a:cxn>
                  <a:cxn ang="0">
                    <a:pos x="11" y="747"/>
                  </a:cxn>
                  <a:cxn ang="0">
                    <a:pos x="22" y="736"/>
                  </a:cxn>
                  <a:cxn ang="0">
                    <a:pos x="55" y="713"/>
                  </a:cxn>
                  <a:cxn ang="0">
                    <a:pos x="89" y="669"/>
                  </a:cxn>
                  <a:cxn ang="0">
                    <a:pos x="166" y="725"/>
                  </a:cxn>
                  <a:cxn ang="0">
                    <a:pos x="255" y="747"/>
                  </a:cxn>
                  <a:cxn ang="0">
                    <a:pos x="455" y="680"/>
                  </a:cxn>
                  <a:cxn ang="0">
                    <a:pos x="521" y="524"/>
                  </a:cxn>
                  <a:cxn ang="0">
                    <a:pos x="488" y="401"/>
                  </a:cxn>
                  <a:cxn ang="0">
                    <a:pos x="366" y="312"/>
                  </a:cxn>
                  <a:cxn ang="0">
                    <a:pos x="200" y="279"/>
                  </a:cxn>
                  <a:cxn ang="0">
                    <a:pos x="89" y="212"/>
                  </a:cxn>
                  <a:cxn ang="0">
                    <a:pos x="78" y="112"/>
                  </a:cxn>
                  <a:cxn ang="0">
                    <a:pos x="166" y="45"/>
                  </a:cxn>
                  <a:cxn ang="0">
                    <a:pos x="344" y="45"/>
                  </a:cxn>
                  <a:cxn ang="0">
                    <a:pos x="421" y="145"/>
                  </a:cxn>
                  <a:cxn ang="0">
                    <a:pos x="433" y="234"/>
                  </a:cxn>
                  <a:cxn ang="0">
                    <a:pos x="466" y="245"/>
                  </a:cxn>
                  <a:cxn ang="0">
                    <a:pos x="477" y="11"/>
                  </a:cxn>
                  <a:cxn ang="0">
                    <a:pos x="410" y="45"/>
                  </a:cxn>
                  <a:cxn ang="0">
                    <a:pos x="355" y="23"/>
                  </a:cxn>
                  <a:cxn ang="0">
                    <a:pos x="277" y="0"/>
                  </a:cxn>
                  <a:cxn ang="0">
                    <a:pos x="155" y="11"/>
                  </a:cxn>
                  <a:cxn ang="0">
                    <a:pos x="33" y="89"/>
                  </a:cxn>
                  <a:cxn ang="0">
                    <a:pos x="0" y="245"/>
                  </a:cxn>
                  <a:cxn ang="0">
                    <a:pos x="33" y="312"/>
                  </a:cxn>
                  <a:cxn ang="0">
                    <a:pos x="111" y="368"/>
                  </a:cxn>
                  <a:cxn ang="0">
                    <a:pos x="277" y="413"/>
                  </a:cxn>
                </a:cxnLst>
                <a:rect l="0" t="0" r="r" b="b"/>
                <a:pathLst>
                  <a:path w="521" h="747">
                    <a:moveTo>
                      <a:pt x="277" y="413"/>
                    </a:moveTo>
                    <a:lnTo>
                      <a:pt x="288" y="413"/>
                    </a:lnTo>
                    <a:lnTo>
                      <a:pt x="322" y="424"/>
                    </a:lnTo>
                    <a:lnTo>
                      <a:pt x="366" y="446"/>
                    </a:lnTo>
                    <a:lnTo>
                      <a:pt x="399" y="468"/>
                    </a:lnTo>
                    <a:lnTo>
                      <a:pt x="421" y="491"/>
                    </a:lnTo>
                    <a:lnTo>
                      <a:pt x="444" y="557"/>
                    </a:lnTo>
                    <a:lnTo>
                      <a:pt x="421" y="635"/>
                    </a:lnTo>
                    <a:lnTo>
                      <a:pt x="366" y="691"/>
                    </a:lnTo>
                    <a:lnTo>
                      <a:pt x="255" y="702"/>
                    </a:lnTo>
                    <a:lnTo>
                      <a:pt x="166" y="691"/>
                    </a:lnTo>
                    <a:lnTo>
                      <a:pt x="111" y="647"/>
                    </a:lnTo>
                    <a:lnTo>
                      <a:pt x="67" y="569"/>
                    </a:lnTo>
                    <a:lnTo>
                      <a:pt x="33" y="479"/>
                    </a:lnTo>
                    <a:lnTo>
                      <a:pt x="33" y="457"/>
                    </a:lnTo>
                    <a:lnTo>
                      <a:pt x="22" y="457"/>
                    </a:lnTo>
                    <a:lnTo>
                      <a:pt x="11" y="446"/>
                    </a:lnTo>
                    <a:lnTo>
                      <a:pt x="0" y="457"/>
                    </a:lnTo>
                    <a:lnTo>
                      <a:pt x="0" y="736"/>
                    </a:lnTo>
                    <a:lnTo>
                      <a:pt x="11" y="747"/>
                    </a:lnTo>
                    <a:lnTo>
                      <a:pt x="22" y="747"/>
                    </a:lnTo>
                    <a:lnTo>
                      <a:pt x="22" y="736"/>
                    </a:lnTo>
                    <a:lnTo>
                      <a:pt x="33" y="725"/>
                    </a:lnTo>
                    <a:lnTo>
                      <a:pt x="55" y="713"/>
                    </a:lnTo>
                    <a:lnTo>
                      <a:pt x="55" y="702"/>
                    </a:lnTo>
                    <a:lnTo>
                      <a:pt x="89" y="669"/>
                    </a:lnTo>
                    <a:lnTo>
                      <a:pt x="133" y="702"/>
                    </a:lnTo>
                    <a:lnTo>
                      <a:pt x="166" y="725"/>
                    </a:lnTo>
                    <a:lnTo>
                      <a:pt x="233" y="747"/>
                    </a:lnTo>
                    <a:lnTo>
                      <a:pt x="255" y="747"/>
                    </a:lnTo>
                    <a:lnTo>
                      <a:pt x="377" y="725"/>
                    </a:lnTo>
                    <a:lnTo>
                      <a:pt x="455" y="680"/>
                    </a:lnTo>
                    <a:lnTo>
                      <a:pt x="499" y="602"/>
                    </a:lnTo>
                    <a:lnTo>
                      <a:pt x="521" y="524"/>
                    </a:lnTo>
                    <a:lnTo>
                      <a:pt x="499" y="435"/>
                    </a:lnTo>
                    <a:lnTo>
                      <a:pt x="488" y="401"/>
                    </a:lnTo>
                    <a:lnTo>
                      <a:pt x="455" y="368"/>
                    </a:lnTo>
                    <a:lnTo>
                      <a:pt x="366" y="312"/>
                    </a:lnTo>
                    <a:lnTo>
                      <a:pt x="266" y="290"/>
                    </a:lnTo>
                    <a:lnTo>
                      <a:pt x="200" y="279"/>
                    </a:lnTo>
                    <a:lnTo>
                      <a:pt x="133" y="257"/>
                    </a:lnTo>
                    <a:lnTo>
                      <a:pt x="89" y="212"/>
                    </a:lnTo>
                    <a:lnTo>
                      <a:pt x="67" y="156"/>
                    </a:lnTo>
                    <a:lnTo>
                      <a:pt x="78" y="112"/>
                    </a:lnTo>
                    <a:lnTo>
                      <a:pt x="111" y="78"/>
                    </a:lnTo>
                    <a:lnTo>
                      <a:pt x="166" y="45"/>
                    </a:lnTo>
                    <a:lnTo>
                      <a:pt x="255" y="34"/>
                    </a:lnTo>
                    <a:lnTo>
                      <a:pt x="344" y="45"/>
                    </a:lnTo>
                    <a:lnTo>
                      <a:pt x="388" y="89"/>
                    </a:lnTo>
                    <a:lnTo>
                      <a:pt x="421" y="145"/>
                    </a:lnTo>
                    <a:lnTo>
                      <a:pt x="433" y="190"/>
                    </a:lnTo>
                    <a:lnTo>
                      <a:pt x="433" y="234"/>
                    </a:lnTo>
                    <a:lnTo>
                      <a:pt x="444" y="245"/>
                    </a:lnTo>
                    <a:lnTo>
                      <a:pt x="466" y="245"/>
                    </a:lnTo>
                    <a:lnTo>
                      <a:pt x="477" y="234"/>
                    </a:lnTo>
                    <a:lnTo>
                      <a:pt x="477" y="11"/>
                    </a:lnTo>
                    <a:lnTo>
                      <a:pt x="455" y="0"/>
                    </a:lnTo>
                    <a:lnTo>
                      <a:pt x="410" y="45"/>
                    </a:lnTo>
                    <a:lnTo>
                      <a:pt x="399" y="45"/>
                    </a:lnTo>
                    <a:lnTo>
                      <a:pt x="355" y="23"/>
                    </a:lnTo>
                    <a:lnTo>
                      <a:pt x="311" y="11"/>
                    </a:lnTo>
                    <a:lnTo>
                      <a:pt x="277" y="0"/>
                    </a:lnTo>
                    <a:lnTo>
                      <a:pt x="255" y="0"/>
                    </a:lnTo>
                    <a:lnTo>
                      <a:pt x="155" y="11"/>
                    </a:lnTo>
                    <a:lnTo>
                      <a:pt x="78" y="45"/>
                    </a:lnTo>
                    <a:lnTo>
                      <a:pt x="33" y="89"/>
                    </a:lnTo>
                    <a:lnTo>
                      <a:pt x="0" y="145"/>
                    </a:lnTo>
                    <a:lnTo>
                      <a:pt x="0" y="245"/>
                    </a:lnTo>
                    <a:lnTo>
                      <a:pt x="11" y="279"/>
                    </a:lnTo>
                    <a:lnTo>
                      <a:pt x="33" y="312"/>
                    </a:lnTo>
                    <a:lnTo>
                      <a:pt x="67" y="335"/>
                    </a:lnTo>
                    <a:lnTo>
                      <a:pt x="111" y="368"/>
                    </a:lnTo>
                    <a:lnTo>
                      <a:pt x="177" y="390"/>
                    </a:lnTo>
                    <a:lnTo>
                      <a:pt x="277" y="4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7" name="Freeform 161"/>
              <p:cNvSpPr>
                <a:spLocks noEditPoints="1"/>
              </p:cNvSpPr>
              <p:nvPr/>
            </p:nvSpPr>
            <p:spPr bwMode="auto">
              <a:xfrm>
                <a:off x="7345" y="16809"/>
                <a:ext cx="610" cy="747"/>
              </a:xfrm>
              <a:custGeom>
                <a:avLst/>
                <a:gdLst/>
                <a:ahLst/>
                <a:cxnLst>
                  <a:cxn ang="0">
                    <a:pos x="577" y="357"/>
                  </a:cxn>
                  <a:cxn ang="0">
                    <a:pos x="599" y="357"/>
                  </a:cxn>
                  <a:cxn ang="0">
                    <a:pos x="610" y="346"/>
                  </a:cxn>
                  <a:cxn ang="0">
                    <a:pos x="610" y="323"/>
                  </a:cxn>
                  <a:cxn ang="0">
                    <a:pos x="599" y="223"/>
                  </a:cxn>
                  <a:cxn ang="0">
                    <a:pos x="566" y="145"/>
                  </a:cxn>
                  <a:cxn ang="0">
                    <a:pos x="521" y="67"/>
                  </a:cxn>
                  <a:cxn ang="0">
                    <a:pos x="433" y="23"/>
                  </a:cxn>
                  <a:cxn ang="0">
                    <a:pos x="333" y="0"/>
                  </a:cxn>
                  <a:cxn ang="0">
                    <a:pos x="200" y="34"/>
                  </a:cxn>
                  <a:cxn ang="0">
                    <a:pos x="89" y="112"/>
                  </a:cxn>
                  <a:cxn ang="0">
                    <a:pos x="22" y="234"/>
                  </a:cxn>
                  <a:cxn ang="0">
                    <a:pos x="0" y="368"/>
                  </a:cxn>
                  <a:cxn ang="0">
                    <a:pos x="22" y="524"/>
                  </a:cxn>
                  <a:cxn ang="0">
                    <a:pos x="100" y="635"/>
                  </a:cxn>
                  <a:cxn ang="0">
                    <a:pos x="211" y="713"/>
                  </a:cxn>
                  <a:cxn ang="0">
                    <a:pos x="344" y="747"/>
                  </a:cxn>
                  <a:cxn ang="0">
                    <a:pos x="444" y="725"/>
                  </a:cxn>
                  <a:cxn ang="0">
                    <a:pos x="521" y="680"/>
                  </a:cxn>
                  <a:cxn ang="0">
                    <a:pos x="577" y="624"/>
                  </a:cxn>
                  <a:cxn ang="0">
                    <a:pos x="610" y="569"/>
                  </a:cxn>
                  <a:cxn ang="0">
                    <a:pos x="610" y="524"/>
                  </a:cxn>
                  <a:cxn ang="0">
                    <a:pos x="599" y="513"/>
                  </a:cxn>
                  <a:cxn ang="0">
                    <a:pos x="588" y="513"/>
                  </a:cxn>
                  <a:cxn ang="0">
                    <a:pos x="577" y="524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77" y="669"/>
                  </a:cxn>
                  <a:cxn ang="0">
                    <a:pos x="422" y="691"/>
                  </a:cxn>
                  <a:cxn ang="0">
                    <a:pos x="377" y="702"/>
                  </a:cxn>
                  <a:cxn ang="0">
                    <a:pos x="355" y="702"/>
                  </a:cxn>
                  <a:cxn ang="0">
                    <a:pos x="289" y="691"/>
                  </a:cxn>
                  <a:cxn ang="0">
                    <a:pos x="222" y="647"/>
                  </a:cxn>
                  <a:cxn ang="0">
                    <a:pos x="178" y="591"/>
                  </a:cxn>
                  <a:cxn ang="0">
                    <a:pos x="144" y="513"/>
                  </a:cxn>
                  <a:cxn ang="0">
                    <a:pos x="133" y="424"/>
                  </a:cxn>
                  <a:cxn ang="0">
                    <a:pos x="133" y="357"/>
                  </a:cxn>
                  <a:cxn ang="0">
                    <a:pos x="577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189" y="123"/>
                  </a:cxn>
                  <a:cxn ang="0">
                    <a:pos x="244" y="67"/>
                  </a:cxn>
                  <a:cxn ang="0">
                    <a:pos x="289" y="45"/>
                  </a:cxn>
                  <a:cxn ang="0">
                    <a:pos x="333" y="45"/>
                  </a:cxn>
                  <a:cxn ang="0">
                    <a:pos x="411" y="67"/>
                  </a:cxn>
                  <a:cxn ang="0">
                    <a:pos x="466" y="123"/>
                  </a:cxn>
                  <a:cxn ang="0">
                    <a:pos x="499" y="190"/>
                  </a:cxn>
                  <a:cxn ang="0">
                    <a:pos x="510" y="268"/>
                  </a:cxn>
                  <a:cxn ang="0">
                    <a:pos x="510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10" h="747">
                    <a:moveTo>
                      <a:pt x="577" y="357"/>
                    </a:moveTo>
                    <a:lnTo>
                      <a:pt x="599" y="357"/>
                    </a:lnTo>
                    <a:lnTo>
                      <a:pt x="610" y="346"/>
                    </a:lnTo>
                    <a:lnTo>
                      <a:pt x="610" y="323"/>
                    </a:lnTo>
                    <a:lnTo>
                      <a:pt x="599" y="223"/>
                    </a:lnTo>
                    <a:lnTo>
                      <a:pt x="566" y="145"/>
                    </a:lnTo>
                    <a:lnTo>
                      <a:pt x="521" y="67"/>
                    </a:lnTo>
                    <a:lnTo>
                      <a:pt x="433" y="23"/>
                    </a:lnTo>
                    <a:lnTo>
                      <a:pt x="333" y="0"/>
                    </a:lnTo>
                    <a:lnTo>
                      <a:pt x="200" y="34"/>
                    </a:lnTo>
                    <a:lnTo>
                      <a:pt x="89" y="112"/>
                    </a:lnTo>
                    <a:lnTo>
                      <a:pt x="22" y="234"/>
                    </a:lnTo>
                    <a:lnTo>
                      <a:pt x="0" y="368"/>
                    </a:lnTo>
                    <a:lnTo>
                      <a:pt x="22" y="524"/>
                    </a:lnTo>
                    <a:lnTo>
                      <a:pt x="100" y="635"/>
                    </a:lnTo>
                    <a:lnTo>
                      <a:pt x="211" y="713"/>
                    </a:lnTo>
                    <a:lnTo>
                      <a:pt x="344" y="747"/>
                    </a:lnTo>
                    <a:lnTo>
                      <a:pt x="444" y="725"/>
                    </a:lnTo>
                    <a:lnTo>
                      <a:pt x="521" y="680"/>
                    </a:lnTo>
                    <a:lnTo>
                      <a:pt x="577" y="624"/>
                    </a:lnTo>
                    <a:lnTo>
                      <a:pt x="610" y="569"/>
                    </a:lnTo>
                    <a:lnTo>
                      <a:pt x="610" y="524"/>
                    </a:lnTo>
                    <a:lnTo>
                      <a:pt x="599" y="513"/>
                    </a:lnTo>
                    <a:lnTo>
                      <a:pt x="588" y="513"/>
                    </a:lnTo>
                    <a:lnTo>
                      <a:pt x="577" y="524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77" y="669"/>
                    </a:lnTo>
                    <a:lnTo>
                      <a:pt x="422" y="691"/>
                    </a:lnTo>
                    <a:lnTo>
                      <a:pt x="377" y="702"/>
                    </a:lnTo>
                    <a:lnTo>
                      <a:pt x="355" y="702"/>
                    </a:lnTo>
                    <a:lnTo>
                      <a:pt x="289" y="691"/>
                    </a:lnTo>
                    <a:lnTo>
                      <a:pt x="222" y="647"/>
                    </a:lnTo>
                    <a:lnTo>
                      <a:pt x="178" y="591"/>
                    </a:lnTo>
                    <a:lnTo>
                      <a:pt x="144" y="513"/>
                    </a:lnTo>
                    <a:lnTo>
                      <a:pt x="133" y="424"/>
                    </a:lnTo>
                    <a:lnTo>
                      <a:pt x="133" y="357"/>
                    </a:lnTo>
                    <a:lnTo>
                      <a:pt x="577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189" y="123"/>
                    </a:lnTo>
                    <a:lnTo>
                      <a:pt x="244" y="67"/>
                    </a:lnTo>
                    <a:lnTo>
                      <a:pt x="289" y="45"/>
                    </a:lnTo>
                    <a:lnTo>
                      <a:pt x="333" y="45"/>
                    </a:lnTo>
                    <a:lnTo>
                      <a:pt x="411" y="67"/>
                    </a:lnTo>
                    <a:lnTo>
                      <a:pt x="466" y="123"/>
                    </a:lnTo>
                    <a:lnTo>
                      <a:pt x="499" y="190"/>
                    </a:lnTo>
                    <a:lnTo>
                      <a:pt x="510" y="268"/>
                    </a:lnTo>
                    <a:lnTo>
                      <a:pt x="510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8" name="Freeform 162"/>
              <p:cNvSpPr>
                <a:spLocks/>
              </p:cNvSpPr>
              <p:nvPr/>
            </p:nvSpPr>
            <p:spPr bwMode="auto">
              <a:xfrm>
                <a:off x="8587" y="16820"/>
                <a:ext cx="533" cy="714"/>
              </a:xfrm>
              <a:custGeom>
                <a:avLst/>
                <a:gdLst/>
                <a:ahLst/>
                <a:cxnLst>
                  <a:cxn ang="0">
                    <a:pos x="233" y="591"/>
                  </a:cxn>
                  <a:cxn ang="0">
                    <a:pos x="233" y="346"/>
                  </a:cxn>
                  <a:cxn ang="0">
                    <a:pos x="245" y="223"/>
                  </a:cxn>
                  <a:cxn ang="0">
                    <a:pos x="278" y="134"/>
                  </a:cxn>
                  <a:cxn ang="0">
                    <a:pos x="344" y="67"/>
                  </a:cxn>
                  <a:cxn ang="0">
                    <a:pos x="422" y="34"/>
                  </a:cxn>
                  <a:cxn ang="0">
                    <a:pos x="433" y="34"/>
                  </a:cxn>
                  <a:cxn ang="0">
                    <a:pos x="433" y="45"/>
                  </a:cxn>
                  <a:cxn ang="0">
                    <a:pos x="422" y="56"/>
                  </a:cxn>
                  <a:cxn ang="0">
                    <a:pos x="400" y="101"/>
                  </a:cxn>
                  <a:cxn ang="0">
                    <a:pos x="411" y="134"/>
                  </a:cxn>
                  <a:cxn ang="0">
                    <a:pos x="422" y="156"/>
                  </a:cxn>
                  <a:cxn ang="0">
                    <a:pos x="444" y="168"/>
                  </a:cxn>
                  <a:cxn ang="0">
                    <a:pos x="489" y="168"/>
                  </a:cxn>
                  <a:cxn ang="0">
                    <a:pos x="511" y="156"/>
                  </a:cxn>
                  <a:cxn ang="0">
                    <a:pos x="522" y="145"/>
                  </a:cxn>
                  <a:cxn ang="0">
                    <a:pos x="533" y="123"/>
                  </a:cxn>
                  <a:cxn ang="0">
                    <a:pos x="533" y="67"/>
                  </a:cxn>
                  <a:cxn ang="0">
                    <a:pos x="489" y="23"/>
                  </a:cxn>
                  <a:cxn ang="0">
                    <a:pos x="422" y="0"/>
                  </a:cxn>
                  <a:cxn ang="0">
                    <a:pos x="344" y="23"/>
                  </a:cxn>
                  <a:cxn ang="0">
                    <a:pos x="289" y="67"/>
                  </a:cxn>
                  <a:cxn ang="0">
                    <a:pos x="245" y="123"/>
                  </a:cxn>
                  <a:cxn ang="0">
                    <a:pos x="222" y="179"/>
                  </a:cxn>
                  <a:cxn ang="0">
                    <a:pos x="22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78" y="78"/>
                  </a:cxn>
                  <a:cxn ang="0">
                    <a:pos x="123" y="101"/>
                  </a:cxn>
                  <a:cxn ang="0">
                    <a:pos x="123" y="624"/>
                  </a:cxn>
                  <a:cxn ang="0">
                    <a:pos x="111" y="647"/>
                  </a:cxn>
                  <a:cxn ang="0">
                    <a:pos x="100" y="658"/>
                  </a:cxn>
                  <a:cxn ang="0">
                    <a:pos x="4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89" y="714"/>
                  </a:cxn>
                  <a:cxn ang="0">
                    <a:pos x="389" y="669"/>
                  </a:cxn>
                  <a:cxn ang="0">
                    <a:pos x="300" y="669"/>
                  </a:cxn>
                  <a:cxn ang="0">
                    <a:pos x="267" y="658"/>
                  </a:cxn>
                  <a:cxn ang="0">
                    <a:pos x="245" y="647"/>
                  </a:cxn>
                  <a:cxn ang="0">
                    <a:pos x="233" y="636"/>
                  </a:cxn>
                  <a:cxn ang="0">
                    <a:pos x="233" y="591"/>
                  </a:cxn>
                </a:cxnLst>
                <a:rect l="0" t="0" r="r" b="b"/>
                <a:pathLst>
                  <a:path w="533" h="714">
                    <a:moveTo>
                      <a:pt x="233" y="591"/>
                    </a:moveTo>
                    <a:lnTo>
                      <a:pt x="233" y="346"/>
                    </a:lnTo>
                    <a:lnTo>
                      <a:pt x="245" y="223"/>
                    </a:lnTo>
                    <a:lnTo>
                      <a:pt x="278" y="134"/>
                    </a:lnTo>
                    <a:lnTo>
                      <a:pt x="344" y="67"/>
                    </a:lnTo>
                    <a:lnTo>
                      <a:pt x="422" y="34"/>
                    </a:lnTo>
                    <a:lnTo>
                      <a:pt x="433" y="34"/>
                    </a:lnTo>
                    <a:lnTo>
                      <a:pt x="433" y="45"/>
                    </a:lnTo>
                    <a:lnTo>
                      <a:pt x="422" y="56"/>
                    </a:lnTo>
                    <a:lnTo>
                      <a:pt x="400" y="101"/>
                    </a:lnTo>
                    <a:lnTo>
                      <a:pt x="411" y="134"/>
                    </a:lnTo>
                    <a:lnTo>
                      <a:pt x="422" y="156"/>
                    </a:lnTo>
                    <a:lnTo>
                      <a:pt x="444" y="168"/>
                    </a:lnTo>
                    <a:lnTo>
                      <a:pt x="489" y="168"/>
                    </a:lnTo>
                    <a:lnTo>
                      <a:pt x="511" y="156"/>
                    </a:lnTo>
                    <a:lnTo>
                      <a:pt x="522" y="145"/>
                    </a:lnTo>
                    <a:lnTo>
                      <a:pt x="533" y="123"/>
                    </a:lnTo>
                    <a:lnTo>
                      <a:pt x="533" y="67"/>
                    </a:lnTo>
                    <a:lnTo>
                      <a:pt x="489" y="23"/>
                    </a:lnTo>
                    <a:lnTo>
                      <a:pt x="422" y="0"/>
                    </a:lnTo>
                    <a:lnTo>
                      <a:pt x="344" y="23"/>
                    </a:lnTo>
                    <a:lnTo>
                      <a:pt x="289" y="67"/>
                    </a:lnTo>
                    <a:lnTo>
                      <a:pt x="245" y="123"/>
                    </a:lnTo>
                    <a:lnTo>
                      <a:pt x="222" y="179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78" y="78"/>
                    </a:lnTo>
                    <a:lnTo>
                      <a:pt x="123" y="101"/>
                    </a:lnTo>
                    <a:lnTo>
                      <a:pt x="123" y="624"/>
                    </a:lnTo>
                    <a:lnTo>
                      <a:pt x="111" y="647"/>
                    </a:lnTo>
                    <a:lnTo>
                      <a:pt x="100" y="658"/>
                    </a:lnTo>
                    <a:lnTo>
                      <a:pt x="4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89" y="714"/>
                    </a:lnTo>
                    <a:lnTo>
                      <a:pt x="389" y="669"/>
                    </a:lnTo>
                    <a:lnTo>
                      <a:pt x="300" y="669"/>
                    </a:lnTo>
                    <a:lnTo>
                      <a:pt x="267" y="658"/>
                    </a:lnTo>
                    <a:lnTo>
                      <a:pt x="245" y="647"/>
                    </a:lnTo>
                    <a:lnTo>
                      <a:pt x="233" y="636"/>
                    </a:lnTo>
                    <a:lnTo>
                      <a:pt x="233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39" name="Freeform 163"/>
              <p:cNvSpPr>
                <a:spLocks/>
              </p:cNvSpPr>
              <p:nvPr/>
            </p:nvSpPr>
            <p:spPr bwMode="auto">
              <a:xfrm>
                <a:off x="9220" y="16820"/>
                <a:ext cx="809" cy="736"/>
              </a:xfrm>
              <a:custGeom>
                <a:avLst/>
                <a:gdLst/>
                <a:ahLst/>
                <a:cxnLst>
                  <a:cxn ang="0">
                    <a:pos x="577" y="591"/>
                  </a:cxn>
                  <a:cxn ang="0">
                    <a:pos x="577" y="736"/>
                  </a:cxn>
                  <a:cxn ang="0">
                    <a:pos x="809" y="714"/>
                  </a:cxn>
                  <a:cxn ang="0">
                    <a:pos x="809" y="669"/>
                  </a:cxn>
                  <a:cxn ang="0">
                    <a:pos x="765" y="669"/>
                  </a:cxn>
                  <a:cxn ang="0">
                    <a:pos x="721" y="658"/>
                  </a:cxn>
                  <a:cxn ang="0">
                    <a:pos x="699" y="647"/>
                  </a:cxn>
                  <a:cxn ang="0">
                    <a:pos x="687" y="636"/>
                  </a:cxn>
                  <a:cxn ang="0">
                    <a:pos x="687" y="613"/>
                  </a:cxn>
                  <a:cxn ang="0">
                    <a:pos x="676" y="569"/>
                  </a:cxn>
                  <a:cxn ang="0">
                    <a:pos x="676" y="0"/>
                  </a:cxn>
                  <a:cxn ang="0">
                    <a:pos x="443" y="23"/>
                  </a:cxn>
                  <a:cxn ang="0">
                    <a:pos x="443" y="67"/>
                  </a:cxn>
                  <a:cxn ang="0">
                    <a:pos x="488" y="67"/>
                  </a:cxn>
                  <a:cxn ang="0">
                    <a:pos x="532" y="78"/>
                  </a:cxn>
                  <a:cxn ang="0">
                    <a:pos x="554" y="90"/>
                  </a:cxn>
                  <a:cxn ang="0">
                    <a:pos x="565" y="101"/>
                  </a:cxn>
                  <a:cxn ang="0">
                    <a:pos x="565" y="446"/>
                  </a:cxn>
                  <a:cxn ang="0">
                    <a:pos x="554" y="546"/>
                  </a:cxn>
                  <a:cxn ang="0">
                    <a:pos x="521" y="624"/>
                  </a:cxn>
                  <a:cxn ang="0">
                    <a:pos x="455" y="680"/>
                  </a:cxn>
                  <a:cxn ang="0">
                    <a:pos x="377" y="691"/>
                  </a:cxn>
                  <a:cxn ang="0">
                    <a:pos x="333" y="691"/>
                  </a:cxn>
                  <a:cxn ang="0">
                    <a:pos x="299" y="680"/>
                  </a:cxn>
                  <a:cxn ang="0">
                    <a:pos x="277" y="669"/>
                  </a:cxn>
                  <a:cxn ang="0">
                    <a:pos x="255" y="647"/>
                  </a:cxn>
                  <a:cxn ang="0">
                    <a:pos x="244" y="624"/>
                  </a:cxn>
                  <a:cxn ang="0">
                    <a:pos x="244" y="602"/>
                  </a:cxn>
                  <a:cxn ang="0">
                    <a:pos x="233" y="569"/>
                  </a:cxn>
                  <a:cxn ang="0">
                    <a:pos x="233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100" y="78"/>
                  </a:cxn>
                  <a:cxn ang="0">
                    <a:pos x="122" y="123"/>
                  </a:cxn>
                  <a:cxn ang="0">
                    <a:pos x="122" y="524"/>
                  </a:cxn>
                  <a:cxn ang="0">
                    <a:pos x="133" y="580"/>
                  </a:cxn>
                  <a:cxn ang="0">
                    <a:pos x="155" y="647"/>
                  </a:cxn>
                  <a:cxn ang="0">
                    <a:pos x="199" y="691"/>
                  </a:cxn>
                  <a:cxn ang="0">
                    <a:pos x="266" y="725"/>
                  </a:cxn>
                  <a:cxn ang="0">
                    <a:pos x="366" y="736"/>
                  </a:cxn>
                  <a:cxn ang="0">
                    <a:pos x="455" y="714"/>
                  </a:cxn>
                  <a:cxn ang="0">
                    <a:pos x="521" y="669"/>
                  </a:cxn>
                  <a:cxn ang="0">
                    <a:pos x="577" y="591"/>
                  </a:cxn>
                </a:cxnLst>
                <a:rect l="0" t="0" r="r" b="b"/>
                <a:pathLst>
                  <a:path w="809" h="736">
                    <a:moveTo>
                      <a:pt x="577" y="591"/>
                    </a:moveTo>
                    <a:lnTo>
                      <a:pt x="577" y="736"/>
                    </a:lnTo>
                    <a:lnTo>
                      <a:pt x="809" y="714"/>
                    </a:lnTo>
                    <a:lnTo>
                      <a:pt x="809" y="669"/>
                    </a:lnTo>
                    <a:lnTo>
                      <a:pt x="765" y="669"/>
                    </a:lnTo>
                    <a:lnTo>
                      <a:pt x="721" y="658"/>
                    </a:lnTo>
                    <a:lnTo>
                      <a:pt x="699" y="647"/>
                    </a:lnTo>
                    <a:lnTo>
                      <a:pt x="687" y="636"/>
                    </a:lnTo>
                    <a:lnTo>
                      <a:pt x="687" y="613"/>
                    </a:lnTo>
                    <a:lnTo>
                      <a:pt x="676" y="569"/>
                    </a:lnTo>
                    <a:lnTo>
                      <a:pt x="676" y="0"/>
                    </a:lnTo>
                    <a:lnTo>
                      <a:pt x="443" y="23"/>
                    </a:lnTo>
                    <a:lnTo>
                      <a:pt x="443" y="67"/>
                    </a:lnTo>
                    <a:lnTo>
                      <a:pt x="488" y="67"/>
                    </a:lnTo>
                    <a:lnTo>
                      <a:pt x="532" y="78"/>
                    </a:lnTo>
                    <a:lnTo>
                      <a:pt x="554" y="90"/>
                    </a:lnTo>
                    <a:lnTo>
                      <a:pt x="565" y="101"/>
                    </a:lnTo>
                    <a:lnTo>
                      <a:pt x="565" y="446"/>
                    </a:lnTo>
                    <a:lnTo>
                      <a:pt x="554" y="546"/>
                    </a:lnTo>
                    <a:lnTo>
                      <a:pt x="521" y="624"/>
                    </a:lnTo>
                    <a:lnTo>
                      <a:pt x="455" y="680"/>
                    </a:lnTo>
                    <a:lnTo>
                      <a:pt x="377" y="691"/>
                    </a:lnTo>
                    <a:lnTo>
                      <a:pt x="333" y="691"/>
                    </a:lnTo>
                    <a:lnTo>
                      <a:pt x="299" y="680"/>
                    </a:lnTo>
                    <a:lnTo>
                      <a:pt x="277" y="669"/>
                    </a:lnTo>
                    <a:lnTo>
                      <a:pt x="255" y="647"/>
                    </a:lnTo>
                    <a:lnTo>
                      <a:pt x="244" y="624"/>
                    </a:lnTo>
                    <a:lnTo>
                      <a:pt x="244" y="602"/>
                    </a:lnTo>
                    <a:lnTo>
                      <a:pt x="233" y="569"/>
                    </a:lnTo>
                    <a:lnTo>
                      <a:pt x="233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100" y="78"/>
                    </a:lnTo>
                    <a:lnTo>
                      <a:pt x="122" y="123"/>
                    </a:lnTo>
                    <a:lnTo>
                      <a:pt x="122" y="524"/>
                    </a:lnTo>
                    <a:lnTo>
                      <a:pt x="133" y="580"/>
                    </a:lnTo>
                    <a:lnTo>
                      <a:pt x="155" y="647"/>
                    </a:lnTo>
                    <a:lnTo>
                      <a:pt x="199" y="691"/>
                    </a:lnTo>
                    <a:lnTo>
                      <a:pt x="266" y="725"/>
                    </a:lnTo>
                    <a:lnTo>
                      <a:pt x="366" y="736"/>
                    </a:lnTo>
                    <a:lnTo>
                      <a:pt x="455" y="714"/>
                    </a:lnTo>
                    <a:lnTo>
                      <a:pt x="521" y="669"/>
                    </a:lnTo>
                    <a:lnTo>
                      <a:pt x="577" y="5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0" name="Freeform 164"/>
              <p:cNvSpPr>
                <a:spLocks/>
              </p:cNvSpPr>
              <p:nvPr/>
            </p:nvSpPr>
            <p:spPr bwMode="auto">
              <a:xfrm>
                <a:off x="10107" y="16820"/>
                <a:ext cx="810" cy="714"/>
              </a:xfrm>
              <a:custGeom>
                <a:avLst/>
                <a:gdLst/>
                <a:ahLst/>
                <a:cxnLst>
                  <a:cxn ang="0">
                    <a:pos x="122" y="156"/>
                  </a:cxn>
                  <a:cxn ang="0">
                    <a:pos x="122" y="647"/>
                  </a:cxn>
                  <a:cxn ang="0">
                    <a:pos x="100" y="658"/>
                  </a:cxn>
                  <a:cxn ang="0">
                    <a:pos x="4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66" y="714"/>
                  </a:cxn>
                  <a:cxn ang="0">
                    <a:pos x="366" y="669"/>
                  </a:cxn>
                  <a:cxn ang="0">
                    <a:pos x="322" y="669"/>
                  </a:cxn>
                  <a:cxn ang="0">
                    <a:pos x="289" y="658"/>
                  </a:cxn>
                  <a:cxn ang="0">
                    <a:pos x="255" y="658"/>
                  </a:cxn>
                  <a:cxn ang="0">
                    <a:pos x="244" y="647"/>
                  </a:cxn>
                  <a:cxn ang="0">
                    <a:pos x="244" y="624"/>
                  </a:cxn>
                  <a:cxn ang="0">
                    <a:pos x="233" y="591"/>
                  </a:cxn>
                  <a:cxn ang="0">
                    <a:pos x="233" y="301"/>
                  </a:cxn>
                  <a:cxn ang="0">
                    <a:pos x="255" y="190"/>
                  </a:cxn>
                  <a:cxn ang="0">
                    <a:pos x="311" y="101"/>
                  </a:cxn>
                  <a:cxn ang="0">
                    <a:pos x="377" y="56"/>
                  </a:cxn>
                  <a:cxn ang="0">
                    <a:pos x="455" y="34"/>
                  </a:cxn>
                  <a:cxn ang="0">
                    <a:pos x="510" y="56"/>
                  </a:cxn>
                  <a:cxn ang="0">
                    <a:pos x="555" y="90"/>
                  </a:cxn>
                  <a:cxn ang="0">
                    <a:pos x="566" y="145"/>
                  </a:cxn>
                  <a:cxn ang="0">
                    <a:pos x="577" y="212"/>
                  </a:cxn>
                  <a:cxn ang="0">
                    <a:pos x="577" y="624"/>
                  </a:cxn>
                  <a:cxn ang="0">
                    <a:pos x="555" y="647"/>
                  </a:cxn>
                  <a:cxn ang="0">
                    <a:pos x="533" y="658"/>
                  </a:cxn>
                  <a:cxn ang="0">
                    <a:pos x="499" y="658"/>
                  </a:cxn>
                  <a:cxn ang="0">
                    <a:pos x="444" y="669"/>
                  </a:cxn>
                  <a:cxn ang="0">
                    <a:pos x="444" y="714"/>
                  </a:cxn>
                  <a:cxn ang="0">
                    <a:pos x="810" y="714"/>
                  </a:cxn>
                  <a:cxn ang="0">
                    <a:pos x="810" y="669"/>
                  </a:cxn>
                  <a:cxn ang="0">
                    <a:pos x="766" y="669"/>
                  </a:cxn>
                  <a:cxn ang="0">
                    <a:pos x="732" y="658"/>
                  </a:cxn>
                  <a:cxn ang="0">
                    <a:pos x="699" y="658"/>
                  </a:cxn>
                  <a:cxn ang="0">
                    <a:pos x="677" y="613"/>
                  </a:cxn>
                  <a:cxn ang="0">
                    <a:pos x="677" y="201"/>
                  </a:cxn>
                  <a:cxn ang="0">
                    <a:pos x="666" y="123"/>
                  </a:cxn>
                  <a:cxn ang="0">
                    <a:pos x="632" y="67"/>
                  </a:cxn>
                  <a:cxn ang="0">
                    <a:pos x="610" y="45"/>
                  </a:cxn>
                  <a:cxn ang="0">
                    <a:pos x="588" y="34"/>
                  </a:cxn>
                  <a:cxn ang="0">
                    <a:pos x="555" y="12"/>
                  </a:cxn>
                  <a:cxn ang="0">
                    <a:pos x="510" y="12"/>
                  </a:cxn>
                  <a:cxn ang="0">
                    <a:pos x="466" y="0"/>
                  </a:cxn>
                  <a:cxn ang="0">
                    <a:pos x="366" y="23"/>
                  </a:cxn>
                  <a:cxn ang="0">
                    <a:pos x="289" y="78"/>
                  </a:cxn>
                  <a:cxn ang="0">
                    <a:pos x="233" y="168"/>
                  </a:cxn>
                  <a:cxn ang="0">
                    <a:pos x="233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5" y="67"/>
                  </a:cxn>
                  <a:cxn ang="0">
                    <a:pos x="89" y="78"/>
                  </a:cxn>
                  <a:cxn ang="0">
                    <a:pos x="111" y="90"/>
                  </a:cxn>
                  <a:cxn ang="0">
                    <a:pos x="122" y="101"/>
                  </a:cxn>
                  <a:cxn ang="0">
                    <a:pos x="122" y="156"/>
                  </a:cxn>
                </a:cxnLst>
                <a:rect l="0" t="0" r="r" b="b"/>
                <a:pathLst>
                  <a:path w="810" h="714">
                    <a:moveTo>
                      <a:pt x="122" y="156"/>
                    </a:moveTo>
                    <a:lnTo>
                      <a:pt x="122" y="647"/>
                    </a:lnTo>
                    <a:lnTo>
                      <a:pt x="100" y="658"/>
                    </a:lnTo>
                    <a:lnTo>
                      <a:pt x="4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66" y="714"/>
                    </a:lnTo>
                    <a:lnTo>
                      <a:pt x="366" y="669"/>
                    </a:lnTo>
                    <a:lnTo>
                      <a:pt x="322" y="669"/>
                    </a:lnTo>
                    <a:lnTo>
                      <a:pt x="289" y="658"/>
                    </a:lnTo>
                    <a:lnTo>
                      <a:pt x="255" y="658"/>
                    </a:lnTo>
                    <a:lnTo>
                      <a:pt x="244" y="647"/>
                    </a:lnTo>
                    <a:lnTo>
                      <a:pt x="244" y="624"/>
                    </a:lnTo>
                    <a:lnTo>
                      <a:pt x="233" y="591"/>
                    </a:lnTo>
                    <a:lnTo>
                      <a:pt x="233" y="301"/>
                    </a:lnTo>
                    <a:lnTo>
                      <a:pt x="255" y="190"/>
                    </a:lnTo>
                    <a:lnTo>
                      <a:pt x="311" y="101"/>
                    </a:lnTo>
                    <a:lnTo>
                      <a:pt x="377" y="56"/>
                    </a:lnTo>
                    <a:lnTo>
                      <a:pt x="455" y="34"/>
                    </a:lnTo>
                    <a:lnTo>
                      <a:pt x="510" y="56"/>
                    </a:lnTo>
                    <a:lnTo>
                      <a:pt x="555" y="90"/>
                    </a:lnTo>
                    <a:lnTo>
                      <a:pt x="566" y="145"/>
                    </a:lnTo>
                    <a:lnTo>
                      <a:pt x="577" y="212"/>
                    </a:lnTo>
                    <a:lnTo>
                      <a:pt x="577" y="624"/>
                    </a:lnTo>
                    <a:lnTo>
                      <a:pt x="555" y="647"/>
                    </a:lnTo>
                    <a:lnTo>
                      <a:pt x="533" y="658"/>
                    </a:lnTo>
                    <a:lnTo>
                      <a:pt x="499" y="658"/>
                    </a:lnTo>
                    <a:lnTo>
                      <a:pt x="444" y="669"/>
                    </a:lnTo>
                    <a:lnTo>
                      <a:pt x="444" y="714"/>
                    </a:lnTo>
                    <a:lnTo>
                      <a:pt x="810" y="714"/>
                    </a:lnTo>
                    <a:lnTo>
                      <a:pt x="810" y="669"/>
                    </a:lnTo>
                    <a:lnTo>
                      <a:pt x="766" y="669"/>
                    </a:lnTo>
                    <a:lnTo>
                      <a:pt x="732" y="658"/>
                    </a:lnTo>
                    <a:lnTo>
                      <a:pt x="699" y="658"/>
                    </a:lnTo>
                    <a:lnTo>
                      <a:pt x="677" y="613"/>
                    </a:lnTo>
                    <a:lnTo>
                      <a:pt x="677" y="201"/>
                    </a:lnTo>
                    <a:lnTo>
                      <a:pt x="666" y="123"/>
                    </a:lnTo>
                    <a:lnTo>
                      <a:pt x="632" y="67"/>
                    </a:lnTo>
                    <a:lnTo>
                      <a:pt x="610" y="45"/>
                    </a:lnTo>
                    <a:lnTo>
                      <a:pt x="588" y="34"/>
                    </a:lnTo>
                    <a:lnTo>
                      <a:pt x="555" y="12"/>
                    </a:lnTo>
                    <a:lnTo>
                      <a:pt x="510" y="12"/>
                    </a:lnTo>
                    <a:lnTo>
                      <a:pt x="466" y="0"/>
                    </a:lnTo>
                    <a:lnTo>
                      <a:pt x="366" y="23"/>
                    </a:lnTo>
                    <a:lnTo>
                      <a:pt x="289" y="78"/>
                    </a:lnTo>
                    <a:lnTo>
                      <a:pt x="233" y="168"/>
                    </a:lnTo>
                    <a:lnTo>
                      <a:pt x="233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5" y="67"/>
                    </a:lnTo>
                    <a:lnTo>
                      <a:pt x="89" y="78"/>
                    </a:lnTo>
                    <a:lnTo>
                      <a:pt x="111" y="90"/>
                    </a:lnTo>
                    <a:lnTo>
                      <a:pt x="122" y="101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1" name="Freeform 165"/>
              <p:cNvSpPr>
                <a:spLocks/>
              </p:cNvSpPr>
              <p:nvPr/>
            </p:nvSpPr>
            <p:spPr bwMode="auto">
              <a:xfrm>
                <a:off x="10995" y="16820"/>
                <a:ext cx="809" cy="714"/>
              </a:xfrm>
              <a:custGeom>
                <a:avLst/>
                <a:gdLst/>
                <a:ahLst/>
                <a:cxnLst>
                  <a:cxn ang="0">
                    <a:pos x="133" y="156"/>
                  </a:cxn>
                  <a:cxn ang="0">
                    <a:pos x="133" y="624"/>
                  </a:cxn>
                  <a:cxn ang="0">
                    <a:pos x="110" y="647"/>
                  </a:cxn>
                  <a:cxn ang="0">
                    <a:pos x="88" y="658"/>
                  </a:cxn>
                  <a:cxn ang="0">
                    <a:pos x="5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66" y="714"/>
                  </a:cxn>
                  <a:cxn ang="0">
                    <a:pos x="366" y="669"/>
                  </a:cxn>
                  <a:cxn ang="0">
                    <a:pos x="321" y="669"/>
                  </a:cxn>
                  <a:cxn ang="0">
                    <a:pos x="288" y="658"/>
                  </a:cxn>
                  <a:cxn ang="0">
                    <a:pos x="266" y="658"/>
                  </a:cxn>
                  <a:cxn ang="0">
                    <a:pos x="244" y="647"/>
                  </a:cxn>
                  <a:cxn ang="0">
                    <a:pos x="244" y="301"/>
                  </a:cxn>
                  <a:cxn ang="0">
                    <a:pos x="255" y="190"/>
                  </a:cxn>
                  <a:cxn ang="0">
                    <a:pos x="310" y="101"/>
                  </a:cxn>
                  <a:cxn ang="0">
                    <a:pos x="377" y="56"/>
                  </a:cxn>
                  <a:cxn ang="0">
                    <a:pos x="454" y="34"/>
                  </a:cxn>
                  <a:cxn ang="0">
                    <a:pos x="510" y="56"/>
                  </a:cxn>
                  <a:cxn ang="0">
                    <a:pos x="554" y="90"/>
                  </a:cxn>
                  <a:cxn ang="0">
                    <a:pos x="565" y="145"/>
                  </a:cxn>
                  <a:cxn ang="0">
                    <a:pos x="576" y="212"/>
                  </a:cxn>
                  <a:cxn ang="0">
                    <a:pos x="576" y="624"/>
                  </a:cxn>
                  <a:cxn ang="0">
                    <a:pos x="565" y="647"/>
                  </a:cxn>
                  <a:cxn ang="0">
                    <a:pos x="543" y="658"/>
                  </a:cxn>
                  <a:cxn ang="0">
                    <a:pos x="499" y="658"/>
                  </a:cxn>
                  <a:cxn ang="0">
                    <a:pos x="443" y="669"/>
                  </a:cxn>
                  <a:cxn ang="0">
                    <a:pos x="443" y="714"/>
                  </a:cxn>
                  <a:cxn ang="0">
                    <a:pos x="809" y="714"/>
                  </a:cxn>
                  <a:cxn ang="0">
                    <a:pos x="809" y="669"/>
                  </a:cxn>
                  <a:cxn ang="0">
                    <a:pos x="765" y="669"/>
                  </a:cxn>
                  <a:cxn ang="0">
                    <a:pos x="732" y="658"/>
                  </a:cxn>
                  <a:cxn ang="0">
                    <a:pos x="698" y="658"/>
                  </a:cxn>
                  <a:cxn ang="0">
                    <a:pos x="687" y="636"/>
                  </a:cxn>
                  <a:cxn ang="0">
                    <a:pos x="687" y="201"/>
                  </a:cxn>
                  <a:cxn ang="0">
                    <a:pos x="665" y="123"/>
                  </a:cxn>
                  <a:cxn ang="0">
                    <a:pos x="632" y="67"/>
                  </a:cxn>
                  <a:cxn ang="0">
                    <a:pos x="621" y="45"/>
                  </a:cxn>
                  <a:cxn ang="0">
                    <a:pos x="587" y="34"/>
                  </a:cxn>
                  <a:cxn ang="0">
                    <a:pos x="554" y="12"/>
                  </a:cxn>
                  <a:cxn ang="0">
                    <a:pos x="521" y="12"/>
                  </a:cxn>
                  <a:cxn ang="0">
                    <a:pos x="465" y="0"/>
                  </a:cxn>
                  <a:cxn ang="0">
                    <a:pos x="366" y="23"/>
                  </a:cxn>
                  <a:cxn ang="0">
                    <a:pos x="288" y="78"/>
                  </a:cxn>
                  <a:cxn ang="0">
                    <a:pos x="232" y="168"/>
                  </a:cxn>
                  <a:cxn ang="0">
                    <a:pos x="232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88" y="78"/>
                  </a:cxn>
                  <a:cxn ang="0">
                    <a:pos x="110" y="90"/>
                  </a:cxn>
                  <a:cxn ang="0">
                    <a:pos x="122" y="101"/>
                  </a:cxn>
                  <a:cxn ang="0">
                    <a:pos x="122" y="123"/>
                  </a:cxn>
                  <a:cxn ang="0">
                    <a:pos x="133" y="156"/>
                  </a:cxn>
                </a:cxnLst>
                <a:rect l="0" t="0" r="r" b="b"/>
                <a:pathLst>
                  <a:path w="809" h="714">
                    <a:moveTo>
                      <a:pt x="133" y="156"/>
                    </a:moveTo>
                    <a:lnTo>
                      <a:pt x="133" y="624"/>
                    </a:lnTo>
                    <a:lnTo>
                      <a:pt x="110" y="647"/>
                    </a:lnTo>
                    <a:lnTo>
                      <a:pt x="88" y="658"/>
                    </a:lnTo>
                    <a:lnTo>
                      <a:pt x="5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66" y="714"/>
                    </a:lnTo>
                    <a:lnTo>
                      <a:pt x="366" y="669"/>
                    </a:lnTo>
                    <a:lnTo>
                      <a:pt x="321" y="669"/>
                    </a:lnTo>
                    <a:lnTo>
                      <a:pt x="288" y="658"/>
                    </a:lnTo>
                    <a:lnTo>
                      <a:pt x="266" y="658"/>
                    </a:lnTo>
                    <a:lnTo>
                      <a:pt x="244" y="647"/>
                    </a:lnTo>
                    <a:lnTo>
                      <a:pt x="244" y="301"/>
                    </a:lnTo>
                    <a:lnTo>
                      <a:pt x="255" y="190"/>
                    </a:lnTo>
                    <a:lnTo>
                      <a:pt x="310" y="101"/>
                    </a:lnTo>
                    <a:lnTo>
                      <a:pt x="377" y="56"/>
                    </a:lnTo>
                    <a:lnTo>
                      <a:pt x="454" y="34"/>
                    </a:lnTo>
                    <a:lnTo>
                      <a:pt x="510" y="56"/>
                    </a:lnTo>
                    <a:lnTo>
                      <a:pt x="554" y="90"/>
                    </a:lnTo>
                    <a:lnTo>
                      <a:pt x="565" y="145"/>
                    </a:lnTo>
                    <a:lnTo>
                      <a:pt x="576" y="212"/>
                    </a:lnTo>
                    <a:lnTo>
                      <a:pt x="576" y="624"/>
                    </a:lnTo>
                    <a:lnTo>
                      <a:pt x="565" y="647"/>
                    </a:lnTo>
                    <a:lnTo>
                      <a:pt x="543" y="658"/>
                    </a:lnTo>
                    <a:lnTo>
                      <a:pt x="499" y="658"/>
                    </a:lnTo>
                    <a:lnTo>
                      <a:pt x="443" y="669"/>
                    </a:lnTo>
                    <a:lnTo>
                      <a:pt x="443" y="714"/>
                    </a:lnTo>
                    <a:lnTo>
                      <a:pt x="809" y="714"/>
                    </a:lnTo>
                    <a:lnTo>
                      <a:pt x="809" y="669"/>
                    </a:lnTo>
                    <a:lnTo>
                      <a:pt x="765" y="669"/>
                    </a:lnTo>
                    <a:lnTo>
                      <a:pt x="732" y="658"/>
                    </a:lnTo>
                    <a:lnTo>
                      <a:pt x="698" y="658"/>
                    </a:lnTo>
                    <a:lnTo>
                      <a:pt x="687" y="636"/>
                    </a:lnTo>
                    <a:lnTo>
                      <a:pt x="687" y="201"/>
                    </a:lnTo>
                    <a:lnTo>
                      <a:pt x="665" y="123"/>
                    </a:lnTo>
                    <a:lnTo>
                      <a:pt x="632" y="67"/>
                    </a:lnTo>
                    <a:lnTo>
                      <a:pt x="621" y="45"/>
                    </a:lnTo>
                    <a:lnTo>
                      <a:pt x="587" y="34"/>
                    </a:lnTo>
                    <a:lnTo>
                      <a:pt x="554" y="12"/>
                    </a:lnTo>
                    <a:lnTo>
                      <a:pt x="521" y="12"/>
                    </a:lnTo>
                    <a:lnTo>
                      <a:pt x="465" y="0"/>
                    </a:lnTo>
                    <a:lnTo>
                      <a:pt x="366" y="23"/>
                    </a:lnTo>
                    <a:lnTo>
                      <a:pt x="288" y="78"/>
                    </a:lnTo>
                    <a:lnTo>
                      <a:pt x="232" y="168"/>
                    </a:lnTo>
                    <a:lnTo>
                      <a:pt x="23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88" y="78"/>
                    </a:lnTo>
                    <a:lnTo>
                      <a:pt x="110" y="90"/>
                    </a:lnTo>
                    <a:lnTo>
                      <a:pt x="122" y="101"/>
                    </a:lnTo>
                    <a:lnTo>
                      <a:pt x="122" y="123"/>
                    </a:lnTo>
                    <a:lnTo>
                      <a:pt x="133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2" name="Freeform 166"/>
              <p:cNvSpPr>
                <a:spLocks noEditPoints="1"/>
              </p:cNvSpPr>
              <p:nvPr/>
            </p:nvSpPr>
            <p:spPr bwMode="auto">
              <a:xfrm>
                <a:off x="11893" y="16464"/>
                <a:ext cx="333" cy="1070"/>
              </a:xfrm>
              <a:custGeom>
                <a:avLst/>
                <a:gdLst/>
                <a:ahLst/>
                <a:cxnLst>
                  <a:cxn ang="0">
                    <a:pos x="222" y="356"/>
                  </a:cxn>
                  <a:cxn ang="0">
                    <a:pos x="0" y="379"/>
                  </a:cxn>
                  <a:cxn ang="0">
                    <a:pos x="0" y="423"/>
                  </a:cxn>
                  <a:cxn ang="0">
                    <a:pos x="44" y="423"/>
                  </a:cxn>
                  <a:cxn ang="0">
                    <a:pos x="78" y="434"/>
                  </a:cxn>
                  <a:cxn ang="0">
                    <a:pos x="100" y="446"/>
                  </a:cxn>
                  <a:cxn ang="0">
                    <a:pos x="111" y="457"/>
                  </a:cxn>
                  <a:cxn ang="0">
                    <a:pos x="122" y="479"/>
                  </a:cxn>
                  <a:cxn ang="0">
                    <a:pos x="122" y="980"/>
                  </a:cxn>
                  <a:cxn ang="0">
                    <a:pos x="111" y="1003"/>
                  </a:cxn>
                  <a:cxn ang="0">
                    <a:pos x="89" y="1014"/>
                  </a:cxn>
                  <a:cxn ang="0">
                    <a:pos x="44" y="1014"/>
                  </a:cxn>
                  <a:cxn ang="0">
                    <a:pos x="0" y="1025"/>
                  </a:cxn>
                  <a:cxn ang="0">
                    <a:pos x="0" y="1070"/>
                  </a:cxn>
                  <a:cxn ang="0">
                    <a:pos x="333" y="1070"/>
                  </a:cxn>
                  <a:cxn ang="0">
                    <a:pos x="333" y="1025"/>
                  </a:cxn>
                  <a:cxn ang="0">
                    <a:pos x="288" y="1025"/>
                  </a:cxn>
                  <a:cxn ang="0">
                    <a:pos x="255" y="1014"/>
                  </a:cxn>
                  <a:cxn ang="0">
                    <a:pos x="244" y="1014"/>
                  </a:cxn>
                  <a:cxn ang="0">
                    <a:pos x="233" y="992"/>
                  </a:cxn>
                  <a:cxn ang="0">
                    <a:pos x="222" y="980"/>
                  </a:cxn>
                  <a:cxn ang="0">
                    <a:pos x="222" y="947"/>
                  </a:cxn>
                  <a:cxn ang="0">
                    <a:pos x="222" y="356"/>
                  </a:cxn>
                  <a:cxn ang="0">
                    <a:pos x="233" y="78"/>
                  </a:cxn>
                  <a:cxn ang="0">
                    <a:pos x="222" y="44"/>
                  </a:cxn>
                  <a:cxn ang="0">
                    <a:pos x="211" y="22"/>
                  </a:cxn>
                  <a:cxn ang="0">
                    <a:pos x="178" y="0"/>
                  </a:cxn>
                  <a:cxn ang="0">
                    <a:pos x="122" y="0"/>
                  </a:cxn>
                  <a:cxn ang="0">
                    <a:pos x="100" y="11"/>
                  </a:cxn>
                  <a:cxn ang="0">
                    <a:pos x="78" y="33"/>
                  </a:cxn>
                  <a:cxn ang="0">
                    <a:pos x="67" y="55"/>
                  </a:cxn>
                  <a:cxn ang="0">
                    <a:pos x="67" y="111"/>
                  </a:cxn>
                  <a:cxn ang="0">
                    <a:pos x="111" y="156"/>
                  </a:cxn>
                  <a:cxn ang="0">
                    <a:pos x="144" y="167"/>
                  </a:cxn>
                  <a:cxn ang="0">
                    <a:pos x="211" y="145"/>
                  </a:cxn>
                  <a:cxn ang="0">
                    <a:pos x="233" y="78"/>
                  </a:cxn>
                </a:cxnLst>
                <a:rect l="0" t="0" r="r" b="b"/>
                <a:pathLst>
                  <a:path w="333" h="1070">
                    <a:moveTo>
                      <a:pt x="222" y="356"/>
                    </a:moveTo>
                    <a:lnTo>
                      <a:pt x="0" y="379"/>
                    </a:lnTo>
                    <a:lnTo>
                      <a:pt x="0" y="423"/>
                    </a:lnTo>
                    <a:lnTo>
                      <a:pt x="44" y="423"/>
                    </a:lnTo>
                    <a:lnTo>
                      <a:pt x="78" y="434"/>
                    </a:lnTo>
                    <a:lnTo>
                      <a:pt x="100" y="446"/>
                    </a:lnTo>
                    <a:lnTo>
                      <a:pt x="111" y="457"/>
                    </a:lnTo>
                    <a:lnTo>
                      <a:pt x="122" y="479"/>
                    </a:lnTo>
                    <a:lnTo>
                      <a:pt x="122" y="980"/>
                    </a:lnTo>
                    <a:lnTo>
                      <a:pt x="111" y="1003"/>
                    </a:lnTo>
                    <a:lnTo>
                      <a:pt x="89" y="1014"/>
                    </a:lnTo>
                    <a:lnTo>
                      <a:pt x="44" y="1014"/>
                    </a:lnTo>
                    <a:lnTo>
                      <a:pt x="0" y="1025"/>
                    </a:lnTo>
                    <a:lnTo>
                      <a:pt x="0" y="1070"/>
                    </a:lnTo>
                    <a:lnTo>
                      <a:pt x="333" y="1070"/>
                    </a:lnTo>
                    <a:lnTo>
                      <a:pt x="333" y="1025"/>
                    </a:lnTo>
                    <a:lnTo>
                      <a:pt x="288" y="1025"/>
                    </a:lnTo>
                    <a:lnTo>
                      <a:pt x="255" y="1014"/>
                    </a:lnTo>
                    <a:lnTo>
                      <a:pt x="244" y="1014"/>
                    </a:lnTo>
                    <a:lnTo>
                      <a:pt x="233" y="992"/>
                    </a:lnTo>
                    <a:lnTo>
                      <a:pt x="222" y="980"/>
                    </a:lnTo>
                    <a:lnTo>
                      <a:pt x="222" y="947"/>
                    </a:lnTo>
                    <a:lnTo>
                      <a:pt x="222" y="356"/>
                    </a:lnTo>
                    <a:close/>
                    <a:moveTo>
                      <a:pt x="233" y="78"/>
                    </a:moveTo>
                    <a:lnTo>
                      <a:pt x="222" y="44"/>
                    </a:lnTo>
                    <a:lnTo>
                      <a:pt x="211" y="22"/>
                    </a:lnTo>
                    <a:lnTo>
                      <a:pt x="178" y="0"/>
                    </a:lnTo>
                    <a:lnTo>
                      <a:pt x="122" y="0"/>
                    </a:lnTo>
                    <a:lnTo>
                      <a:pt x="100" y="11"/>
                    </a:lnTo>
                    <a:lnTo>
                      <a:pt x="78" y="33"/>
                    </a:lnTo>
                    <a:lnTo>
                      <a:pt x="67" y="55"/>
                    </a:lnTo>
                    <a:lnTo>
                      <a:pt x="67" y="111"/>
                    </a:lnTo>
                    <a:lnTo>
                      <a:pt x="111" y="156"/>
                    </a:lnTo>
                    <a:lnTo>
                      <a:pt x="144" y="167"/>
                    </a:lnTo>
                    <a:lnTo>
                      <a:pt x="211" y="145"/>
                    </a:lnTo>
                    <a:lnTo>
                      <a:pt x="233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3" name="Freeform 167"/>
              <p:cNvSpPr>
                <a:spLocks/>
              </p:cNvSpPr>
              <p:nvPr/>
            </p:nvSpPr>
            <p:spPr bwMode="auto">
              <a:xfrm>
                <a:off x="12326" y="16820"/>
                <a:ext cx="809" cy="714"/>
              </a:xfrm>
              <a:custGeom>
                <a:avLst/>
                <a:gdLst/>
                <a:ahLst/>
                <a:cxnLst>
                  <a:cxn ang="0">
                    <a:pos x="133" y="156"/>
                  </a:cxn>
                  <a:cxn ang="0">
                    <a:pos x="133" y="624"/>
                  </a:cxn>
                  <a:cxn ang="0">
                    <a:pos x="122" y="647"/>
                  </a:cxn>
                  <a:cxn ang="0">
                    <a:pos x="99" y="658"/>
                  </a:cxn>
                  <a:cxn ang="0">
                    <a:pos x="55" y="658"/>
                  </a:cxn>
                  <a:cxn ang="0">
                    <a:pos x="0" y="669"/>
                  </a:cxn>
                  <a:cxn ang="0">
                    <a:pos x="0" y="714"/>
                  </a:cxn>
                  <a:cxn ang="0">
                    <a:pos x="366" y="714"/>
                  </a:cxn>
                  <a:cxn ang="0">
                    <a:pos x="366" y="669"/>
                  </a:cxn>
                  <a:cxn ang="0">
                    <a:pos x="321" y="669"/>
                  </a:cxn>
                  <a:cxn ang="0">
                    <a:pos x="288" y="658"/>
                  </a:cxn>
                  <a:cxn ang="0">
                    <a:pos x="266" y="658"/>
                  </a:cxn>
                  <a:cxn ang="0">
                    <a:pos x="244" y="647"/>
                  </a:cxn>
                  <a:cxn ang="0">
                    <a:pos x="244" y="301"/>
                  </a:cxn>
                  <a:cxn ang="0">
                    <a:pos x="266" y="190"/>
                  </a:cxn>
                  <a:cxn ang="0">
                    <a:pos x="310" y="101"/>
                  </a:cxn>
                  <a:cxn ang="0">
                    <a:pos x="377" y="56"/>
                  </a:cxn>
                  <a:cxn ang="0">
                    <a:pos x="454" y="34"/>
                  </a:cxn>
                  <a:cxn ang="0">
                    <a:pos x="521" y="56"/>
                  </a:cxn>
                  <a:cxn ang="0">
                    <a:pos x="554" y="90"/>
                  </a:cxn>
                  <a:cxn ang="0">
                    <a:pos x="565" y="145"/>
                  </a:cxn>
                  <a:cxn ang="0">
                    <a:pos x="576" y="212"/>
                  </a:cxn>
                  <a:cxn ang="0">
                    <a:pos x="576" y="624"/>
                  </a:cxn>
                  <a:cxn ang="0">
                    <a:pos x="565" y="647"/>
                  </a:cxn>
                  <a:cxn ang="0">
                    <a:pos x="543" y="658"/>
                  </a:cxn>
                  <a:cxn ang="0">
                    <a:pos x="499" y="658"/>
                  </a:cxn>
                  <a:cxn ang="0">
                    <a:pos x="454" y="669"/>
                  </a:cxn>
                  <a:cxn ang="0">
                    <a:pos x="454" y="714"/>
                  </a:cxn>
                  <a:cxn ang="0">
                    <a:pos x="809" y="714"/>
                  </a:cxn>
                  <a:cxn ang="0">
                    <a:pos x="809" y="669"/>
                  </a:cxn>
                  <a:cxn ang="0">
                    <a:pos x="765" y="669"/>
                  </a:cxn>
                  <a:cxn ang="0">
                    <a:pos x="732" y="658"/>
                  </a:cxn>
                  <a:cxn ang="0">
                    <a:pos x="710" y="658"/>
                  </a:cxn>
                  <a:cxn ang="0">
                    <a:pos x="687" y="636"/>
                  </a:cxn>
                  <a:cxn ang="0">
                    <a:pos x="687" y="201"/>
                  </a:cxn>
                  <a:cxn ang="0">
                    <a:pos x="665" y="123"/>
                  </a:cxn>
                  <a:cxn ang="0">
                    <a:pos x="632" y="67"/>
                  </a:cxn>
                  <a:cxn ang="0">
                    <a:pos x="621" y="45"/>
                  </a:cxn>
                  <a:cxn ang="0">
                    <a:pos x="588" y="34"/>
                  </a:cxn>
                  <a:cxn ang="0">
                    <a:pos x="554" y="12"/>
                  </a:cxn>
                  <a:cxn ang="0">
                    <a:pos x="521" y="12"/>
                  </a:cxn>
                  <a:cxn ang="0">
                    <a:pos x="466" y="0"/>
                  </a:cxn>
                  <a:cxn ang="0">
                    <a:pos x="366" y="23"/>
                  </a:cxn>
                  <a:cxn ang="0">
                    <a:pos x="288" y="78"/>
                  </a:cxn>
                  <a:cxn ang="0">
                    <a:pos x="233" y="168"/>
                  </a:cxn>
                  <a:cxn ang="0">
                    <a:pos x="233" y="0"/>
                  </a:cxn>
                  <a:cxn ang="0">
                    <a:pos x="0" y="23"/>
                  </a:cxn>
                  <a:cxn ang="0">
                    <a:pos x="0" y="67"/>
                  </a:cxn>
                  <a:cxn ang="0">
                    <a:pos x="55" y="67"/>
                  </a:cxn>
                  <a:cxn ang="0">
                    <a:pos x="88" y="78"/>
                  </a:cxn>
                  <a:cxn ang="0">
                    <a:pos x="111" y="90"/>
                  </a:cxn>
                  <a:cxn ang="0">
                    <a:pos x="122" y="101"/>
                  </a:cxn>
                  <a:cxn ang="0">
                    <a:pos x="133" y="123"/>
                  </a:cxn>
                  <a:cxn ang="0">
                    <a:pos x="133" y="156"/>
                  </a:cxn>
                </a:cxnLst>
                <a:rect l="0" t="0" r="r" b="b"/>
                <a:pathLst>
                  <a:path w="809" h="714">
                    <a:moveTo>
                      <a:pt x="133" y="156"/>
                    </a:moveTo>
                    <a:lnTo>
                      <a:pt x="133" y="624"/>
                    </a:lnTo>
                    <a:lnTo>
                      <a:pt x="122" y="647"/>
                    </a:lnTo>
                    <a:lnTo>
                      <a:pt x="99" y="658"/>
                    </a:lnTo>
                    <a:lnTo>
                      <a:pt x="55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66" y="714"/>
                    </a:lnTo>
                    <a:lnTo>
                      <a:pt x="366" y="669"/>
                    </a:lnTo>
                    <a:lnTo>
                      <a:pt x="321" y="669"/>
                    </a:lnTo>
                    <a:lnTo>
                      <a:pt x="288" y="658"/>
                    </a:lnTo>
                    <a:lnTo>
                      <a:pt x="266" y="658"/>
                    </a:lnTo>
                    <a:lnTo>
                      <a:pt x="244" y="647"/>
                    </a:lnTo>
                    <a:lnTo>
                      <a:pt x="244" y="301"/>
                    </a:lnTo>
                    <a:lnTo>
                      <a:pt x="266" y="190"/>
                    </a:lnTo>
                    <a:lnTo>
                      <a:pt x="310" y="101"/>
                    </a:lnTo>
                    <a:lnTo>
                      <a:pt x="377" y="56"/>
                    </a:lnTo>
                    <a:lnTo>
                      <a:pt x="454" y="34"/>
                    </a:lnTo>
                    <a:lnTo>
                      <a:pt x="521" y="56"/>
                    </a:lnTo>
                    <a:lnTo>
                      <a:pt x="554" y="90"/>
                    </a:lnTo>
                    <a:lnTo>
                      <a:pt x="565" y="145"/>
                    </a:lnTo>
                    <a:lnTo>
                      <a:pt x="576" y="212"/>
                    </a:lnTo>
                    <a:lnTo>
                      <a:pt x="576" y="624"/>
                    </a:lnTo>
                    <a:lnTo>
                      <a:pt x="565" y="647"/>
                    </a:lnTo>
                    <a:lnTo>
                      <a:pt x="543" y="658"/>
                    </a:lnTo>
                    <a:lnTo>
                      <a:pt x="499" y="658"/>
                    </a:lnTo>
                    <a:lnTo>
                      <a:pt x="454" y="669"/>
                    </a:lnTo>
                    <a:lnTo>
                      <a:pt x="454" y="714"/>
                    </a:lnTo>
                    <a:lnTo>
                      <a:pt x="809" y="714"/>
                    </a:lnTo>
                    <a:lnTo>
                      <a:pt x="809" y="669"/>
                    </a:lnTo>
                    <a:lnTo>
                      <a:pt x="765" y="669"/>
                    </a:lnTo>
                    <a:lnTo>
                      <a:pt x="732" y="658"/>
                    </a:lnTo>
                    <a:lnTo>
                      <a:pt x="710" y="658"/>
                    </a:lnTo>
                    <a:lnTo>
                      <a:pt x="687" y="636"/>
                    </a:lnTo>
                    <a:lnTo>
                      <a:pt x="687" y="201"/>
                    </a:lnTo>
                    <a:lnTo>
                      <a:pt x="665" y="123"/>
                    </a:lnTo>
                    <a:lnTo>
                      <a:pt x="632" y="67"/>
                    </a:lnTo>
                    <a:lnTo>
                      <a:pt x="621" y="45"/>
                    </a:lnTo>
                    <a:lnTo>
                      <a:pt x="588" y="34"/>
                    </a:lnTo>
                    <a:lnTo>
                      <a:pt x="554" y="12"/>
                    </a:lnTo>
                    <a:lnTo>
                      <a:pt x="521" y="12"/>
                    </a:lnTo>
                    <a:lnTo>
                      <a:pt x="466" y="0"/>
                    </a:lnTo>
                    <a:lnTo>
                      <a:pt x="366" y="23"/>
                    </a:lnTo>
                    <a:lnTo>
                      <a:pt x="288" y="78"/>
                    </a:lnTo>
                    <a:lnTo>
                      <a:pt x="233" y="168"/>
                    </a:lnTo>
                    <a:lnTo>
                      <a:pt x="233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55" y="67"/>
                    </a:lnTo>
                    <a:lnTo>
                      <a:pt x="88" y="78"/>
                    </a:lnTo>
                    <a:lnTo>
                      <a:pt x="111" y="90"/>
                    </a:lnTo>
                    <a:lnTo>
                      <a:pt x="122" y="101"/>
                    </a:lnTo>
                    <a:lnTo>
                      <a:pt x="133" y="123"/>
                    </a:lnTo>
                    <a:lnTo>
                      <a:pt x="133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4" name="Freeform 168"/>
              <p:cNvSpPr>
                <a:spLocks noEditPoints="1"/>
              </p:cNvSpPr>
              <p:nvPr/>
            </p:nvSpPr>
            <p:spPr bwMode="auto">
              <a:xfrm>
                <a:off x="13213" y="16809"/>
                <a:ext cx="732" cy="1059"/>
              </a:xfrm>
              <a:custGeom>
                <a:avLst/>
                <a:gdLst/>
                <a:ahLst/>
                <a:cxnLst>
                  <a:cxn ang="0">
                    <a:pos x="244" y="435"/>
                  </a:cxn>
                  <a:cxn ang="0">
                    <a:pos x="177" y="335"/>
                  </a:cxn>
                  <a:cxn ang="0">
                    <a:pos x="166" y="245"/>
                  </a:cxn>
                  <a:cxn ang="0">
                    <a:pos x="177" y="179"/>
                  </a:cxn>
                  <a:cxn ang="0">
                    <a:pos x="200" y="112"/>
                  </a:cxn>
                  <a:cxn ang="0">
                    <a:pos x="222" y="78"/>
                  </a:cxn>
                  <a:cxn ang="0">
                    <a:pos x="277" y="56"/>
                  </a:cxn>
                  <a:cxn ang="0">
                    <a:pos x="377" y="67"/>
                  </a:cxn>
                  <a:cxn ang="0">
                    <a:pos x="444" y="167"/>
                  </a:cxn>
                  <a:cxn ang="0">
                    <a:pos x="455" y="245"/>
                  </a:cxn>
                  <a:cxn ang="0">
                    <a:pos x="444" y="312"/>
                  </a:cxn>
                  <a:cxn ang="0">
                    <a:pos x="422" y="379"/>
                  </a:cxn>
                  <a:cxn ang="0">
                    <a:pos x="399" y="413"/>
                  </a:cxn>
                  <a:cxn ang="0">
                    <a:pos x="344" y="446"/>
                  </a:cxn>
                  <a:cxn ang="0">
                    <a:pos x="155" y="435"/>
                  </a:cxn>
                  <a:cxn ang="0">
                    <a:pos x="277" y="479"/>
                  </a:cxn>
                  <a:cxn ang="0">
                    <a:pos x="410" y="468"/>
                  </a:cxn>
                  <a:cxn ang="0">
                    <a:pos x="555" y="335"/>
                  </a:cxn>
                  <a:cxn ang="0">
                    <a:pos x="566" y="201"/>
                  </a:cxn>
                  <a:cxn ang="0">
                    <a:pos x="532" y="123"/>
                  </a:cxn>
                  <a:cxn ang="0">
                    <a:pos x="544" y="56"/>
                  </a:cxn>
                  <a:cxn ang="0">
                    <a:pos x="621" y="34"/>
                  </a:cxn>
                  <a:cxn ang="0">
                    <a:pos x="643" y="56"/>
                  </a:cxn>
                  <a:cxn ang="0">
                    <a:pos x="666" y="123"/>
                  </a:cxn>
                  <a:cxn ang="0">
                    <a:pos x="721" y="101"/>
                  </a:cxn>
                  <a:cxn ang="0">
                    <a:pos x="732" y="67"/>
                  </a:cxn>
                  <a:cxn ang="0">
                    <a:pos x="699" y="11"/>
                  </a:cxn>
                  <a:cxn ang="0">
                    <a:pos x="599" y="0"/>
                  </a:cxn>
                  <a:cxn ang="0">
                    <a:pos x="521" y="34"/>
                  </a:cxn>
                  <a:cxn ang="0">
                    <a:pos x="433" y="34"/>
                  </a:cxn>
                  <a:cxn ang="0">
                    <a:pos x="311" y="11"/>
                  </a:cxn>
                  <a:cxn ang="0">
                    <a:pos x="122" y="89"/>
                  </a:cxn>
                  <a:cxn ang="0">
                    <a:pos x="55" y="245"/>
                  </a:cxn>
                  <a:cxn ang="0">
                    <a:pos x="78" y="346"/>
                  </a:cxn>
                  <a:cxn ang="0">
                    <a:pos x="111" y="435"/>
                  </a:cxn>
                  <a:cxn ang="0">
                    <a:pos x="78" y="502"/>
                  </a:cxn>
                  <a:cxn ang="0">
                    <a:pos x="89" y="624"/>
                  </a:cxn>
                  <a:cxn ang="0">
                    <a:pos x="144" y="691"/>
                  </a:cxn>
                  <a:cxn ang="0">
                    <a:pos x="55" y="736"/>
                  </a:cxn>
                  <a:cxn ang="0">
                    <a:pos x="0" y="847"/>
                  </a:cxn>
                  <a:cxn ang="0">
                    <a:pos x="100" y="992"/>
                  </a:cxn>
                  <a:cxn ang="0">
                    <a:pos x="355" y="1059"/>
                  </a:cxn>
                  <a:cxn ang="0">
                    <a:pos x="599" y="1003"/>
                  </a:cxn>
                  <a:cxn ang="0">
                    <a:pos x="710" y="847"/>
                  </a:cxn>
                  <a:cxn ang="0">
                    <a:pos x="666" y="725"/>
                  </a:cxn>
                  <a:cxn ang="0">
                    <a:pos x="477" y="624"/>
                  </a:cxn>
                  <a:cxn ang="0">
                    <a:pos x="211" y="613"/>
                  </a:cxn>
                  <a:cxn ang="0">
                    <a:pos x="155" y="591"/>
                  </a:cxn>
                  <a:cxn ang="0">
                    <a:pos x="122" y="513"/>
                  </a:cxn>
                  <a:cxn ang="0">
                    <a:pos x="133" y="468"/>
                  </a:cxn>
                  <a:cxn ang="0">
                    <a:pos x="355" y="1014"/>
                  </a:cxn>
                  <a:cxn ang="0">
                    <a:pos x="155" y="970"/>
                  </a:cxn>
                  <a:cxn ang="0">
                    <a:pos x="89" y="847"/>
                  </a:cxn>
                  <a:cxn ang="0">
                    <a:pos x="111" y="769"/>
                  </a:cxn>
                  <a:cxn ang="0">
                    <a:pos x="177" y="725"/>
                  </a:cxn>
                  <a:cxn ang="0">
                    <a:pos x="399" y="713"/>
                  </a:cxn>
                  <a:cxn ang="0">
                    <a:pos x="555" y="747"/>
                  </a:cxn>
                  <a:cxn ang="0">
                    <a:pos x="621" y="847"/>
                  </a:cxn>
                  <a:cxn ang="0">
                    <a:pos x="499" y="992"/>
                  </a:cxn>
                </a:cxnLst>
                <a:rect l="0" t="0" r="r" b="b"/>
                <a:pathLst>
                  <a:path w="732" h="1059">
                    <a:moveTo>
                      <a:pt x="311" y="446"/>
                    </a:moveTo>
                    <a:lnTo>
                      <a:pt x="244" y="435"/>
                    </a:lnTo>
                    <a:lnTo>
                      <a:pt x="200" y="390"/>
                    </a:lnTo>
                    <a:lnTo>
                      <a:pt x="177" y="335"/>
                    </a:lnTo>
                    <a:lnTo>
                      <a:pt x="177" y="290"/>
                    </a:lnTo>
                    <a:lnTo>
                      <a:pt x="166" y="245"/>
                    </a:lnTo>
                    <a:lnTo>
                      <a:pt x="166" y="212"/>
                    </a:lnTo>
                    <a:lnTo>
                      <a:pt x="177" y="179"/>
                    </a:lnTo>
                    <a:lnTo>
                      <a:pt x="177" y="145"/>
                    </a:lnTo>
                    <a:lnTo>
                      <a:pt x="200" y="112"/>
                    </a:lnTo>
                    <a:lnTo>
                      <a:pt x="211" y="101"/>
                    </a:lnTo>
                    <a:lnTo>
                      <a:pt x="222" y="78"/>
                    </a:lnTo>
                    <a:lnTo>
                      <a:pt x="244" y="67"/>
                    </a:lnTo>
                    <a:lnTo>
                      <a:pt x="277" y="56"/>
                    </a:lnTo>
                    <a:lnTo>
                      <a:pt x="311" y="56"/>
                    </a:lnTo>
                    <a:lnTo>
                      <a:pt x="377" y="67"/>
                    </a:lnTo>
                    <a:lnTo>
                      <a:pt x="422" y="112"/>
                    </a:lnTo>
                    <a:lnTo>
                      <a:pt x="444" y="167"/>
                    </a:lnTo>
                    <a:lnTo>
                      <a:pt x="444" y="212"/>
                    </a:lnTo>
                    <a:lnTo>
                      <a:pt x="455" y="245"/>
                    </a:lnTo>
                    <a:lnTo>
                      <a:pt x="455" y="279"/>
                    </a:lnTo>
                    <a:lnTo>
                      <a:pt x="444" y="312"/>
                    </a:lnTo>
                    <a:lnTo>
                      <a:pt x="433" y="357"/>
                    </a:lnTo>
                    <a:lnTo>
                      <a:pt x="422" y="379"/>
                    </a:lnTo>
                    <a:lnTo>
                      <a:pt x="410" y="390"/>
                    </a:lnTo>
                    <a:lnTo>
                      <a:pt x="399" y="413"/>
                    </a:lnTo>
                    <a:lnTo>
                      <a:pt x="377" y="435"/>
                    </a:lnTo>
                    <a:lnTo>
                      <a:pt x="344" y="446"/>
                    </a:lnTo>
                    <a:lnTo>
                      <a:pt x="311" y="446"/>
                    </a:lnTo>
                    <a:close/>
                    <a:moveTo>
                      <a:pt x="155" y="435"/>
                    </a:moveTo>
                    <a:lnTo>
                      <a:pt x="244" y="479"/>
                    </a:lnTo>
                    <a:lnTo>
                      <a:pt x="277" y="479"/>
                    </a:lnTo>
                    <a:lnTo>
                      <a:pt x="311" y="491"/>
                    </a:lnTo>
                    <a:lnTo>
                      <a:pt x="410" y="468"/>
                    </a:lnTo>
                    <a:lnTo>
                      <a:pt x="499" y="413"/>
                    </a:lnTo>
                    <a:lnTo>
                      <a:pt x="555" y="335"/>
                    </a:lnTo>
                    <a:lnTo>
                      <a:pt x="566" y="245"/>
                    </a:lnTo>
                    <a:lnTo>
                      <a:pt x="566" y="201"/>
                    </a:lnTo>
                    <a:lnTo>
                      <a:pt x="555" y="167"/>
                    </a:lnTo>
                    <a:lnTo>
                      <a:pt x="532" y="123"/>
                    </a:lnTo>
                    <a:lnTo>
                      <a:pt x="499" y="89"/>
                    </a:lnTo>
                    <a:lnTo>
                      <a:pt x="544" y="56"/>
                    </a:lnTo>
                    <a:lnTo>
                      <a:pt x="588" y="45"/>
                    </a:lnTo>
                    <a:lnTo>
                      <a:pt x="621" y="34"/>
                    </a:lnTo>
                    <a:lnTo>
                      <a:pt x="666" y="34"/>
                    </a:lnTo>
                    <a:lnTo>
                      <a:pt x="643" y="56"/>
                    </a:lnTo>
                    <a:lnTo>
                      <a:pt x="643" y="101"/>
                    </a:lnTo>
                    <a:lnTo>
                      <a:pt x="666" y="123"/>
                    </a:lnTo>
                    <a:lnTo>
                      <a:pt x="699" y="123"/>
                    </a:lnTo>
                    <a:lnTo>
                      <a:pt x="721" y="101"/>
                    </a:lnTo>
                    <a:lnTo>
                      <a:pt x="732" y="78"/>
                    </a:lnTo>
                    <a:lnTo>
                      <a:pt x="732" y="67"/>
                    </a:lnTo>
                    <a:lnTo>
                      <a:pt x="710" y="23"/>
                    </a:lnTo>
                    <a:lnTo>
                      <a:pt x="699" y="11"/>
                    </a:lnTo>
                    <a:lnTo>
                      <a:pt x="677" y="0"/>
                    </a:lnTo>
                    <a:lnTo>
                      <a:pt x="599" y="0"/>
                    </a:lnTo>
                    <a:lnTo>
                      <a:pt x="555" y="23"/>
                    </a:lnTo>
                    <a:lnTo>
                      <a:pt x="521" y="34"/>
                    </a:lnTo>
                    <a:lnTo>
                      <a:pt x="477" y="67"/>
                    </a:lnTo>
                    <a:lnTo>
                      <a:pt x="433" y="34"/>
                    </a:lnTo>
                    <a:lnTo>
                      <a:pt x="344" y="11"/>
                    </a:lnTo>
                    <a:lnTo>
                      <a:pt x="311" y="11"/>
                    </a:lnTo>
                    <a:lnTo>
                      <a:pt x="211" y="34"/>
                    </a:lnTo>
                    <a:lnTo>
                      <a:pt x="122" y="89"/>
                    </a:lnTo>
                    <a:lnTo>
                      <a:pt x="67" y="156"/>
                    </a:lnTo>
                    <a:lnTo>
                      <a:pt x="55" y="245"/>
                    </a:lnTo>
                    <a:lnTo>
                      <a:pt x="55" y="301"/>
                    </a:lnTo>
                    <a:lnTo>
                      <a:pt x="78" y="346"/>
                    </a:lnTo>
                    <a:lnTo>
                      <a:pt x="122" y="413"/>
                    </a:lnTo>
                    <a:lnTo>
                      <a:pt x="111" y="435"/>
                    </a:lnTo>
                    <a:lnTo>
                      <a:pt x="89" y="468"/>
                    </a:lnTo>
                    <a:lnTo>
                      <a:pt x="78" y="502"/>
                    </a:lnTo>
                    <a:lnTo>
                      <a:pt x="78" y="591"/>
                    </a:lnTo>
                    <a:lnTo>
                      <a:pt x="89" y="624"/>
                    </a:lnTo>
                    <a:lnTo>
                      <a:pt x="111" y="658"/>
                    </a:lnTo>
                    <a:lnTo>
                      <a:pt x="144" y="691"/>
                    </a:lnTo>
                    <a:lnTo>
                      <a:pt x="89" y="713"/>
                    </a:lnTo>
                    <a:lnTo>
                      <a:pt x="55" y="736"/>
                    </a:lnTo>
                    <a:lnTo>
                      <a:pt x="22" y="780"/>
                    </a:lnTo>
                    <a:lnTo>
                      <a:pt x="0" y="847"/>
                    </a:lnTo>
                    <a:lnTo>
                      <a:pt x="33" y="925"/>
                    </a:lnTo>
                    <a:lnTo>
                      <a:pt x="100" y="992"/>
                    </a:lnTo>
                    <a:lnTo>
                      <a:pt x="211" y="1037"/>
                    </a:lnTo>
                    <a:lnTo>
                      <a:pt x="355" y="1059"/>
                    </a:lnTo>
                    <a:lnTo>
                      <a:pt x="488" y="1048"/>
                    </a:lnTo>
                    <a:lnTo>
                      <a:pt x="599" y="1003"/>
                    </a:lnTo>
                    <a:lnTo>
                      <a:pt x="677" y="936"/>
                    </a:lnTo>
                    <a:lnTo>
                      <a:pt x="710" y="847"/>
                    </a:lnTo>
                    <a:lnTo>
                      <a:pt x="699" y="780"/>
                    </a:lnTo>
                    <a:lnTo>
                      <a:pt x="666" y="725"/>
                    </a:lnTo>
                    <a:lnTo>
                      <a:pt x="610" y="669"/>
                    </a:lnTo>
                    <a:lnTo>
                      <a:pt x="477" y="624"/>
                    </a:lnTo>
                    <a:lnTo>
                      <a:pt x="222" y="624"/>
                    </a:lnTo>
                    <a:lnTo>
                      <a:pt x="211" y="613"/>
                    </a:lnTo>
                    <a:lnTo>
                      <a:pt x="177" y="602"/>
                    </a:lnTo>
                    <a:lnTo>
                      <a:pt x="155" y="591"/>
                    </a:lnTo>
                    <a:lnTo>
                      <a:pt x="133" y="546"/>
                    </a:lnTo>
                    <a:lnTo>
                      <a:pt x="122" y="513"/>
                    </a:lnTo>
                    <a:lnTo>
                      <a:pt x="122" y="502"/>
                    </a:lnTo>
                    <a:lnTo>
                      <a:pt x="133" y="468"/>
                    </a:lnTo>
                    <a:lnTo>
                      <a:pt x="155" y="435"/>
                    </a:lnTo>
                    <a:close/>
                    <a:moveTo>
                      <a:pt x="355" y="1014"/>
                    </a:moveTo>
                    <a:lnTo>
                      <a:pt x="244" y="1003"/>
                    </a:lnTo>
                    <a:lnTo>
                      <a:pt x="155" y="970"/>
                    </a:lnTo>
                    <a:lnTo>
                      <a:pt x="100" y="914"/>
                    </a:lnTo>
                    <a:lnTo>
                      <a:pt x="89" y="847"/>
                    </a:lnTo>
                    <a:lnTo>
                      <a:pt x="89" y="803"/>
                    </a:lnTo>
                    <a:lnTo>
                      <a:pt x="111" y="769"/>
                    </a:lnTo>
                    <a:lnTo>
                      <a:pt x="133" y="747"/>
                    </a:lnTo>
                    <a:lnTo>
                      <a:pt x="177" y="725"/>
                    </a:lnTo>
                    <a:lnTo>
                      <a:pt x="211" y="713"/>
                    </a:lnTo>
                    <a:lnTo>
                      <a:pt x="399" y="713"/>
                    </a:lnTo>
                    <a:lnTo>
                      <a:pt x="477" y="725"/>
                    </a:lnTo>
                    <a:lnTo>
                      <a:pt x="555" y="747"/>
                    </a:lnTo>
                    <a:lnTo>
                      <a:pt x="610" y="780"/>
                    </a:lnTo>
                    <a:lnTo>
                      <a:pt x="621" y="847"/>
                    </a:lnTo>
                    <a:lnTo>
                      <a:pt x="588" y="936"/>
                    </a:lnTo>
                    <a:lnTo>
                      <a:pt x="499" y="992"/>
                    </a:lnTo>
                    <a:lnTo>
                      <a:pt x="355" y="10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5" name="Freeform 169"/>
              <p:cNvSpPr>
                <a:spLocks/>
              </p:cNvSpPr>
              <p:nvPr/>
            </p:nvSpPr>
            <p:spPr bwMode="auto">
              <a:xfrm>
                <a:off x="14533" y="16542"/>
                <a:ext cx="499" cy="1014"/>
              </a:xfrm>
              <a:custGeom>
                <a:avLst/>
                <a:gdLst/>
                <a:ahLst/>
                <a:cxnLst>
                  <a:cxn ang="0">
                    <a:pos x="244" y="345"/>
                  </a:cxn>
                  <a:cxn ang="0">
                    <a:pos x="477" y="345"/>
                  </a:cxn>
                  <a:cxn ang="0">
                    <a:pos x="477" y="301"/>
                  </a:cxn>
                  <a:cxn ang="0">
                    <a:pos x="244" y="301"/>
                  </a:cxn>
                  <a:cxn ang="0">
                    <a:pos x="244" y="0"/>
                  </a:cxn>
                  <a:cxn ang="0">
                    <a:pos x="200" y="0"/>
                  </a:cxn>
                  <a:cxn ang="0">
                    <a:pos x="200" y="89"/>
                  </a:cxn>
                  <a:cxn ang="0">
                    <a:pos x="177" y="167"/>
                  </a:cxn>
                  <a:cxn ang="0">
                    <a:pos x="133" y="234"/>
                  </a:cxn>
                  <a:cxn ang="0">
                    <a:pos x="78" y="290"/>
                  </a:cxn>
                  <a:cxn ang="0">
                    <a:pos x="0" y="312"/>
                  </a:cxn>
                  <a:cxn ang="0">
                    <a:pos x="0" y="345"/>
                  </a:cxn>
                  <a:cxn ang="0">
                    <a:pos x="133" y="345"/>
                  </a:cxn>
                  <a:cxn ang="0">
                    <a:pos x="133" y="791"/>
                  </a:cxn>
                  <a:cxn ang="0">
                    <a:pos x="144" y="891"/>
                  </a:cxn>
                  <a:cxn ang="0">
                    <a:pos x="189" y="958"/>
                  </a:cxn>
                  <a:cxn ang="0">
                    <a:pos x="244" y="992"/>
                  </a:cxn>
                  <a:cxn ang="0">
                    <a:pos x="300" y="1003"/>
                  </a:cxn>
                  <a:cxn ang="0">
                    <a:pos x="344" y="1014"/>
                  </a:cxn>
                  <a:cxn ang="0">
                    <a:pos x="410" y="992"/>
                  </a:cxn>
                  <a:cxn ang="0">
                    <a:pos x="466" y="936"/>
                  </a:cxn>
                  <a:cxn ang="0">
                    <a:pos x="488" y="869"/>
                  </a:cxn>
                  <a:cxn ang="0">
                    <a:pos x="499" y="791"/>
                  </a:cxn>
                  <a:cxn ang="0">
                    <a:pos x="499" y="702"/>
                  </a:cxn>
                  <a:cxn ang="0">
                    <a:pos x="455" y="702"/>
                  </a:cxn>
                  <a:cxn ang="0">
                    <a:pos x="455" y="847"/>
                  </a:cxn>
                  <a:cxn ang="0">
                    <a:pos x="444" y="891"/>
                  </a:cxn>
                  <a:cxn ang="0">
                    <a:pos x="422" y="925"/>
                  </a:cxn>
                  <a:cxn ang="0">
                    <a:pos x="377" y="969"/>
                  </a:cxn>
                  <a:cxn ang="0">
                    <a:pos x="322" y="969"/>
                  </a:cxn>
                  <a:cxn ang="0">
                    <a:pos x="277" y="925"/>
                  </a:cxn>
                  <a:cxn ang="0">
                    <a:pos x="244" y="858"/>
                  </a:cxn>
                  <a:cxn ang="0">
                    <a:pos x="244" y="791"/>
                  </a:cxn>
                  <a:cxn ang="0">
                    <a:pos x="244" y="345"/>
                  </a:cxn>
                </a:cxnLst>
                <a:rect l="0" t="0" r="r" b="b"/>
                <a:pathLst>
                  <a:path w="499" h="1014">
                    <a:moveTo>
                      <a:pt x="244" y="345"/>
                    </a:moveTo>
                    <a:lnTo>
                      <a:pt x="477" y="345"/>
                    </a:lnTo>
                    <a:lnTo>
                      <a:pt x="477" y="301"/>
                    </a:lnTo>
                    <a:lnTo>
                      <a:pt x="244" y="301"/>
                    </a:lnTo>
                    <a:lnTo>
                      <a:pt x="244" y="0"/>
                    </a:lnTo>
                    <a:lnTo>
                      <a:pt x="200" y="0"/>
                    </a:lnTo>
                    <a:lnTo>
                      <a:pt x="200" y="89"/>
                    </a:lnTo>
                    <a:lnTo>
                      <a:pt x="177" y="167"/>
                    </a:lnTo>
                    <a:lnTo>
                      <a:pt x="133" y="234"/>
                    </a:lnTo>
                    <a:lnTo>
                      <a:pt x="78" y="290"/>
                    </a:lnTo>
                    <a:lnTo>
                      <a:pt x="0" y="312"/>
                    </a:lnTo>
                    <a:lnTo>
                      <a:pt x="0" y="345"/>
                    </a:lnTo>
                    <a:lnTo>
                      <a:pt x="133" y="345"/>
                    </a:lnTo>
                    <a:lnTo>
                      <a:pt x="133" y="791"/>
                    </a:lnTo>
                    <a:lnTo>
                      <a:pt x="144" y="891"/>
                    </a:lnTo>
                    <a:lnTo>
                      <a:pt x="189" y="958"/>
                    </a:lnTo>
                    <a:lnTo>
                      <a:pt x="244" y="992"/>
                    </a:lnTo>
                    <a:lnTo>
                      <a:pt x="300" y="1003"/>
                    </a:lnTo>
                    <a:lnTo>
                      <a:pt x="344" y="1014"/>
                    </a:lnTo>
                    <a:lnTo>
                      <a:pt x="410" y="992"/>
                    </a:lnTo>
                    <a:lnTo>
                      <a:pt x="466" y="936"/>
                    </a:lnTo>
                    <a:lnTo>
                      <a:pt x="488" y="869"/>
                    </a:lnTo>
                    <a:lnTo>
                      <a:pt x="499" y="791"/>
                    </a:lnTo>
                    <a:lnTo>
                      <a:pt x="499" y="702"/>
                    </a:lnTo>
                    <a:lnTo>
                      <a:pt x="455" y="702"/>
                    </a:lnTo>
                    <a:lnTo>
                      <a:pt x="455" y="847"/>
                    </a:lnTo>
                    <a:lnTo>
                      <a:pt x="444" y="891"/>
                    </a:lnTo>
                    <a:lnTo>
                      <a:pt x="422" y="925"/>
                    </a:lnTo>
                    <a:lnTo>
                      <a:pt x="377" y="969"/>
                    </a:lnTo>
                    <a:lnTo>
                      <a:pt x="322" y="969"/>
                    </a:lnTo>
                    <a:lnTo>
                      <a:pt x="277" y="925"/>
                    </a:lnTo>
                    <a:lnTo>
                      <a:pt x="244" y="858"/>
                    </a:lnTo>
                    <a:lnTo>
                      <a:pt x="244" y="791"/>
                    </a:lnTo>
                    <a:lnTo>
                      <a:pt x="244" y="3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6" name="Freeform 170"/>
              <p:cNvSpPr>
                <a:spLocks noEditPoints="1"/>
              </p:cNvSpPr>
              <p:nvPr/>
            </p:nvSpPr>
            <p:spPr bwMode="auto">
              <a:xfrm>
                <a:off x="15176" y="16464"/>
                <a:ext cx="344" cy="1070"/>
              </a:xfrm>
              <a:custGeom>
                <a:avLst/>
                <a:gdLst/>
                <a:ahLst/>
                <a:cxnLst>
                  <a:cxn ang="0">
                    <a:pos x="233" y="356"/>
                  </a:cxn>
                  <a:cxn ang="0">
                    <a:pos x="0" y="379"/>
                  </a:cxn>
                  <a:cxn ang="0">
                    <a:pos x="0" y="423"/>
                  </a:cxn>
                  <a:cxn ang="0">
                    <a:pos x="45" y="423"/>
                  </a:cxn>
                  <a:cxn ang="0">
                    <a:pos x="78" y="434"/>
                  </a:cxn>
                  <a:cxn ang="0">
                    <a:pos x="100" y="446"/>
                  </a:cxn>
                  <a:cxn ang="0">
                    <a:pos x="111" y="457"/>
                  </a:cxn>
                  <a:cxn ang="0">
                    <a:pos x="122" y="479"/>
                  </a:cxn>
                  <a:cxn ang="0">
                    <a:pos x="122" y="980"/>
                  </a:cxn>
                  <a:cxn ang="0">
                    <a:pos x="111" y="1003"/>
                  </a:cxn>
                  <a:cxn ang="0">
                    <a:pos x="89" y="1014"/>
                  </a:cxn>
                  <a:cxn ang="0">
                    <a:pos x="56" y="1014"/>
                  </a:cxn>
                  <a:cxn ang="0">
                    <a:pos x="0" y="1025"/>
                  </a:cxn>
                  <a:cxn ang="0">
                    <a:pos x="0" y="1070"/>
                  </a:cxn>
                  <a:cxn ang="0">
                    <a:pos x="344" y="1070"/>
                  </a:cxn>
                  <a:cxn ang="0">
                    <a:pos x="344" y="1025"/>
                  </a:cxn>
                  <a:cxn ang="0">
                    <a:pos x="300" y="1025"/>
                  </a:cxn>
                  <a:cxn ang="0">
                    <a:pos x="267" y="1014"/>
                  </a:cxn>
                  <a:cxn ang="0">
                    <a:pos x="244" y="1014"/>
                  </a:cxn>
                  <a:cxn ang="0">
                    <a:pos x="233" y="992"/>
                  </a:cxn>
                  <a:cxn ang="0">
                    <a:pos x="233" y="947"/>
                  </a:cxn>
                  <a:cxn ang="0">
                    <a:pos x="233" y="356"/>
                  </a:cxn>
                  <a:cxn ang="0">
                    <a:pos x="233" y="78"/>
                  </a:cxn>
                  <a:cxn ang="0">
                    <a:pos x="222" y="44"/>
                  </a:cxn>
                  <a:cxn ang="0">
                    <a:pos x="211" y="22"/>
                  </a:cxn>
                  <a:cxn ang="0">
                    <a:pos x="178" y="0"/>
                  </a:cxn>
                  <a:cxn ang="0">
                    <a:pos x="122" y="0"/>
                  </a:cxn>
                  <a:cxn ang="0">
                    <a:pos x="100" y="11"/>
                  </a:cxn>
                  <a:cxn ang="0">
                    <a:pos x="78" y="33"/>
                  </a:cxn>
                  <a:cxn ang="0">
                    <a:pos x="67" y="55"/>
                  </a:cxn>
                  <a:cxn ang="0">
                    <a:pos x="67" y="78"/>
                  </a:cxn>
                  <a:cxn ang="0">
                    <a:pos x="78" y="111"/>
                  </a:cxn>
                  <a:cxn ang="0">
                    <a:pos x="89" y="133"/>
                  </a:cxn>
                  <a:cxn ang="0">
                    <a:pos x="111" y="156"/>
                  </a:cxn>
                  <a:cxn ang="0">
                    <a:pos x="156" y="167"/>
                  </a:cxn>
                  <a:cxn ang="0">
                    <a:pos x="189" y="156"/>
                  </a:cxn>
                  <a:cxn ang="0">
                    <a:pos x="211" y="145"/>
                  </a:cxn>
                  <a:cxn ang="0">
                    <a:pos x="233" y="111"/>
                  </a:cxn>
                  <a:cxn ang="0">
                    <a:pos x="233" y="78"/>
                  </a:cxn>
                </a:cxnLst>
                <a:rect l="0" t="0" r="r" b="b"/>
                <a:pathLst>
                  <a:path w="344" h="1070">
                    <a:moveTo>
                      <a:pt x="233" y="356"/>
                    </a:moveTo>
                    <a:lnTo>
                      <a:pt x="0" y="379"/>
                    </a:lnTo>
                    <a:lnTo>
                      <a:pt x="0" y="423"/>
                    </a:lnTo>
                    <a:lnTo>
                      <a:pt x="45" y="423"/>
                    </a:lnTo>
                    <a:lnTo>
                      <a:pt x="78" y="434"/>
                    </a:lnTo>
                    <a:lnTo>
                      <a:pt x="100" y="446"/>
                    </a:lnTo>
                    <a:lnTo>
                      <a:pt x="111" y="457"/>
                    </a:lnTo>
                    <a:lnTo>
                      <a:pt x="122" y="479"/>
                    </a:lnTo>
                    <a:lnTo>
                      <a:pt x="122" y="980"/>
                    </a:lnTo>
                    <a:lnTo>
                      <a:pt x="111" y="1003"/>
                    </a:lnTo>
                    <a:lnTo>
                      <a:pt x="89" y="1014"/>
                    </a:lnTo>
                    <a:lnTo>
                      <a:pt x="56" y="1014"/>
                    </a:lnTo>
                    <a:lnTo>
                      <a:pt x="0" y="1025"/>
                    </a:lnTo>
                    <a:lnTo>
                      <a:pt x="0" y="1070"/>
                    </a:lnTo>
                    <a:lnTo>
                      <a:pt x="344" y="1070"/>
                    </a:lnTo>
                    <a:lnTo>
                      <a:pt x="344" y="1025"/>
                    </a:lnTo>
                    <a:lnTo>
                      <a:pt x="300" y="1025"/>
                    </a:lnTo>
                    <a:lnTo>
                      <a:pt x="267" y="1014"/>
                    </a:lnTo>
                    <a:lnTo>
                      <a:pt x="244" y="1014"/>
                    </a:lnTo>
                    <a:lnTo>
                      <a:pt x="233" y="992"/>
                    </a:lnTo>
                    <a:lnTo>
                      <a:pt x="233" y="947"/>
                    </a:lnTo>
                    <a:lnTo>
                      <a:pt x="233" y="356"/>
                    </a:lnTo>
                    <a:close/>
                    <a:moveTo>
                      <a:pt x="233" y="78"/>
                    </a:moveTo>
                    <a:lnTo>
                      <a:pt x="222" y="44"/>
                    </a:lnTo>
                    <a:lnTo>
                      <a:pt x="211" y="22"/>
                    </a:lnTo>
                    <a:lnTo>
                      <a:pt x="178" y="0"/>
                    </a:lnTo>
                    <a:lnTo>
                      <a:pt x="122" y="0"/>
                    </a:lnTo>
                    <a:lnTo>
                      <a:pt x="100" y="11"/>
                    </a:lnTo>
                    <a:lnTo>
                      <a:pt x="78" y="33"/>
                    </a:lnTo>
                    <a:lnTo>
                      <a:pt x="67" y="55"/>
                    </a:lnTo>
                    <a:lnTo>
                      <a:pt x="67" y="78"/>
                    </a:lnTo>
                    <a:lnTo>
                      <a:pt x="78" y="111"/>
                    </a:lnTo>
                    <a:lnTo>
                      <a:pt x="89" y="133"/>
                    </a:lnTo>
                    <a:lnTo>
                      <a:pt x="111" y="156"/>
                    </a:lnTo>
                    <a:lnTo>
                      <a:pt x="156" y="167"/>
                    </a:lnTo>
                    <a:lnTo>
                      <a:pt x="189" y="156"/>
                    </a:lnTo>
                    <a:lnTo>
                      <a:pt x="211" y="145"/>
                    </a:lnTo>
                    <a:lnTo>
                      <a:pt x="233" y="111"/>
                    </a:lnTo>
                    <a:lnTo>
                      <a:pt x="233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7" name="Freeform 171"/>
              <p:cNvSpPr>
                <a:spLocks/>
              </p:cNvSpPr>
              <p:nvPr/>
            </p:nvSpPr>
            <p:spPr bwMode="auto">
              <a:xfrm>
                <a:off x="15620" y="16820"/>
                <a:ext cx="1242" cy="714"/>
              </a:xfrm>
              <a:custGeom>
                <a:avLst/>
                <a:gdLst/>
                <a:ahLst/>
                <a:cxnLst>
                  <a:cxn ang="0">
                    <a:pos x="122" y="624"/>
                  </a:cxn>
                  <a:cxn ang="0">
                    <a:pos x="89" y="658"/>
                  </a:cxn>
                  <a:cxn ang="0">
                    <a:pos x="0" y="669"/>
                  </a:cxn>
                  <a:cxn ang="0">
                    <a:pos x="355" y="714"/>
                  </a:cxn>
                  <a:cxn ang="0">
                    <a:pos x="311" y="669"/>
                  </a:cxn>
                  <a:cxn ang="0">
                    <a:pos x="255" y="658"/>
                  </a:cxn>
                  <a:cxn ang="0">
                    <a:pos x="233" y="624"/>
                  </a:cxn>
                  <a:cxn ang="0">
                    <a:pos x="255" y="190"/>
                  </a:cxn>
                  <a:cxn ang="0">
                    <a:pos x="366" y="56"/>
                  </a:cxn>
                  <a:cxn ang="0">
                    <a:pos x="510" y="56"/>
                  </a:cxn>
                  <a:cxn ang="0">
                    <a:pos x="566" y="145"/>
                  </a:cxn>
                  <a:cxn ang="0">
                    <a:pos x="555" y="647"/>
                  </a:cxn>
                  <a:cxn ang="0">
                    <a:pos x="499" y="658"/>
                  </a:cxn>
                  <a:cxn ang="0">
                    <a:pos x="444" y="714"/>
                  </a:cxn>
                  <a:cxn ang="0">
                    <a:pos x="799" y="669"/>
                  </a:cxn>
                  <a:cxn ang="0">
                    <a:pos x="710" y="658"/>
                  </a:cxn>
                  <a:cxn ang="0">
                    <a:pos x="677" y="624"/>
                  </a:cxn>
                  <a:cxn ang="0">
                    <a:pos x="699" y="190"/>
                  </a:cxn>
                  <a:cxn ang="0">
                    <a:pos x="821" y="56"/>
                  </a:cxn>
                  <a:cxn ang="0">
                    <a:pos x="954" y="56"/>
                  </a:cxn>
                  <a:cxn ang="0">
                    <a:pos x="1009" y="145"/>
                  </a:cxn>
                  <a:cxn ang="0">
                    <a:pos x="998" y="647"/>
                  </a:cxn>
                  <a:cxn ang="0">
                    <a:pos x="943" y="658"/>
                  </a:cxn>
                  <a:cxn ang="0">
                    <a:pos x="887" y="714"/>
                  </a:cxn>
                  <a:cxn ang="0">
                    <a:pos x="1242" y="669"/>
                  </a:cxn>
                  <a:cxn ang="0">
                    <a:pos x="1165" y="658"/>
                  </a:cxn>
                  <a:cxn ang="0">
                    <a:pos x="1120" y="613"/>
                  </a:cxn>
                  <a:cxn ang="0">
                    <a:pos x="1109" y="123"/>
                  </a:cxn>
                  <a:cxn ang="0">
                    <a:pos x="1054" y="45"/>
                  </a:cxn>
                  <a:cxn ang="0">
                    <a:pos x="998" y="12"/>
                  </a:cxn>
                  <a:cxn ang="0">
                    <a:pos x="910" y="0"/>
                  </a:cxn>
                  <a:cxn ang="0">
                    <a:pos x="743" y="56"/>
                  </a:cxn>
                  <a:cxn ang="0">
                    <a:pos x="677" y="156"/>
                  </a:cxn>
                  <a:cxn ang="0">
                    <a:pos x="588" y="34"/>
                  </a:cxn>
                  <a:cxn ang="0">
                    <a:pos x="455" y="0"/>
                  </a:cxn>
                  <a:cxn ang="0">
                    <a:pos x="277" y="78"/>
                  </a:cxn>
                  <a:cxn ang="0">
                    <a:pos x="222" y="0"/>
                  </a:cxn>
                  <a:cxn ang="0">
                    <a:pos x="0" y="67"/>
                  </a:cxn>
                  <a:cxn ang="0">
                    <a:pos x="78" y="78"/>
                  </a:cxn>
                  <a:cxn ang="0">
                    <a:pos x="111" y="101"/>
                  </a:cxn>
                  <a:cxn ang="0">
                    <a:pos x="122" y="156"/>
                  </a:cxn>
                </a:cxnLst>
                <a:rect l="0" t="0" r="r" b="b"/>
                <a:pathLst>
                  <a:path w="1242" h="714">
                    <a:moveTo>
                      <a:pt x="122" y="156"/>
                    </a:moveTo>
                    <a:lnTo>
                      <a:pt x="122" y="624"/>
                    </a:lnTo>
                    <a:lnTo>
                      <a:pt x="111" y="647"/>
                    </a:lnTo>
                    <a:lnTo>
                      <a:pt x="89" y="658"/>
                    </a:lnTo>
                    <a:lnTo>
                      <a:pt x="56" y="658"/>
                    </a:lnTo>
                    <a:lnTo>
                      <a:pt x="0" y="669"/>
                    </a:lnTo>
                    <a:lnTo>
                      <a:pt x="0" y="714"/>
                    </a:lnTo>
                    <a:lnTo>
                      <a:pt x="355" y="714"/>
                    </a:lnTo>
                    <a:lnTo>
                      <a:pt x="355" y="669"/>
                    </a:lnTo>
                    <a:lnTo>
                      <a:pt x="311" y="669"/>
                    </a:lnTo>
                    <a:lnTo>
                      <a:pt x="277" y="658"/>
                    </a:lnTo>
                    <a:lnTo>
                      <a:pt x="255" y="658"/>
                    </a:lnTo>
                    <a:lnTo>
                      <a:pt x="244" y="647"/>
                    </a:lnTo>
                    <a:lnTo>
                      <a:pt x="233" y="624"/>
                    </a:lnTo>
                    <a:lnTo>
                      <a:pt x="233" y="301"/>
                    </a:lnTo>
                    <a:lnTo>
                      <a:pt x="255" y="190"/>
                    </a:lnTo>
                    <a:lnTo>
                      <a:pt x="300" y="101"/>
                    </a:lnTo>
                    <a:lnTo>
                      <a:pt x="366" y="56"/>
                    </a:lnTo>
                    <a:lnTo>
                      <a:pt x="444" y="34"/>
                    </a:lnTo>
                    <a:lnTo>
                      <a:pt x="510" y="56"/>
                    </a:lnTo>
                    <a:lnTo>
                      <a:pt x="544" y="90"/>
                    </a:lnTo>
                    <a:lnTo>
                      <a:pt x="566" y="145"/>
                    </a:lnTo>
                    <a:lnTo>
                      <a:pt x="566" y="624"/>
                    </a:lnTo>
                    <a:lnTo>
                      <a:pt x="555" y="647"/>
                    </a:lnTo>
                    <a:lnTo>
                      <a:pt x="533" y="658"/>
                    </a:lnTo>
                    <a:lnTo>
                      <a:pt x="499" y="658"/>
                    </a:lnTo>
                    <a:lnTo>
                      <a:pt x="444" y="669"/>
                    </a:lnTo>
                    <a:lnTo>
                      <a:pt x="444" y="714"/>
                    </a:lnTo>
                    <a:lnTo>
                      <a:pt x="799" y="714"/>
                    </a:lnTo>
                    <a:lnTo>
                      <a:pt x="799" y="669"/>
                    </a:lnTo>
                    <a:lnTo>
                      <a:pt x="743" y="669"/>
                    </a:lnTo>
                    <a:lnTo>
                      <a:pt x="710" y="658"/>
                    </a:lnTo>
                    <a:lnTo>
                      <a:pt x="688" y="647"/>
                    </a:lnTo>
                    <a:lnTo>
                      <a:pt x="677" y="624"/>
                    </a:lnTo>
                    <a:lnTo>
                      <a:pt x="677" y="301"/>
                    </a:lnTo>
                    <a:lnTo>
                      <a:pt x="699" y="190"/>
                    </a:lnTo>
                    <a:lnTo>
                      <a:pt x="743" y="101"/>
                    </a:lnTo>
                    <a:lnTo>
                      <a:pt x="821" y="56"/>
                    </a:lnTo>
                    <a:lnTo>
                      <a:pt x="887" y="34"/>
                    </a:lnTo>
                    <a:lnTo>
                      <a:pt x="954" y="56"/>
                    </a:lnTo>
                    <a:lnTo>
                      <a:pt x="987" y="90"/>
                    </a:lnTo>
                    <a:lnTo>
                      <a:pt x="1009" y="145"/>
                    </a:lnTo>
                    <a:lnTo>
                      <a:pt x="1009" y="624"/>
                    </a:lnTo>
                    <a:lnTo>
                      <a:pt x="998" y="647"/>
                    </a:lnTo>
                    <a:lnTo>
                      <a:pt x="976" y="658"/>
                    </a:lnTo>
                    <a:lnTo>
                      <a:pt x="943" y="658"/>
                    </a:lnTo>
                    <a:lnTo>
                      <a:pt x="887" y="669"/>
                    </a:lnTo>
                    <a:lnTo>
                      <a:pt x="887" y="714"/>
                    </a:lnTo>
                    <a:lnTo>
                      <a:pt x="1242" y="714"/>
                    </a:lnTo>
                    <a:lnTo>
                      <a:pt x="1242" y="669"/>
                    </a:lnTo>
                    <a:lnTo>
                      <a:pt x="1198" y="669"/>
                    </a:lnTo>
                    <a:lnTo>
                      <a:pt x="1165" y="658"/>
                    </a:lnTo>
                    <a:lnTo>
                      <a:pt x="1143" y="658"/>
                    </a:lnTo>
                    <a:lnTo>
                      <a:pt x="1120" y="613"/>
                    </a:lnTo>
                    <a:lnTo>
                      <a:pt x="1120" y="201"/>
                    </a:lnTo>
                    <a:lnTo>
                      <a:pt x="1109" y="123"/>
                    </a:lnTo>
                    <a:lnTo>
                      <a:pt x="1076" y="67"/>
                    </a:lnTo>
                    <a:lnTo>
                      <a:pt x="1054" y="45"/>
                    </a:lnTo>
                    <a:lnTo>
                      <a:pt x="1032" y="34"/>
                    </a:lnTo>
                    <a:lnTo>
                      <a:pt x="998" y="12"/>
                    </a:lnTo>
                    <a:lnTo>
                      <a:pt x="954" y="12"/>
                    </a:lnTo>
                    <a:lnTo>
                      <a:pt x="910" y="0"/>
                    </a:lnTo>
                    <a:lnTo>
                      <a:pt x="821" y="23"/>
                    </a:lnTo>
                    <a:lnTo>
                      <a:pt x="743" y="56"/>
                    </a:lnTo>
                    <a:lnTo>
                      <a:pt x="699" y="112"/>
                    </a:lnTo>
                    <a:lnTo>
                      <a:pt x="677" y="156"/>
                    </a:lnTo>
                    <a:lnTo>
                      <a:pt x="643" y="78"/>
                    </a:lnTo>
                    <a:lnTo>
                      <a:pt x="588" y="34"/>
                    </a:lnTo>
                    <a:lnTo>
                      <a:pt x="521" y="12"/>
                    </a:lnTo>
                    <a:lnTo>
                      <a:pt x="455" y="0"/>
                    </a:lnTo>
                    <a:lnTo>
                      <a:pt x="355" y="23"/>
                    </a:lnTo>
                    <a:lnTo>
                      <a:pt x="277" y="78"/>
                    </a:lnTo>
                    <a:lnTo>
                      <a:pt x="222" y="168"/>
                    </a:lnTo>
                    <a:lnTo>
                      <a:pt x="222" y="0"/>
                    </a:lnTo>
                    <a:lnTo>
                      <a:pt x="0" y="23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8" y="78"/>
                    </a:lnTo>
                    <a:lnTo>
                      <a:pt x="100" y="90"/>
                    </a:lnTo>
                    <a:lnTo>
                      <a:pt x="111" y="101"/>
                    </a:lnTo>
                    <a:lnTo>
                      <a:pt x="122" y="123"/>
                    </a:lnTo>
                    <a:lnTo>
                      <a:pt x="122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8" name="Freeform 172"/>
              <p:cNvSpPr>
                <a:spLocks noEditPoints="1"/>
              </p:cNvSpPr>
              <p:nvPr/>
            </p:nvSpPr>
            <p:spPr bwMode="auto">
              <a:xfrm>
                <a:off x="16940" y="16809"/>
                <a:ext cx="621" cy="747"/>
              </a:xfrm>
              <a:custGeom>
                <a:avLst/>
                <a:gdLst/>
                <a:ahLst/>
                <a:cxnLst>
                  <a:cxn ang="0">
                    <a:pos x="588" y="357"/>
                  </a:cxn>
                  <a:cxn ang="0">
                    <a:pos x="610" y="357"/>
                  </a:cxn>
                  <a:cxn ang="0">
                    <a:pos x="621" y="346"/>
                  </a:cxn>
                  <a:cxn ang="0">
                    <a:pos x="621" y="323"/>
                  </a:cxn>
                  <a:cxn ang="0">
                    <a:pos x="610" y="223"/>
                  </a:cxn>
                  <a:cxn ang="0">
                    <a:pos x="577" y="145"/>
                  </a:cxn>
                  <a:cxn ang="0">
                    <a:pos x="521" y="67"/>
                  </a:cxn>
                  <a:cxn ang="0">
                    <a:pos x="444" y="23"/>
                  </a:cxn>
                  <a:cxn ang="0">
                    <a:pos x="333" y="0"/>
                  </a:cxn>
                  <a:cxn ang="0">
                    <a:pos x="200" y="34"/>
                  </a:cxn>
                  <a:cxn ang="0">
                    <a:pos x="100" y="112"/>
                  </a:cxn>
                  <a:cxn ang="0">
                    <a:pos x="33" y="234"/>
                  </a:cxn>
                  <a:cxn ang="0">
                    <a:pos x="0" y="368"/>
                  </a:cxn>
                  <a:cxn ang="0">
                    <a:pos x="33" y="524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7"/>
                  </a:cxn>
                  <a:cxn ang="0">
                    <a:pos x="455" y="725"/>
                  </a:cxn>
                  <a:cxn ang="0">
                    <a:pos x="533" y="680"/>
                  </a:cxn>
                  <a:cxn ang="0">
                    <a:pos x="588" y="624"/>
                  </a:cxn>
                  <a:cxn ang="0">
                    <a:pos x="610" y="569"/>
                  </a:cxn>
                  <a:cxn ang="0">
                    <a:pos x="621" y="535"/>
                  </a:cxn>
                  <a:cxn ang="0">
                    <a:pos x="621" y="524"/>
                  </a:cxn>
                  <a:cxn ang="0">
                    <a:pos x="610" y="513"/>
                  </a:cxn>
                  <a:cxn ang="0">
                    <a:pos x="588" y="513"/>
                  </a:cxn>
                  <a:cxn ang="0">
                    <a:pos x="588" y="524"/>
                  </a:cxn>
                  <a:cxn ang="0">
                    <a:pos x="577" y="535"/>
                  </a:cxn>
                  <a:cxn ang="0">
                    <a:pos x="533" y="613"/>
                  </a:cxn>
                  <a:cxn ang="0">
                    <a:pos x="488" y="669"/>
                  </a:cxn>
                  <a:cxn ang="0">
                    <a:pos x="433" y="691"/>
                  </a:cxn>
                  <a:cxn ang="0">
                    <a:pos x="388" y="702"/>
                  </a:cxn>
                  <a:cxn ang="0">
                    <a:pos x="366" y="702"/>
                  </a:cxn>
                  <a:cxn ang="0">
                    <a:pos x="288" y="691"/>
                  </a:cxn>
                  <a:cxn ang="0">
                    <a:pos x="233" y="647"/>
                  </a:cxn>
                  <a:cxn ang="0">
                    <a:pos x="189" y="591"/>
                  </a:cxn>
                  <a:cxn ang="0">
                    <a:pos x="155" y="513"/>
                  </a:cxn>
                  <a:cxn ang="0">
                    <a:pos x="133" y="424"/>
                  </a:cxn>
                  <a:cxn ang="0">
                    <a:pos x="133" y="357"/>
                  </a:cxn>
                  <a:cxn ang="0">
                    <a:pos x="588" y="357"/>
                  </a:cxn>
                  <a:cxn ang="0">
                    <a:pos x="133" y="323"/>
                  </a:cxn>
                  <a:cxn ang="0">
                    <a:pos x="155" y="201"/>
                  </a:cxn>
                  <a:cxn ang="0">
                    <a:pos x="200" y="123"/>
                  </a:cxn>
                  <a:cxn ang="0">
                    <a:pos x="244" y="67"/>
                  </a:cxn>
                  <a:cxn ang="0">
                    <a:pos x="300" y="45"/>
                  </a:cxn>
                  <a:cxn ang="0">
                    <a:pos x="333" y="45"/>
                  </a:cxn>
                  <a:cxn ang="0">
                    <a:pos x="410" y="56"/>
                  </a:cxn>
                  <a:cxn ang="0">
                    <a:pos x="455" y="101"/>
                  </a:cxn>
                  <a:cxn ang="0">
                    <a:pos x="488" y="156"/>
                  </a:cxn>
                  <a:cxn ang="0">
                    <a:pos x="510" y="223"/>
                  </a:cxn>
                  <a:cxn ang="0">
                    <a:pos x="510" y="279"/>
                  </a:cxn>
                  <a:cxn ang="0">
                    <a:pos x="521" y="323"/>
                  </a:cxn>
                  <a:cxn ang="0">
                    <a:pos x="133" y="323"/>
                  </a:cxn>
                </a:cxnLst>
                <a:rect l="0" t="0" r="r" b="b"/>
                <a:pathLst>
                  <a:path w="621" h="747">
                    <a:moveTo>
                      <a:pt x="588" y="357"/>
                    </a:moveTo>
                    <a:lnTo>
                      <a:pt x="610" y="357"/>
                    </a:lnTo>
                    <a:lnTo>
                      <a:pt x="621" y="346"/>
                    </a:lnTo>
                    <a:lnTo>
                      <a:pt x="621" y="323"/>
                    </a:lnTo>
                    <a:lnTo>
                      <a:pt x="610" y="223"/>
                    </a:lnTo>
                    <a:lnTo>
                      <a:pt x="577" y="145"/>
                    </a:lnTo>
                    <a:lnTo>
                      <a:pt x="521" y="67"/>
                    </a:lnTo>
                    <a:lnTo>
                      <a:pt x="444" y="23"/>
                    </a:lnTo>
                    <a:lnTo>
                      <a:pt x="333" y="0"/>
                    </a:lnTo>
                    <a:lnTo>
                      <a:pt x="200" y="34"/>
                    </a:lnTo>
                    <a:lnTo>
                      <a:pt x="100" y="112"/>
                    </a:lnTo>
                    <a:lnTo>
                      <a:pt x="33" y="234"/>
                    </a:lnTo>
                    <a:lnTo>
                      <a:pt x="0" y="368"/>
                    </a:lnTo>
                    <a:lnTo>
                      <a:pt x="33" y="524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7"/>
                    </a:lnTo>
                    <a:lnTo>
                      <a:pt x="455" y="725"/>
                    </a:lnTo>
                    <a:lnTo>
                      <a:pt x="533" y="680"/>
                    </a:lnTo>
                    <a:lnTo>
                      <a:pt x="588" y="624"/>
                    </a:lnTo>
                    <a:lnTo>
                      <a:pt x="610" y="569"/>
                    </a:lnTo>
                    <a:lnTo>
                      <a:pt x="621" y="535"/>
                    </a:lnTo>
                    <a:lnTo>
                      <a:pt x="621" y="524"/>
                    </a:lnTo>
                    <a:lnTo>
                      <a:pt x="610" y="513"/>
                    </a:lnTo>
                    <a:lnTo>
                      <a:pt x="588" y="513"/>
                    </a:lnTo>
                    <a:lnTo>
                      <a:pt x="588" y="524"/>
                    </a:lnTo>
                    <a:lnTo>
                      <a:pt x="577" y="535"/>
                    </a:lnTo>
                    <a:lnTo>
                      <a:pt x="533" y="613"/>
                    </a:lnTo>
                    <a:lnTo>
                      <a:pt x="488" y="669"/>
                    </a:lnTo>
                    <a:lnTo>
                      <a:pt x="433" y="691"/>
                    </a:lnTo>
                    <a:lnTo>
                      <a:pt x="388" y="702"/>
                    </a:lnTo>
                    <a:lnTo>
                      <a:pt x="366" y="702"/>
                    </a:lnTo>
                    <a:lnTo>
                      <a:pt x="288" y="691"/>
                    </a:lnTo>
                    <a:lnTo>
                      <a:pt x="233" y="647"/>
                    </a:lnTo>
                    <a:lnTo>
                      <a:pt x="189" y="591"/>
                    </a:lnTo>
                    <a:lnTo>
                      <a:pt x="155" y="513"/>
                    </a:lnTo>
                    <a:lnTo>
                      <a:pt x="133" y="424"/>
                    </a:lnTo>
                    <a:lnTo>
                      <a:pt x="133" y="357"/>
                    </a:lnTo>
                    <a:lnTo>
                      <a:pt x="588" y="357"/>
                    </a:lnTo>
                    <a:close/>
                    <a:moveTo>
                      <a:pt x="133" y="323"/>
                    </a:moveTo>
                    <a:lnTo>
                      <a:pt x="155" y="201"/>
                    </a:lnTo>
                    <a:lnTo>
                      <a:pt x="200" y="123"/>
                    </a:lnTo>
                    <a:lnTo>
                      <a:pt x="244" y="67"/>
                    </a:lnTo>
                    <a:lnTo>
                      <a:pt x="300" y="45"/>
                    </a:lnTo>
                    <a:lnTo>
                      <a:pt x="333" y="45"/>
                    </a:lnTo>
                    <a:lnTo>
                      <a:pt x="410" y="56"/>
                    </a:lnTo>
                    <a:lnTo>
                      <a:pt x="455" y="101"/>
                    </a:lnTo>
                    <a:lnTo>
                      <a:pt x="488" y="156"/>
                    </a:lnTo>
                    <a:lnTo>
                      <a:pt x="510" y="223"/>
                    </a:lnTo>
                    <a:lnTo>
                      <a:pt x="510" y="279"/>
                    </a:lnTo>
                    <a:lnTo>
                      <a:pt x="521" y="323"/>
                    </a:lnTo>
                    <a:lnTo>
                      <a:pt x="133" y="3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49" name="Freeform 173"/>
              <p:cNvSpPr>
                <a:spLocks noEditPoints="1"/>
              </p:cNvSpPr>
              <p:nvPr/>
            </p:nvSpPr>
            <p:spPr bwMode="auto">
              <a:xfrm>
                <a:off x="18194" y="16464"/>
                <a:ext cx="343" cy="1070"/>
              </a:xfrm>
              <a:custGeom>
                <a:avLst/>
                <a:gdLst/>
                <a:ahLst/>
                <a:cxnLst>
                  <a:cxn ang="0">
                    <a:pos x="232" y="356"/>
                  </a:cxn>
                  <a:cxn ang="0">
                    <a:pos x="0" y="379"/>
                  </a:cxn>
                  <a:cxn ang="0">
                    <a:pos x="0" y="423"/>
                  </a:cxn>
                  <a:cxn ang="0">
                    <a:pos x="44" y="423"/>
                  </a:cxn>
                  <a:cxn ang="0">
                    <a:pos x="77" y="434"/>
                  </a:cxn>
                  <a:cxn ang="0">
                    <a:pos x="99" y="446"/>
                  </a:cxn>
                  <a:cxn ang="0">
                    <a:pos x="110" y="457"/>
                  </a:cxn>
                  <a:cxn ang="0">
                    <a:pos x="122" y="479"/>
                  </a:cxn>
                  <a:cxn ang="0">
                    <a:pos x="122" y="980"/>
                  </a:cxn>
                  <a:cxn ang="0">
                    <a:pos x="110" y="1003"/>
                  </a:cxn>
                  <a:cxn ang="0">
                    <a:pos x="88" y="1014"/>
                  </a:cxn>
                  <a:cxn ang="0">
                    <a:pos x="55" y="1014"/>
                  </a:cxn>
                  <a:cxn ang="0">
                    <a:pos x="0" y="1025"/>
                  </a:cxn>
                  <a:cxn ang="0">
                    <a:pos x="0" y="1070"/>
                  </a:cxn>
                  <a:cxn ang="0">
                    <a:pos x="343" y="1070"/>
                  </a:cxn>
                  <a:cxn ang="0">
                    <a:pos x="343" y="1025"/>
                  </a:cxn>
                  <a:cxn ang="0">
                    <a:pos x="299" y="1025"/>
                  </a:cxn>
                  <a:cxn ang="0">
                    <a:pos x="266" y="1014"/>
                  </a:cxn>
                  <a:cxn ang="0">
                    <a:pos x="244" y="1014"/>
                  </a:cxn>
                  <a:cxn ang="0">
                    <a:pos x="232" y="992"/>
                  </a:cxn>
                  <a:cxn ang="0">
                    <a:pos x="232" y="947"/>
                  </a:cxn>
                  <a:cxn ang="0">
                    <a:pos x="232" y="356"/>
                  </a:cxn>
                  <a:cxn ang="0">
                    <a:pos x="232" y="78"/>
                  </a:cxn>
                  <a:cxn ang="0">
                    <a:pos x="221" y="44"/>
                  </a:cxn>
                  <a:cxn ang="0">
                    <a:pos x="210" y="22"/>
                  </a:cxn>
                  <a:cxn ang="0">
                    <a:pos x="177" y="0"/>
                  </a:cxn>
                  <a:cxn ang="0">
                    <a:pos x="110" y="0"/>
                  </a:cxn>
                  <a:cxn ang="0">
                    <a:pos x="66" y="44"/>
                  </a:cxn>
                  <a:cxn ang="0">
                    <a:pos x="66" y="111"/>
                  </a:cxn>
                  <a:cxn ang="0">
                    <a:pos x="110" y="156"/>
                  </a:cxn>
                  <a:cxn ang="0">
                    <a:pos x="144" y="167"/>
                  </a:cxn>
                  <a:cxn ang="0">
                    <a:pos x="210" y="145"/>
                  </a:cxn>
                  <a:cxn ang="0">
                    <a:pos x="232" y="78"/>
                  </a:cxn>
                </a:cxnLst>
                <a:rect l="0" t="0" r="r" b="b"/>
                <a:pathLst>
                  <a:path w="343" h="1070">
                    <a:moveTo>
                      <a:pt x="232" y="356"/>
                    </a:moveTo>
                    <a:lnTo>
                      <a:pt x="0" y="379"/>
                    </a:lnTo>
                    <a:lnTo>
                      <a:pt x="0" y="423"/>
                    </a:lnTo>
                    <a:lnTo>
                      <a:pt x="44" y="423"/>
                    </a:lnTo>
                    <a:lnTo>
                      <a:pt x="77" y="434"/>
                    </a:lnTo>
                    <a:lnTo>
                      <a:pt x="99" y="446"/>
                    </a:lnTo>
                    <a:lnTo>
                      <a:pt x="110" y="457"/>
                    </a:lnTo>
                    <a:lnTo>
                      <a:pt x="122" y="479"/>
                    </a:lnTo>
                    <a:lnTo>
                      <a:pt x="122" y="980"/>
                    </a:lnTo>
                    <a:lnTo>
                      <a:pt x="110" y="1003"/>
                    </a:lnTo>
                    <a:lnTo>
                      <a:pt x="88" y="1014"/>
                    </a:lnTo>
                    <a:lnTo>
                      <a:pt x="55" y="1014"/>
                    </a:lnTo>
                    <a:lnTo>
                      <a:pt x="0" y="1025"/>
                    </a:lnTo>
                    <a:lnTo>
                      <a:pt x="0" y="1070"/>
                    </a:lnTo>
                    <a:lnTo>
                      <a:pt x="343" y="1070"/>
                    </a:lnTo>
                    <a:lnTo>
                      <a:pt x="343" y="1025"/>
                    </a:lnTo>
                    <a:lnTo>
                      <a:pt x="299" y="1025"/>
                    </a:lnTo>
                    <a:lnTo>
                      <a:pt x="266" y="1014"/>
                    </a:lnTo>
                    <a:lnTo>
                      <a:pt x="244" y="1014"/>
                    </a:lnTo>
                    <a:lnTo>
                      <a:pt x="232" y="992"/>
                    </a:lnTo>
                    <a:lnTo>
                      <a:pt x="232" y="947"/>
                    </a:lnTo>
                    <a:lnTo>
                      <a:pt x="232" y="356"/>
                    </a:lnTo>
                    <a:close/>
                    <a:moveTo>
                      <a:pt x="232" y="78"/>
                    </a:moveTo>
                    <a:lnTo>
                      <a:pt x="221" y="44"/>
                    </a:lnTo>
                    <a:lnTo>
                      <a:pt x="210" y="22"/>
                    </a:lnTo>
                    <a:lnTo>
                      <a:pt x="177" y="0"/>
                    </a:lnTo>
                    <a:lnTo>
                      <a:pt x="110" y="0"/>
                    </a:lnTo>
                    <a:lnTo>
                      <a:pt x="66" y="44"/>
                    </a:lnTo>
                    <a:lnTo>
                      <a:pt x="66" y="111"/>
                    </a:lnTo>
                    <a:lnTo>
                      <a:pt x="110" y="156"/>
                    </a:lnTo>
                    <a:lnTo>
                      <a:pt x="144" y="167"/>
                    </a:lnTo>
                    <a:lnTo>
                      <a:pt x="210" y="145"/>
                    </a:lnTo>
                    <a:lnTo>
                      <a:pt x="232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0" name="Freeform 174"/>
              <p:cNvSpPr>
                <a:spLocks/>
              </p:cNvSpPr>
              <p:nvPr/>
            </p:nvSpPr>
            <p:spPr bwMode="auto">
              <a:xfrm>
                <a:off x="18637" y="16809"/>
                <a:ext cx="521" cy="747"/>
              </a:xfrm>
              <a:custGeom>
                <a:avLst/>
                <a:gdLst/>
                <a:ahLst/>
                <a:cxnLst>
                  <a:cxn ang="0">
                    <a:pos x="300" y="413"/>
                  </a:cxn>
                  <a:cxn ang="0">
                    <a:pos x="377" y="446"/>
                  </a:cxn>
                  <a:cxn ang="0">
                    <a:pos x="444" y="524"/>
                  </a:cxn>
                  <a:cxn ang="0">
                    <a:pos x="422" y="635"/>
                  </a:cxn>
                  <a:cxn ang="0">
                    <a:pos x="266" y="702"/>
                  </a:cxn>
                  <a:cxn ang="0">
                    <a:pos x="111" y="647"/>
                  </a:cxn>
                  <a:cxn ang="0">
                    <a:pos x="45" y="479"/>
                  </a:cxn>
                  <a:cxn ang="0">
                    <a:pos x="22" y="446"/>
                  </a:cxn>
                  <a:cxn ang="0">
                    <a:pos x="0" y="736"/>
                  </a:cxn>
                  <a:cxn ang="0">
                    <a:pos x="22" y="747"/>
                  </a:cxn>
                  <a:cxn ang="0">
                    <a:pos x="33" y="725"/>
                  </a:cxn>
                  <a:cxn ang="0">
                    <a:pos x="67" y="702"/>
                  </a:cxn>
                  <a:cxn ang="0">
                    <a:pos x="89" y="669"/>
                  </a:cxn>
                  <a:cxn ang="0">
                    <a:pos x="167" y="725"/>
                  </a:cxn>
                  <a:cxn ang="0">
                    <a:pos x="244" y="747"/>
                  </a:cxn>
                  <a:cxn ang="0">
                    <a:pos x="377" y="725"/>
                  </a:cxn>
                  <a:cxn ang="0">
                    <a:pos x="510" y="602"/>
                  </a:cxn>
                  <a:cxn ang="0">
                    <a:pos x="521" y="479"/>
                  </a:cxn>
                  <a:cxn ang="0">
                    <a:pos x="488" y="401"/>
                  </a:cxn>
                  <a:cxn ang="0">
                    <a:pos x="366" y="312"/>
                  </a:cxn>
                  <a:cxn ang="0">
                    <a:pos x="200" y="279"/>
                  </a:cxn>
                  <a:cxn ang="0">
                    <a:pos x="89" y="212"/>
                  </a:cxn>
                  <a:cxn ang="0">
                    <a:pos x="78" y="134"/>
                  </a:cxn>
                  <a:cxn ang="0">
                    <a:pos x="122" y="67"/>
                  </a:cxn>
                  <a:cxn ang="0">
                    <a:pos x="200" y="34"/>
                  </a:cxn>
                  <a:cxn ang="0">
                    <a:pos x="344" y="45"/>
                  </a:cxn>
                  <a:cxn ang="0">
                    <a:pos x="422" y="145"/>
                  </a:cxn>
                  <a:cxn ang="0">
                    <a:pos x="444" y="245"/>
                  </a:cxn>
                  <a:cxn ang="0">
                    <a:pos x="477" y="11"/>
                  </a:cxn>
                  <a:cxn ang="0">
                    <a:pos x="455" y="0"/>
                  </a:cxn>
                  <a:cxn ang="0">
                    <a:pos x="444" y="11"/>
                  </a:cxn>
                  <a:cxn ang="0">
                    <a:pos x="399" y="45"/>
                  </a:cxn>
                  <a:cxn ang="0">
                    <a:pos x="311" y="11"/>
                  </a:cxn>
                  <a:cxn ang="0">
                    <a:pos x="255" y="0"/>
                  </a:cxn>
                  <a:cxn ang="0">
                    <a:pos x="78" y="45"/>
                  </a:cxn>
                  <a:cxn ang="0">
                    <a:pos x="11" y="145"/>
                  </a:cxn>
                  <a:cxn ang="0">
                    <a:pos x="0" y="245"/>
                  </a:cxn>
                  <a:cxn ang="0">
                    <a:pos x="33" y="312"/>
                  </a:cxn>
                  <a:cxn ang="0">
                    <a:pos x="122" y="368"/>
                  </a:cxn>
                  <a:cxn ang="0">
                    <a:pos x="278" y="413"/>
                  </a:cxn>
                </a:cxnLst>
                <a:rect l="0" t="0" r="r" b="b"/>
                <a:pathLst>
                  <a:path w="521" h="747">
                    <a:moveTo>
                      <a:pt x="278" y="413"/>
                    </a:moveTo>
                    <a:lnTo>
                      <a:pt x="300" y="413"/>
                    </a:lnTo>
                    <a:lnTo>
                      <a:pt x="344" y="435"/>
                    </a:lnTo>
                    <a:lnTo>
                      <a:pt x="377" y="446"/>
                    </a:lnTo>
                    <a:lnTo>
                      <a:pt x="422" y="491"/>
                    </a:lnTo>
                    <a:lnTo>
                      <a:pt x="444" y="524"/>
                    </a:lnTo>
                    <a:lnTo>
                      <a:pt x="444" y="557"/>
                    </a:lnTo>
                    <a:lnTo>
                      <a:pt x="422" y="635"/>
                    </a:lnTo>
                    <a:lnTo>
                      <a:pt x="366" y="691"/>
                    </a:lnTo>
                    <a:lnTo>
                      <a:pt x="266" y="702"/>
                    </a:lnTo>
                    <a:lnTo>
                      <a:pt x="178" y="691"/>
                    </a:lnTo>
                    <a:lnTo>
                      <a:pt x="111" y="647"/>
                    </a:lnTo>
                    <a:lnTo>
                      <a:pt x="67" y="569"/>
                    </a:lnTo>
                    <a:lnTo>
                      <a:pt x="45" y="479"/>
                    </a:lnTo>
                    <a:lnTo>
                      <a:pt x="33" y="457"/>
                    </a:lnTo>
                    <a:lnTo>
                      <a:pt x="22" y="446"/>
                    </a:lnTo>
                    <a:lnTo>
                      <a:pt x="0" y="457"/>
                    </a:lnTo>
                    <a:lnTo>
                      <a:pt x="0" y="736"/>
                    </a:lnTo>
                    <a:lnTo>
                      <a:pt x="11" y="747"/>
                    </a:lnTo>
                    <a:lnTo>
                      <a:pt x="22" y="747"/>
                    </a:lnTo>
                    <a:lnTo>
                      <a:pt x="22" y="736"/>
                    </a:lnTo>
                    <a:lnTo>
                      <a:pt x="33" y="725"/>
                    </a:lnTo>
                    <a:lnTo>
                      <a:pt x="56" y="713"/>
                    </a:lnTo>
                    <a:lnTo>
                      <a:pt x="67" y="702"/>
                    </a:lnTo>
                    <a:lnTo>
                      <a:pt x="67" y="691"/>
                    </a:lnTo>
                    <a:lnTo>
                      <a:pt x="89" y="669"/>
                    </a:lnTo>
                    <a:lnTo>
                      <a:pt x="133" y="702"/>
                    </a:lnTo>
                    <a:lnTo>
                      <a:pt x="167" y="725"/>
                    </a:lnTo>
                    <a:lnTo>
                      <a:pt x="211" y="736"/>
                    </a:lnTo>
                    <a:lnTo>
                      <a:pt x="244" y="747"/>
                    </a:lnTo>
                    <a:lnTo>
                      <a:pt x="266" y="747"/>
                    </a:lnTo>
                    <a:lnTo>
                      <a:pt x="377" y="725"/>
                    </a:lnTo>
                    <a:lnTo>
                      <a:pt x="466" y="680"/>
                    </a:lnTo>
                    <a:lnTo>
                      <a:pt x="510" y="602"/>
                    </a:lnTo>
                    <a:lnTo>
                      <a:pt x="521" y="524"/>
                    </a:lnTo>
                    <a:lnTo>
                      <a:pt x="521" y="479"/>
                    </a:lnTo>
                    <a:lnTo>
                      <a:pt x="499" y="435"/>
                    </a:lnTo>
                    <a:lnTo>
                      <a:pt x="488" y="401"/>
                    </a:lnTo>
                    <a:lnTo>
                      <a:pt x="455" y="368"/>
                    </a:lnTo>
                    <a:lnTo>
                      <a:pt x="366" y="312"/>
                    </a:lnTo>
                    <a:lnTo>
                      <a:pt x="266" y="290"/>
                    </a:lnTo>
                    <a:lnTo>
                      <a:pt x="200" y="279"/>
                    </a:lnTo>
                    <a:lnTo>
                      <a:pt x="144" y="257"/>
                    </a:lnTo>
                    <a:lnTo>
                      <a:pt x="89" y="212"/>
                    </a:lnTo>
                    <a:lnTo>
                      <a:pt x="78" y="156"/>
                    </a:lnTo>
                    <a:lnTo>
                      <a:pt x="78" y="134"/>
                    </a:lnTo>
                    <a:lnTo>
                      <a:pt x="100" y="89"/>
                    </a:lnTo>
                    <a:lnTo>
                      <a:pt x="122" y="67"/>
                    </a:lnTo>
                    <a:lnTo>
                      <a:pt x="155" y="45"/>
                    </a:lnTo>
                    <a:lnTo>
                      <a:pt x="200" y="34"/>
                    </a:lnTo>
                    <a:lnTo>
                      <a:pt x="255" y="34"/>
                    </a:lnTo>
                    <a:lnTo>
                      <a:pt x="344" y="45"/>
                    </a:lnTo>
                    <a:lnTo>
                      <a:pt x="399" y="89"/>
                    </a:lnTo>
                    <a:lnTo>
                      <a:pt x="422" y="145"/>
                    </a:lnTo>
                    <a:lnTo>
                      <a:pt x="444" y="234"/>
                    </a:lnTo>
                    <a:lnTo>
                      <a:pt x="444" y="245"/>
                    </a:lnTo>
                    <a:lnTo>
                      <a:pt x="477" y="245"/>
                    </a:lnTo>
                    <a:lnTo>
                      <a:pt x="477" y="11"/>
                    </a:lnTo>
                    <a:lnTo>
                      <a:pt x="466" y="0"/>
                    </a:lnTo>
                    <a:lnTo>
                      <a:pt x="455" y="0"/>
                    </a:lnTo>
                    <a:lnTo>
                      <a:pt x="455" y="11"/>
                    </a:lnTo>
                    <a:lnTo>
                      <a:pt x="444" y="11"/>
                    </a:lnTo>
                    <a:lnTo>
                      <a:pt x="411" y="45"/>
                    </a:lnTo>
                    <a:lnTo>
                      <a:pt x="399" y="45"/>
                    </a:lnTo>
                    <a:lnTo>
                      <a:pt x="355" y="23"/>
                    </a:lnTo>
                    <a:lnTo>
                      <a:pt x="311" y="11"/>
                    </a:lnTo>
                    <a:lnTo>
                      <a:pt x="278" y="0"/>
                    </a:lnTo>
                    <a:lnTo>
                      <a:pt x="255" y="0"/>
                    </a:lnTo>
                    <a:lnTo>
                      <a:pt x="155" y="11"/>
                    </a:lnTo>
                    <a:lnTo>
                      <a:pt x="78" y="45"/>
                    </a:lnTo>
                    <a:lnTo>
                      <a:pt x="33" y="89"/>
                    </a:lnTo>
                    <a:lnTo>
                      <a:pt x="11" y="145"/>
                    </a:lnTo>
                    <a:lnTo>
                      <a:pt x="0" y="201"/>
                    </a:lnTo>
                    <a:lnTo>
                      <a:pt x="0" y="245"/>
                    </a:lnTo>
                    <a:lnTo>
                      <a:pt x="11" y="279"/>
                    </a:lnTo>
                    <a:lnTo>
                      <a:pt x="33" y="312"/>
                    </a:lnTo>
                    <a:lnTo>
                      <a:pt x="67" y="335"/>
                    </a:lnTo>
                    <a:lnTo>
                      <a:pt x="122" y="368"/>
                    </a:lnTo>
                    <a:lnTo>
                      <a:pt x="189" y="390"/>
                    </a:lnTo>
                    <a:lnTo>
                      <a:pt x="278" y="4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1" name="Freeform 175"/>
              <p:cNvSpPr>
                <a:spLocks noEditPoints="1"/>
              </p:cNvSpPr>
              <p:nvPr/>
            </p:nvSpPr>
            <p:spPr bwMode="auto">
              <a:xfrm>
                <a:off x="19813" y="16809"/>
                <a:ext cx="721" cy="747"/>
              </a:xfrm>
              <a:custGeom>
                <a:avLst/>
                <a:gdLst/>
                <a:ahLst/>
                <a:cxnLst>
                  <a:cxn ang="0">
                    <a:pos x="488" y="669"/>
                  </a:cxn>
                  <a:cxn ang="0">
                    <a:pos x="521" y="713"/>
                  </a:cxn>
                  <a:cxn ang="0">
                    <a:pos x="599" y="736"/>
                  </a:cxn>
                  <a:cxn ang="0">
                    <a:pos x="643" y="725"/>
                  </a:cxn>
                  <a:cxn ang="0">
                    <a:pos x="688" y="691"/>
                  </a:cxn>
                  <a:cxn ang="0">
                    <a:pos x="721" y="624"/>
                  </a:cxn>
                  <a:cxn ang="0">
                    <a:pos x="677" y="491"/>
                  </a:cxn>
                  <a:cxn ang="0">
                    <a:pos x="654" y="669"/>
                  </a:cxn>
                  <a:cxn ang="0">
                    <a:pos x="599" y="680"/>
                  </a:cxn>
                  <a:cxn ang="0">
                    <a:pos x="566" y="624"/>
                  </a:cxn>
                  <a:cxn ang="0">
                    <a:pos x="543" y="156"/>
                  </a:cxn>
                  <a:cxn ang="0">
                    <a:pos x="399" y="23"/>
                  </a:cxn>
                  <a:cxn ang="0">
                    <a:pos x="200" y="11"/>
                  </a:cxn>
                  <a:cxn ang="0">
                    <a:pos x="66" y="112"/>
                  </a:cxn>
                  <a:cxn ang="0">
                    <a:pos x="55" y="223"/>
                  </a:cxn>
                  <a:cxn ang="0">
                    <a:pos x="89" y="257"/>
                  </a:cxn>
                  <a:cxn ang="0">
                    <a:pos x="177" y="245"/>
                  </a:cxn>
                  <a:cxn ang="0">
                    <a:pos x="200" y="190"/>
                  </a:cxn>
                  <a:cxn ang="0">
                    <a:pos x="189" y="156"/>
                  </a:cxn>
                  <a:cxn ang="0">
                    <a:pos x="144" y="123"/>
                  </a:cxn>
                  <a:cxn ang="0">
                    <a:pos x="144" y="78"/>
                  </a:cxn>
                  <a:cxn ang="0">
                    <a:pos x="211" y="45"/>
                  </a:cxn>
                  <a:cxn ang="0">
                    <a:pos x="344" y="56"/>
                  </a:cxn>
                  <a:cxn ang="0">
                    <a:pos x="444" y="156"/>
                  </a:cxn>
                  <a:cxn ang="0">
                    <a:pos x="455" y="301"/>
                  </a:cxn>
                  <a:cxn ang="0">
                    <a:pos x="155" y="368"/>
                  </a:cxn>
                  <a:cxn ang="0">
                    <a:pos x="11" y="502"/>
                  </a:cxn>
                  <a:cxn ang="0">
                    <a:pos x="22" y="635"/>
                  </a:cxn>
                  <a:cxn ang="0">
                    <a:pos x="122" y="725"/>
                  </a:cxn>
                  <a:cxn ang="0">
                    <a:pos x="355" y="725"/>
                  </a:cxn>
                  <a:cxn ang="0">
                    <a:pos x="466" y="602"/>
                  </a:cxn>
                  <a:cxn ang="0">
                    <a:pos x="455" y="502"/>
                  </a:cxn>
                  <a:cxn ang="0">
                    <a:pos x="388" y="658"/>
                  </a:cxn>
                  <a:cxn ang="0">
                    <a:pos x="266" y="702"/>
                  </a:cxn>
                  <a:cxn ang="0">
                    <a:pos x="177" y="680"/>
                  </a:cxn>
                  <a:cxn ang="0">
                    <a:pos x="133" y="613"/>
                  </a:cxn>
                  <a:cxn ang="0">
                    <a:pos x="133" y="513"/>
                  </a:cxn>
                  <a:cxn ang="0">
                    <a:pos x="222" y="401"/>
                  </a:cxn>
                  <a:cxn ang="0">
                    <a:pos x="455" y="335"/>
                  </a:cxn>
                </a:cxnLst>
                <a:rect l="0" t="0" r="r" b="b"/>
                <a:pathLst>
                  <a:path w="721" h="747">
                    <a:moveTo>
                      <a:pt x="466" y="602"/>
                    </a:moveTo>
                    <a:lnTo>
                      <a:pt x="488" y="669"/>
                    </a:lnTo>
                    <a:lnTo>
                      <a:pt x="499" y="691"/>
                    </a:lnTo>
                    <a:lnTo>
                      <a:pt x="521" y="713"/>
                    </a:lnTo>
                    <a:lnTo>
                      <a:pt x="588" y="736"/>
                    </a:lnTo>
                    <a:lnTo>
                      <a:pt x="599" y="736"/>
                    </a:lnTo>
                    <a:lnTo>
                      <a:pt x="621" y="725"/>
                    </a:lnTo>
                    <a:lnTo>
                      <a:pt x="643" y="725"/>
                    </a:lnTo>
                    <a:lnTo>
                      <a:pt x="665" y="702"/>
                    </a:lnTo>
                    <a:lnTo>
                      <a:pt x="688" y="691"/>
                    </a:lnTo>
                    <a:lnTo>
                      <a:pt x="710" y="658"/>
                    </a:lnTo>
                    <a:lnTo>
                      <a:pt x="721" y="624"/>
                    </a:lnTo>
                    <a:lnTo>
                      <a:pt x="721" y="491"/>
                    </a:lnTo>
                    <a:lnTo>
                      <a:pt x="677" y="491"/>
                    </a:lnTo>
                    <a:lnTo>
                      <a:pt x="677" y="624"/>
                    </a:lnTo>
                    <a:lnTo>
                      <a:pt x="654" y="669"/>
                    </a:lnTo>
                    <a:lnTo>
                      <a:pt x="643" y="680"/>
                    </a:lnTo>
                    <a:lnTo>
                      <a:pt x="599" y="680"/>
                    </a:lnTo>
                    <a:lnTo>
                      <a:pt x="588" y="669"/>
                    </a:lnTo>
                    <a:lnTo>
                      <a:pt x="566" y="624"/>
                    </a:lnTo>
                    <a:lnTo>
                      <a:pt x="566" y="212"/>
                    </a:lnTo>
                    <a:lnTo>
                      <a:pt x="543" y="156"/>
                    </a:lnTo>
                    <a:lnTo>
                      <a:pt x="510" y="89"/>
                    </a:lnTo>
                    <a:lnTo>
                      <a:pt x="399" y="23"/>
                    </a:lnTo>
                    <a:lnTo>
                      <a:pt x="288" y="0"/>
                    </a:lnTo>
                    <a:lnTo>
                      <a:pt x="200" y="11"/>
                    </a:lnTo>
                    <a:lnTo>
                      <a:pt x="122" y="56"/>
                    </a:lnTo>
                    <a:lnTo>
                      <a:pt x="66" y="112"/>
                    </a:lnTo>
                    <a:lnTo>
                      <a:pt x="44" y="190"/>
                    </a:lnTo>
                    <a:lnTo>
                      <a:pt x="55" y="223"/>
                    </a:lnTo>
                    <a:lnTo>
                      <a:pt x="66" y="245"/>
                    </a:lnTo>
                    <a:lnTo>
                      <a:pt x="89" y="257"/>
                    </a:lnTo>
                    <a:lnTo>
                      <a:pt x="155" y="257"/>
                    </a:lnTo>
                    <a:lnTo>
                      <a:pt x="177" y="245"/>
                    </a:lnTo>
                    <a:lnTo>
                      <a:pt x="189" y="212"/>
                    </a:lnTo>
                    <a:lnTo>
                      <a:pt x="200" y="190"/>
                    </a:lnTo>
                    <a:lnTo>
                      <a:pt x="200" y="179"/>
                    </a:lnTo>
                    <a:lnTo>
                      <a:pt x="189" y="156"/>
                    </a:lnTo>
                    <a:lnTo>
                      <a:pt x="166" y="134"/>
                    </a:lnTo>
                    <a:lnTo>
                      <a:pt x="144" y="123"/>
                    </a:lnTo>
                    <a:lnTo>
                      <a:pt x="111" y="112"/>
                    </a:lnTo>
                    <a:lnTo>
                      <a:pt x="144" y="78"/>
                    </a:lnTo>
                    <a:lnTo>
                      <a:pt x="177" y="67"/>
                    </a:lnTo>
                    <a:lnTo>
                      <a:pt x="211" y="45"/>
                    </a:lnTo>
                    <a:lnTo>
                      <a:pt x="288" y="45"/>
                    </a:lnTo>
                    <a:lnTo>
                      <a:pt x="344" y="56"/>
                    </a:lnTo>
                    <a:lnTo>
                      <a:pt x="399" y="89"/>
                    </a:lnTo>
                    <a:lnTo>
                      <a:pt x="444" y="156"/>
                    </a:lnTo>
                    <a:lnTo>
                      <a:pt x="455" y="245"/>
                    </a:lnTo>
                    <a:lnTo>
                      <a:pt x="455" y="301"/>
                    </a:lnTo>
                    <a:lnTo>
                      <a:pt x="311" y="312"/>
                    </a:lnTo>
                    <a:lnTo>
                      <a:pt x="155" y="368"/>
                    </a:lnTo>
                    <a:lnTo>
                      <a:pt x="66" y="424"/>
                    </a:lnTo>
                    <a:lnTo>
                      <a:pt x="11" y="502"/>
                    </a:lnTo>
                    <a:lnTo>
                      <a:pt x="0" y="569"/>
                    </a:lnTo>
                    <a:lnTo>
                      <a:pt x="22" y="635"/>
                    </a:lnTo>
                    <a:lnTo>
                      <a:pt x="66" y="691"/>
                    </a:lnTo>
                    <a:lnTo>
                      <a:pt x="122" y="725"/>
                    </a:lnTo>
                    <a:lnTo>
                      <a:pt x="255" y="747"/>
                    </a:lnTo>
                    <a:lnTo>
                      <a:pt x="355" y="725"/>
                    </a:lnTo>
                    <a:lnTo>
                      <a:pt x="421" y="669"/>
                    </a:lnTo>
                    <a:lnTo>
                      <a:pt x="466" y="602"/>
                    </a:lnTo>
                    <a:close/>
                    <a:moveTo>
                      <a:pt x="455" y="335"/>
                    </a:moveTo>
                    <a:lnTo>
                      <a:pt x="455" y="502"/>
                    </a:lnTo>
                    <a:lnTo>
                      <a:pt x="433" y="602"/>
                    </a:lnTo>
                    <a:lnTo>
                      <a:pt x="388" y="658"/>
                    </a:lnTo>
                    <a:lnTo>
                      <a:pt x="333" y="691"/>
                    </a:lnTo>
                    <a:lnTo>
                      <a:pt x="266" y="702"/>
                    </a:lnTo>
                    <a:lnTo>
                      <a:pt x="222" y="702"/>
                    </a:lnTo>
                    <a:lnTo>
                      <a:pt x="177" y="680"/>
                    </a:lnTo>
                    <a:lnTo>
                      <a:pt x="155" y="658"/>
                    </a:lnTo>
                    <a:lnTo>
                      <a:pt x="133" y="613"/>
                    </a:lnTo>
                    <a:lnTo>
                      <a:pt x="122" y="569"/>
                    </a:lnTo>
                    <a:lnTo>
                      <a:pt x="133" y="513"/>
                    </a:lnTo>
                    <a:lnTo>
                      <a:pt x="166" y="457"/>
                    </a:lnTo>
                    <a:lnTo>
                      <a:pt x="222" y="401"/>
                    </a:lnTo>
                    <a:lnTo>
                      <a:pt x="322" y="357"/>
                    </a:lnTo>
                    <a:lnTo>
                      <a:pt x="455" y="3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2" name="Freeform 176"/>
              <p:cNvSpPr>
                <a:spLocks/>
              </p:cNvSpPr>
              <p:nvPr/>
            </p:nvSpPr>
            <p:spPr bwMode="auto">
              <a:xfrm>
                <a:off x="20600" y="16809"/>
                <a:ext cx="522" cy="747"/>
              </a:xfrm>
              <a:custGeom>
                <a:avLst/>
                <a:gdLst/>
                <a:ahLst/>
                <a:cxnLst>
                  <a:cxn ang="0">
                    <a:pos x="300" y="413"/>
                  </a:cxn>
                  <a:cxn ang="0">
                    <a:pos x="378" y="446"/>
                  </a:cxn>
                  <a:cxn ang="0">
                    <a:pos x="444" y="524"/>
                  </a:cxn>
                  <a:cxn ang="0">
                    <a:pos x="422" y="635"/>
                  </a:cxn>
                  <a:cxn ang="0">
                    <a:pos x="267" y="702"/>
                  </a:cxn>
                  <a:cxn ang="0">
                    <a:pos x="111" y="647"/>
                  </a:cxn>
                  <a:cxn ang="0">
                    <a:pos x="45" y="479"/>
                  </a:cxn>
                  <a:cxn ang="0">
                    <a:pos x="23" y="446"/>
                  </a:cxn>
                  <a:cxn ang="0">
                    <a:pos x="0" y="736"/>
                  </a:cxn>
                  <a:cxn ang="0">
                    <a:pos x="23" y="747"/>
                  </a:cxn>
                  <a:cxn ang="0">
                    <a:pos x="34" y="725"/>
                  </a:cxn>
                  <a:cxn ang="0">
                    <a:pos x="67" y="702"/>
                  </a:cxn>
                  <a:cxn ang="0">
                    <a:pos x="89" y="669"/>
                  </a:cxn>
                  <a:cxn ang="0">
                    <a:pos x="167" y="725"/>
                  </a:cxn>
                  <a:cxn ang="0">
                    <a:pos x="245" y="747"/>
                  </a:cxn>
                  <a:cxn ang="0">
                    <a:pos x="389" y="725"/>
                  </a:cxn>
                  <a:cxn ang="0">
                    <a:pos x="511" y="602"/>
                  </a:cxn>
                  <a:cxn ang="0">
                    <a:pos x="522" y="479"/>
                  </a:cxn>
                  <a:cxn ang="0">
                    <a:pos x="489" y="401"/>
                  </a:cxn>
                  <a:cxn ang="0">
                    <a:pos x="367" y="312"/>
                  </a:cxn>
                  <a:cxn ang="0">
                    <a:pos x="211" y="279"/>
                  </a:cxn>
                  <a:cxn ang="0">
                    <a:pos x="89" y="212"/>
                  </a:cxn>
                  <a:cxn ang="0">
                    <a:pos x="78" y="134"/>
                  </a:cxn>
                  <a:cxn ang="0">
                    <a:pos x="123" y="67"/>
                  </a:cxn>
                  <a:cxn ang="0">
                    <a:pos x="200" y="34"/>
                  </a:cxn>
                  <a:cxn ang="0">
                    <a:pos x="344" y="45"/>
                  </a:cxn>
                  <a:cxn ang="0">
                    <a:pos x="422" y="145"/>
                  </a:cxn>
                  <a:cxn ang="0">
                    <a:pos x="444" y="245"/>
                  </a:cxn>
                  <a:cxn ang="0">
                    <a:pos x="477" y="11"/>
                  </a:cxn>
                  <a:cxn ang="0">
                    <a:pos x="455" y="0"/>
                  </a:cxn>
                  <a:cxn ang="0">
                    <a:pos x="444" y="11"/>
                  </a:cxn>
                  <a:cxn ang="0">
                    <a:pos x="400" y="45"/>
                  </a:cxn>
                  <a:cxn ang="0">
                    <a:pos x="311" y="11"/>
                  </a:cxn>
                  <a:cxn ang="0">
                    <a:pos x="256" y="0"/>
                  </a:cxn>
                  <a:cxn ang="0">
                    <a:pos x="78" y="45"/>
                  </a:cxn>
                  <a:cxn ang="0">
                    <a:pos x="12" y="145"/>
                  </a:cxn>
                  <a:cxn ang="0">
                    <a:pos x="0" y="245"/>
                  </a:cxn>
                  <a:cxn ang="0">
                    <a:pos x="34" y="312"/>
                  </a:cxn>
                  <a:cxn ang="0">
                    <a:pos x="123" y="368"/>
                  </a:cxn>
                  <a:cxn ang="0">
                    <a:pos x="278" y="413"/>
                  </a:cxn>
                </a:cxnLst>
                <a:rect l="0" t="0" r="r" b="b"/>
                <a:pathLst>
                  <a:path w="522" h="747">
                    <a:moveTo>
                      <a:pt x="278" y="413"/>
                    </a:moveTo>
                    <a:lnTo>
                      <a:pt x="300" y="413"/>
                    </a:lnTo>
                    <a:lnTo>
                      <a:pt x="344" y="435"/>
                    </a:lnTo>
                    <a:lnTo>
                      <a:pt x="378" y="446"/>
                    </a:lnTo>
                    <a:lnTo>
                      <a:pt x="422" y="491"/>
                    </a:lnTo>
                    <a:lnTo>
                      <a:pt x="444" y="524"/>
                    </a:lnTo>
                    <a:lnTo>
                      <a:pt x="444" y="557"/>
                    </a:lnTo>
                    <a:lnTo>
                      <a:pt x="422" y="635"/>
                    </a:lnTo>
                    <a:lnTo>
                      <a:pt x="367" y="691"/>
                    </a:lnTo>
                    <a:lnTo>
                      <a:pt x="267" y="702"/>
                    </a:lnTo>
                    <a:lnTo>
                      <a:pt x="178" y="691"/>
                    </a:lnTo>
                    <a:lnTo>
                      <a:pt x="111" y="647"/>
                    </a:lnTo>
                    <a:lnTo>
                      <a:pt x="67" y="569"/>
                    </a:lnTo>
                    <a:lnTo>
                      <a:pt x="45" y="479"/>
                    </a:lnTo>
                    <a:lnTo>
                      <a:pt x="34" y="457"/>
                    </a:lnTo>
                    <a:lnTo>
                      <a:pt x="23" y="446"/>
                    </a:lnTo>
                    <a:lnTo>
                      <a:pt x="0" y="457"/>
                    </a:lnTo>
                    <a:lnTo>
                      <a:pt x="0" y="736"/>
                    </a:lnTo>
                    <a:lnTo>
                      <a:pt x="12" y="747"/>
                    </a:lnTo>
                    <a:lnTo>
                      <a:pt x="23" y="747"/>
                    </a:lnTo>
                    <a:lnTo>
                      <a:pt x="23" y="736"/>
                    </a:lnTo>
                    <a:lnTo>
                      <a:pt x="34" y="725"/>
                    </a:lnTo>
                    <a:lnTo>
                      <a:pt x="56" y="713"/>
                    </a:lnTo>
                    <a:lnTo>
                      <a:pt x="67" y="702"/>
                    </a:lnTo>
                    <a:lnTo>
                      <a:pt x="67" y="691"/>
                    </a:lnTo>
                    <a:lnTo>
                      <a:pt x="89" y="669"/>
                    </a:lnTo>
                    <a:lnTo>
                      <a:pt x="134" y="702"/>
                    </a:lnTo>
                    <a:lnTo>
                      <a:pt x="167" y="725"/>
                    </a:lnTo>
                    <a:lnTo>
                      <a:pt x="211" y="736"/>
                    </a:lnTo>
                    <a:lnTo>
                      <a:pt x="245" y="747"/>
                    </a:lnTo>
                    <a:lnTo>
                      <a:pt x="267" y="747"/>
                    </a:lnTo>
                    <a:lnTo>
                      <a:pt x="389" y="725"/>
                    </a:lnTo>
                    <a:lnTo>
                      <a:pt x="466" y="680"/>
                    </a:lnTo>
                    <a:lnTo>
                      <a:pt x="511" y="602"/>
                    </a:lnTo>
                    <a:lnTo>
                      <a:pt x="522" y="524"/>
                    </a:lnTo>
                    <a:lnTo>
                      <a:pt x="522" y="479"/>
                    </a:lnTo>
                    <a:lnTo>
                      <a:pt x="500" y="435"/>
                    </a:lnTo>
                    <a:lnTo>
                      <a:pt x="489" y="401"/>
                    </a:lnTo>
                    <a:lnTo>
                      <a:pt x="455" y="368"/>
                    </a:lnTo>
                    <a:lnTo>
                      <a:pt x="367" y="312"/>
                    </a:lnTo>
                    <a:lnTo>
                      <a:pt x="278" y="290"/>
                    </a:lnTo>
                    <a:lnTo>
                      <a:pt x="211" y="279"/>
                    </a:lnTo>
                    <a:lnTo>
                      <a:pt x="145" y="257"/>
                    </a:lnTo>
                    <a:lnTo>
                      <a:pt x="89" y="212"/>
                    </a:lnTo>
                    <a:lnTo>
                      <a:pt x="78" y="156"/>
                    </a:lnTo>
                    <a:lnTo>
                      <a:pt x="78" y="134"/>
                    </a:lnTo>
                    <a:lnTo>
                      <a:pt x="100" y="89"/>
                    </a:lnTo>
                    <a:lnTo>
                      <a:pt x="123" y="67"/>
                    </a:lnTo>
                    <a:lnTo>
                      <a:pt x="156" y="45"/>
                    </a:lnTo>
                    <a:lnTo>
                      <a:pt x="200" y="34"/>
                    </a:lnTo>
                    <a:lnTo>
                      <a:pt x="256" y="34"/>
                    </a:lnTo>
                    <a:lnTo>
                      <a:pt x="344" y="45"/>
                    </a:lnTo>
                    <a:lnTo>
                      <a:pt x="400" y="89"/>
                    </a:lnTo>
                    <a:lnTo>
                      <a:pt x="422" y="145"/>
                    </a:lnTo>
                    <a:lnTo>
                      <a:pt x="444" y="234"/>
                    </a:lnTo>
                    <a:lnTo>
                      <a:pt x="444" y="245"/>
                    </a:lnTo>
                    <a:lnTo>
                      <a:pt x="477" y="245"/>
                    </a:lnTo>
                    <a:lnTo>
                      <a:pt x="477" y="11"/>
                    </a:lnTo>
                    <a:lnTo>
                      <a:pt x="466" y="0"/>
                    </a:lnTo>
                    <a:lnTo>
                      <a:pt x="455" y="0"/>
                    </a:lnTo>
                    <a:lnTo>
                      <a:pt x="455" y="11"/>
                    </a:lnTo>
                    <a:lnTo>
                      <a:pt x="444" y="11"/>
                    </a:lnTo>
                    <a:lnTo>
                      <a:pt x="411" y="45"/>
                    </a:lnTo>
                    <a:lnTo>
                      <a:pt x="400" y="45"/>
                    </a:lnTo>
                    <a:lnTo>
                      <a:pt x="355" y="23"/>
                    </a:lnTo>
                    <a:lnTo>
                      <a:pt x="311" y="11"/>
                    </a:lnTo>
                    <a:lnTo>
                      <a:pt x="278" y="0"/>
                    </a:lnTo>
                    <a:lnTo>
                      <a:pt x="256" y="0"/>
                    </a:lnTo>
                    <a:lnTo>
                      <a:pt x="156" y="11"/>
                    </a:lnTo>
                    <a:lnTo>
                      <a:pt x="78" y="45"/>
                    </a:lnTo>
                    <a:lnTo>
                      <a:pt x="34" y="89"/>
                    </a:lnTo>
                    <a:lnTo>
                      <a:pt x="12" y="145"/>
                    </a:lnTo>
                    <a:lnTo>
                      <a:pt x="0" y="201"/>
                    </a:lnTo>
                    <a:lnTo>
                      <a:pt x="0" y="245"/>
                    </a:lnTo>
                    <a:lnTo>
                      <a:pt x="23" y="279"/>
                    </a:lnTo>
                    <a:lnTo>
                      <a:pt x="34" y="312"/>
                    </a:lnTo>
                    <a:lnTo>
                      <a:pt x="67" y="335"/>
                    </a:lnTo>
                    <a:lnTo>
                      <a:pt x="123" y="368"/>
                    </a:lnTo>
                    <a:lnTo>
                      <a:pt x="189" y="390"/>
                    </a:lnTo>
                    <a:lnTo>
                      <a:pt x="278" y="4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3" name="Freeform 177"/>
              <p:cNvSpPr>
                <a:spLocks/>
              </p:cNvSpPr>
              <p:nvPr/>
            </p:nvSpPr>
            <p:spPr bwMode="auto">
              <a:xfrm>
                <a:off x="21765" y="16397"/>
                <a:ext cx="510" cy="1137"/>
              </a:xfrm>
              <a:custGeom>
                <a:avLst/>
                <a:gdLst/>
                <a:ahLst/>
                <a:cxnLst>
                  <a:cxn ang="0">
                    <a:pos x="233" y="490"/>
                  </a:cxn>
                  <a:cxn ang="0">
                    <a:pos x="411" y="490"/>
                  </a:cxn>
                  <a:cxn ang="0">
                    <a:pos x="411" y="446"/>
                  </a:cxn>
                  <a:cxn ang="0">
                    <a:pos x="222" y="446"/>
                  </a:cxn>
                  <a:cxn ang="0">
                    <a:pos x="222" y="256"/>
                  </a:cxn>
                  <a:cxn ang="0">
                    <a:pos x="233" y="167"/>
                  </a:cxn>
                  <a:cxn ang="0">
                    <a:pos x="266" y="100"/>
                  </a:cxn>
                  <a:cxn ang="0">
                    <a:pos x="322" y="56"/>
                  </a:cxn>
                  <a:cxn ang="0">
                    <a:pos x="377" y="44"/>
                  </a:cxn>
                  <a:cxn ang="0">
                    <a:pos x="400" y="44"/>
                  </a:cxn>
                  <a:cxn ang="0">
                    <a:pos x="422" y="56"/>
                  </a:cxn>
                  <a:cxn ang="0">
                    <a:pos x="411" y="56"/>
                  </a:cxn>
                  <a:cxn ang="0">
                    <a:pos x="388" y="67"/>
                  </a:cxn>
                  <a:cxn ang="0">
                    <a:pos x="377" y="89"/>
                  </a:cxn>
                  <a:cxn ang="0">
                    <a:pos x="377" y="145"/>
                  </a:cxn>
                  <a:cxn ang="0">
                    <a:pos x="400" y="167"/>
                  </a:cxn>
                  <a:cxn ang="0">
                    <a:pos x="444" y="189"/>
                  </a:cxn>
                  <a:cxn ang="0">
                    <a:pos x="477" y="178"/>
                  </a:cxn>
                  <a:cxn ang="0">
                    <a:pos x="499" y="167"/>
                  </a:cxn>
                  <a:cxn ang="0">
                    <a:pos x="510" y="145"/>
                  </a:cxn>
                  <a:cxn ang="0">
                    <a:pos x="510" y="78"/>
                  </a:cxn>
                  <a:cxn ang="0">
                    <a:pos x="488" y="44"/>
                  </a:cxn>
                  <a:cxn ang="0">
                    <a:pos x="455" y="22"/>
                  </a:cxn>
                  <a:cxn ang="0">
                    <a:pos x="422" y="11"/>
                  </a:cxn>
                  <a:cxn ang="0">
                    <a:pos x="377" y="0"/>
                  </a:cxn>
                  <a:cxn ang="0">
                    <a:pos x="289" y="22"/>
                  </a:cxn>
                  <a:cxn ang="0">
                    <a:pos x="211" y="67"/>
                  </a:cxn>
                  <a:cxn ang="0">
                    <a:pos x="144" y="145"/>
                  </a:cxn>
                  <a:cxn ang="0">
                    <a:pos x="122" y="256"/>
                  </a:cxn>
                  <a:cxn ang="0">
                    <a:pos x="122" y="446"/>
                  </a:cxn>
                  <a:cxn ang="0">
                    <a:pos x="0" y="446"/>
                  </a:cxn>
                  <a:cxn ang="0">
                    <a:pos x="0" y="490"/>
                  </a:cxn>
                  <a:cxn ang="0">
                    <a:pos x="122" y="490"/>
                  </a:cxn>
                  <a:cxn ang="0">
                    <a:pos x="122" y="1047"/>
                  </a:cxn>
                  <a:cxn ang="0">
                    <a:pos x="111" y="1070"/>
                  </a:cxn>
                  <a:cxn ang="0">
                    <a:pos x="89" y="1081"/>
                  </a:cxn>
                  <a:cxn ang="0">
                    <a:pos x="56" y="1081"/>
                  </a:cxn>
                  <a:cxn ang="0">
                    <a:pos x="0" y="1092"/>
                  </a:cxn>
                  <a:cxn ang="0">
                    <a:pos x="0" y="1137"/>
                  </a:cxn>
                  <a:cxn ang="0">
                    <a:pos x="388" y="1137"/>
                  </a:cxn>
                  <a:cxn ang="0">
                    <a:pos x="388" y="1092"/>
                  </a:cxn>
                  <a:cxn ang="0">
                    <a:pos x="300" y="1092"/>
                  </a:cxn>
                  <a:cxn ang="0">
                    <a:pos x="266" y="1081"/>
                  </a:cxn>
                  <a:cxn ang="0">
                    <a:pos x="244" y="1070"/>
                  </a:cxn>
                  <a:cxn ang="0">
                    <a:pos x="233" y="1059"/>
                  </a:cxn>
                  <a:cxn ang="0">
                    <a:pos x="233" y="1014"/>
                  </a:cxn>
                  <a:cxn ang="0">
                    <a:pos x="233" y="490"/>
                  </a:cxn>
                </a:cxnLst>
                <a:rect l="0" t="0" r="r" b="b"/>
                <a:pathLst>
                  <a:path w="510" h="1137">
                    <a:moveTo>
                      <a:pt x="233" y="490"/>
                    </a:moveTo>
                    <a:lnTo>
                      <a:pt x="411" y="490"/>
                    </a:lnTo>
                    <a:lnTo>
                      <a:pt x="411" y="446"/>
                    </a:lnTo>
                    <a:lnTo>
                      <a:pt x="222" y="446"/>
                    </a:lnTo>
                    <a:lnTo>
                      <a:pt x="222" y="256"/>
                    </a:lnTo>
                    <a:lnTo>
                      <a:pt x="233" y="167"/>
                    </a:lnTo>
                    <a:lnTo>
                      <a:pt x="266" y="100"/>
                    </a:lnTo>
                    <a:lnTo>
                      <a:pt x="322" y="56"/>
                    </a:lnTo>
                    <a:lnTo>
                      <a:pt x="377" y="44"/>
                    </a:lnTo>
                    <a:lnTo>
                      <a:pt x="400" y="44"/>
                    </a:lnTo>
                    <a:lnTo>
                      <a:pt x="422" y="56"/>
                    </a:lnTo>
                    <a:lnTo>
                      <a:pt x="411" y="56"/>
                    </a:lnTo>
                    <a:lnTo>
                      <a:pt x="388" y="67"/>
                    </a:lnTo>
                    <a:lnTo>
                      <a:pt x="377" y="89"/>
                    </a:lnTo>
                    <a:lnTo>
                      <a:pt x="377" y="145"/>
                    </a:lnTo>
                    <a:lnTo>
                      <a:pt x="400" y="167"/>
                    </a:lnTo>
                    <a:lnTo>
                      <a:pt x="444" y="189"/>
                    </a:lnTo>
                    <a:lnTo>
                      <a:pt x="477" y="178"/>
                    </a:lnTo>
                    <a:lnTo>
                      <a:pt x="499" y="167"/>
                    </a:lnTo>
                    <a:lnTo>
                      <a:pt x="510" y="145"/>
                    </a:lnTo>
                    <a:lnTo>
                      <a:pt x="510" y="78"/>
                    </a:lnTo>
                    <a:lnTo>
                      <a:pt x="488" y="44"/>
                    </a:lnTo>
                    <a:lnTo>
                      <a:pt x="455" y="22"/>
                    </a:lnTo>
                    <a:lnTo>
                      <a:pt x="422" y="11"/>
                    </a:lnTo>
                    <a:lnTo>
                      <a:pt x="377" y="0"/>
                    </a:lnTo>
                    <a:lnTo>
                      <a:pt x="289" y="22"/>
                    </a:lnTo>
                    <a:lnTo>
                      <a:pt x="211" y="67"/>
                    </a:lnTo>
                    <a:lnTo>
                      <a:pt x="144" y="145"/>
                    </a:lnTo>
                    <a:lnTo>
                      <a:pt x="122" y="256"/>
                    </a:lnTo>
                    <a:lnTo>
                      <a:pt x="122" y="446"/>
                    </a:lnTo>
                    <a:lnTo>
                      <a:pt x="0" y="446"/>
                    </a:lnTo>
                    <a:lnTo>
                      <a:pt x="0" y="490"/>
                    </a:lnTo>
                    <a:lnTo>
                      <a:pt x="122" y="490"/>
                    </a:lnTo>
                    <a:lnTo>
                      <a:pt x="122" y="1047"/>
                    </a:lnTo>
                    <a:lnTo>
                      <a:pt x="111" y="1070"/>
                    </a:lnTo>
                    <a:lnTo>
                      <a:pt x="89" y="1081"/>
                    </a:lnTo>
                    <a:lnTo>
                      <a:pt x="56" y="1081"/>
                    </a:lnTo>
                    <a:lnTo>
                      <a:pt x="0" y="1092"/>
                    </a:lnTo>
                    <a:lnTo>
                      <a:pt x="0" y="1137"/>
                    </a:lnTo>
                    <a:lnTo>
                      <a:pt x="388" y="1137"/>
                    </a:lnTo>
                    <a:lnTo>
                      <a:pt x="388" y="1092"/>
                    </a:lnTo>
                    <a:lnTo>
                      <a:pt x="300" y="1092"/>
                    </a:lnTo>
                    <a:lnTo>
                      <a:pt x="266" y="1081"/>
                    </a:lnTo>
                    <a:lnTo>
                      <a:pt x="244" y="1070"/>
                    </a:lnTo>
                    <a:lnTo>
                      <a:pt x="233" y="1059"/>
                    </a:lnTo>
                    <a:lnTo>
                      <a:pt x="233" y="1014"/>
                    </a:lnTo>
                    <a:lnTo>
                      <a:pt x="233" y="4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4" name="Freeform 178"/>
              <p:cNvSpPr>
                <a:spLocks noEditPoints="1"/>
              </p:cNvSpPr>
              <p:nvPr/>
            </p:nvSpPr>
            <p:spPr bwMode="auto">
              <a:xfrm>
                <a:off x="22242" y="16809"/>
                <a:ext cx="710" cy="747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77" y="234"/>
                  </a:cxn>
                  <a:cxn ang="0">
                    <a:pos x="610" y="112"/>
                  </a:cxn>
                  <a:cxn ang="0">
                    <a:pos x="488" y="34"/>
                  </a:cxn>
                  <a:cxn ang="0">
                    <a:pos x="355" y="0"/>
                  </a:cxn>
                  <a:cxn ang="0">
                    <a:pos x="211" y="34"/>
                  </a:cxn>
                  <a:cxn ang="0">
                    <a:pos x="100" y="112"/>
                  </a:cxn>
                  <a:cxn ang="0">
                    <a:pos x="33" y="234"/>
                  </a:cxn>
                  <a:cxn ang="0">
                    <a:pos x="0" y="379"/>
                  </a:cxn>
                  <a:cxn ang="0">
                    <a:pos x="33" y="524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7"/>
                  </a:cxn>
                  <a:cxn ang="0">
                    <a:pos x="488" y="713"/>
                  </a:cxn>
                  <a:cxn ang="0">
                    <a:pos x="610" y="635"/>
                  </a:cxn>
                  <a:cxn ang="0">
                    <a:pos x="677" y="524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9" y="691"/>
                  </a:cxn>
                  <a:cxn ang="0">
                    <a:pos x="222" y="658"/>
                  </a:cxn>
                  <a:cxn ang="0">
                    <a:pos x="178" y="591"/>
                  </a:cxn>
                  <a:cxn ang="0">
                    <a:pos x="144" y="513"/>
                  </a:cxn>
                  <a:cxn ang="0">
                    <a:pos x="133" y="435"/>
                  </a:cxn>
                  <a:cxn ang="0">
                    <a:pos x="133" y="257"/>
                  </a:cxn>
                  <a:cxn ang="0">
                    <a:pos x="178" y="145"/>
                  </a:cxn>
                  <a:cxn ang="0">
                    <a:pos x="200" y="112"/>
                  </a:cxn>
                  <a:cxn ang="0">
                    <a:pos x="233" y="78"/>
                  </a:cxn>
                  <a:cxn ang="0">
                    <a:pos x="277" y="56"/>
                  </a:cxn>
                  <a:cxn ang="0">
                    <a:pos x="311" y="45"/>
                  </a:cxn>
                  <a:cxn ang="0">
                    <a:pos x="355" y="45"/>
                  </a:cxn>
                  <a:cxn ang="0">
                    <a:pos x="422" y="56"/>
                  </a:cxn>
                  <a:cxn ang="0">
                    <a:pos x="488" y="89"/>
                  </a:cxn>
                  <a:cxn ang="0">
                    <a:pos x="533" y="145"/>
                  </a:cxn>
                  <a:cxn ang="0">
                    <a:pos x="566" y="223"/>
                  </a:cxn>
                  <a:cxn ang="0">
                    <a:pos x="577" y="301"/>
                  </a:cxn>
                  <a:cxn ang="0">
                    <a:pos x="577" y="468"/>
                  </a:cxn>
                  <a:cxn ang="0">
                    <a:pos x="544" y="580"/>
                  </a:cxn>
                  <a:cxn ang="0">
                    <a:pos x="499" y="647"/>
                  </a:cxn>
                  <a:cxn ang="0">
                    <a:pos x="433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7">
                    <a:moveTo>
                      <a:pt x="710" y="379"/>
                    </a:moveTo>
                    <a:lnTo>
                      <a:pt x="677" y="234"/>
                    </a:lnTo>
                    <a:lnTo>
                      <a:pt x="610" y="112"/>
                    </a:lnTo>
                    <a:lnTo>
                      <a:pt x="488" y="34"/>
                    </a:lnTo>
                    <a:lnTo>
                      <a:pt x="355" y="0"/>
                    </a:lnTo>
                    <a:lnTo>
                      <a:pt x="211" y="34"/>
                    </a:lnTo>
                    <a:lnTo>
                      <a:pt x="100" y="112"/>
                    </a:lnTo>
                    <a:lnTo>
                      <a:pt x="33" y="234"/>
                    </a:lnTo>
                    <a:lnTo>
                      <a:pt x="0" y="379"/>
                    </a:lnTo>
                    <a:lnTo>
                      <a:pt x="33" y="524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7"/>
                    </a:lnTo>
                    <a:lnTo>
                      <a:pt x="488" y="713"/>
                    </a:lnTo>
                    <a:lnTo>
                      <a:pt x="610" y="635"/>
                    </a:lnTo>
                    <a:lnTo>
                      <a:pt x="677" y="524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9" y="691"/>
                    </a:lnTo>
                    <a:lnTo>
                      <a:pt x="222" y="658"/>
                    </a:lnTo>
                    <a:lnTo>
                      <a:pt x="178" y="591"/>
                    </a:lnTo>
                    <a:lnTo>
                      <a:pt x="144" y="513"/>
                    </a:lnTo>
                    <a:lnTo>
                      <a:pt x="133" y="435"/>
                    </a:lnTo>
                    <a:lnTo>
                      <a:pt x="133" y="257"/>
                    </a:lnTo>
                    <a:lnTo>
                      <a:pt x="178" y="145"/>
                    </a:lnTo>
                    <a:lnTo>
                      <a:pt x="200" y="112"/>
                    </a:lnTo>
                    <a:lnTo>
                      <a:pt x="233" y="78"/>
                    </a:lnTo>
                    <a:lnTo>
                      <a:pt x="277" y="56"/>
                    </a:lnTo>
                    <a:lnTo>
                      <a:pt x="311" y="45"/>
                    </a:lnTo>
                    <a:lnTo>
                      <a:pt x="355" y="45"/>
                    </a:lnTo>
                    <a:lnTo>
                      <a:pt x="422" y="56"/>
                    </a:lnTo>
                    <a:lnTo>
                      <a:pt x="488" y="89"/>
                    </a:lnTo>
                    <a:lnTo>
                      <a:pt x="533" y="145"/>
                    </a:lnTo>
                    <a:lnTo>
                      <a:pt x="566" y="223"/>
                    </a:lnTo>
                    <a:lnTo>
                      <a:pt x="577" y="301"/>
                    </a:lnTo>
                    <a:lnTo>
                      <a:pt x="577" y="468"/>
                    </a:lnTo>
                    <a:lnTo>
                      <a:pt x="544" y="580"/>
                    </a:lnTo>
                    <a:lnTo>
                      <a:pt x="499" y="647"/>
                    </a:lnTo>
                    <a:lnTo>
                      <a:pt x="433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5" name="Freeform 179"/>
              <p:cNvSpPr>
                <a:spLocks/>
              </p:cNvSpPr>
              <p:nvPr/>
            </p:nvSpPr>
            <p:spPr bwMode="auto">
              <a:xfrm>
                <a:off x="23052" y="16419"/>
                <a:ext cx="355" cy="1115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8" y="78"/>
                  </a:cxn>
                  <a:cxn ang="0">
                    <a:pos x="100" y="78"/>
                  </a:cxn>
                  <a:cxn ang="0">
                    <a:pos x="122" y="123"/>
                  </a:cxn>
                  <a:cxn ang="0">
                    <a:pos x="122" y="1025"/>
                  </a:cxn>
                  <a:cxn ang="0">
                    <a:pos x="111" y="1048"/>
                  </a:cxn>
                  <a:cxn ang="0">
                    <a:pos x="89" y="1059"/>
                  </a:cxn>
                  <a:cxn ang="0">
                    <a:pos x="55" y="1059"/>
                  </a:cxn>
                  <a:cxn ang="0">
                    <a:pos x="0" y="1070"/>
                  </a:cxn>
                  <a:cxn ang="0">
                    <a:pos x="0" y="1115"/>
                  </a:cxn>
                  <a:cxn ang="0">
                    <a:pos x="355" y="1115"/>
                  </a:cxn>
                  <a:cxn ang="0">
                    <a:pos x="355" y="1070"/>
                  </a:cxn>
                  <a:cxn ang="0">
                    <a:pos x="311" y="1070"/>
                  </a:cxn>
                  <a:cxn ang="0">
                    <a:pos x="277" y="1059"/>
                  </a:cxn>
                  <a:cxn ang="0">
                    <a:pos x="255" y="1059"/>
                  </a:cxn>
                  <a:cxn ang="0">
                    <a:pos x="233" y="1048"/>
                  </a:cxn>
                  <a:cxn ang="0">
                    <a:pos x="233" y="992"/>
                  </a:cxn>
                  <a:cxn ang="0">
                    <a:pos x="233" y="0"/>
                  </a:cxn>
                </a:cxnLst>
                <a:rect l="0" t="0" r="r" b="b"/>
                <a:pathLst>
                  <a:path w="355" h="1115">
                    <a:moveTo>
                      <a:pt x="233" y="0"/>
                    </a:move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8" y="78"/>
                    </a:lnTo>
                    <a:lnTo>
                      <a:pt x="100" y="78"/>
                    </a:lnTo>
                    <a:lnTo>
                      <a:pt x="122" y="123"/>
                    </a:lnTo>
                    <a:lnTo>
                      <a:pt x="122" y="1025"/>
                    </a:lnTo>
                    <a:lnTo>
                      <a:pt x="111" y="1048"/>
                    </a:lnTo>
                    <a:lnTo>
                      <a:pt x="89" y="1059"/>
                    </a:lnTo>
                    <a:lnTo>
                      <a:pt x="55" y="1059"/>
                    </a:lnTo>
                    <a:lnTo>
                      <a:pt x="0" y="1070"/>
                    </a:lnTo>
                    <a:lnTo>
                      <a:pt x="0" y="1115"/>
                    </a:lnTo>
                    <a:lnTo>
                      <a:pt x="355" y="1115"/>
                    </a:lnTo>
                    <a:lnTo>
                      <a:pt x="355" y="1070"/>
                    </a:lnTo>
                    <a:lnTo>
                      <a:pt x="311" y="1070"/>
                    </a:lnTo>
                    <a:lnTo>
                      <a:pt x="277" y="1059"/>
                    </a:lnTo>
                    <a:lnTo>
                      <a:pt x="255" y="1059"/>
                    </a:lnTo>
                    <a:lnTo>
                      <a:pt x="233" y="1048"/>
                    </a:lnTo>
                    <a:lnTo>
                      <a:pt x="233" y="992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6" name="Freeform 180"/>
              <p:cNvSpPr>
                <a:spLocks/>
              </p:cNvSpPr>
              <p:nvPr/>
            </p:nvSpPr>
            <p:spPr bwMode="auto">
              <a:xfrm>
                <a:off x="23496" y="16419"/>
                <a:ext cx="355" cy="1115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0" y="22"/>
                  </a:cxn>
                  <a:cxn ang="0">
                    <a:pos x="0" y="67"/>
                  </a:cxn>
                  <a:cxn ang="0">
                    <a:pos x="44" y="67"/>
                  </a:cxn>
                  <a:cxn ang="0">
                    <a:pos x="77" y="78"/>
                  </a:cxn>
                  <a:cxn ang="0">
                    <a:pos x="99" y="78"/>
                  </a:cxn>
                  <a:cxn ang="0">
                    <a:pos x="122" y="100"/>
                  </a:cxn>
                  <a:cxn ang="0">
                    <a:pos x="122" y="1025"/>
                  </a:cxn>
                  <a:cxn ang="0">
                    <a:pos x="111" y="1048"/>
                  </a:cxn>
                  <a:cxn ang="0">
                    <a:pos x="99" y="1059"/>
                  </a:cxn>
                  <a:cxn ang="0">
                    <a:pos x="44" y="1059"/>
                  </a:cxn>
                  <a:cxn ang="0">
                    <a:pos x="0" y="1070"/>
                  </a:cxn>
                  <a:cxn ang="0">
                    <a:pos x="0" y="1115"/>
                  </a:cxn>
                  <a:cxn ang="0">
                    <a:pos x="355" y="1115"/>
                  </a:cxn>
                  <a:cxn ang="0">
                    <a:pos x="355" y="1070"/>
                  </a:cxn>
                  <a:cxn ang="0">
                    <a:pos x="310" y="1070"/>
                  </a:cxn>
                  <a:cxn ang="0">
                    <a:pos x="277" y="1059"/>
                  </a:cxn>
                  <a:cxn ang="0">
                    <a:pos x="255" y="1059"/>
                  </a:cxn>
                  <a:cxn ang="0">
                    <a:pos x="244" y="1048"/>
                  </a:cxn>
                  <a:cxn ang="0">
                    <a:pos x="233" y="1025"/>
                  </a:cxn>
                  <a:cxn ang="0">
                    <a:pos x="233" y="992"/>
                  </a:cxn>
                  <a:cxn ang="0">
                    <a:pos x="233" y="0"/>
                  </a:cxn>
                </a:cxnLst>
                <a:rect l="0" t="0" r="r" b="b"/>
                <a:pathLst>
                  <a:path w="355" h="1115">
                    <a:moveTo>
                      <a:pt x="233" y="0"/>
                    </a:moveTo>
                    <a:lnTo>
                      <a:pt x="0" y="22"/>
                    </a:lnTo>
                    <a:lnTo>
                      <a:pt x="0" y="67"/>
                    </a:lnTo>
                    <a:lnTo>
                      <a:pt x="44" y="67"/>
                    </a:lnTo>
                    <a:lnTo>
                      <a:pt x="77" y="78"/>
                    </a:lnTo>
                    <a:lnTo>
                      <a:pt x="99" y="78"/>
                    </a:lnTo>
                    <a:lnTo>
                      <a:pt x="122" y="100"/>
                    </a:lnTo>
                    <a:lnTo>
                      <a:pt x="122" y="1025"/>
                    </a:lnTo>
                    <a:lnTo>
                      <a:pt x="111" y="1048"/>
                    </a:lnTo>
                    <a:lnTo>
                      <a:pt x="99" y="1059"/>
                    </a:lnTo>
                    <a:lnTo>
                      <a:pt x="44" y="1059"/>
                    </a:lnTo>
                    <a:lnTo>
                      <a:pt x="0" y="1070"/>
                    </a:lnTo>
                    <a:lnTo>
                      <a:pt x="0" y="1115"/>
                    </a:lnTo>
                    <a:lnTo>
                      <a:pt x="355" y="1115"/>
                    </a:lnTo>
                    <a:lnTo>
                      <a:pt x="355" y="1070"/>
                    </a:lnTo>
                    <a:lnTo>
                      <a:pt x="310" y="1070"/>
                    </a:lnTo>
                    <a:lnTo>
                      <a:pt x="277" y="1059"/>
                    </a:lnTo>
                    <a:lnTo>
                      <a:pt x="255" y="1059"/>
                    </a:lnTo>
                    <a:lnTo>
                      <a:pt x="244" y="1048"/>
                    </a:lnTo>
                    <a:lnTo>
                      <a:pt x="233" y="1025"/>
                    </a:lnTo>
                    <a:lnTo>
                      <a:pt x="233" y="992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7" name="Freeform 181"/>
              <p:cNvSpPr>
                <a:spLocks noEditPoints="1"/>
              </p:cNvSpPr>
              <p:nvPr/>
            </p:nvSpPr>
            <p:spPr bwMode="auto">
              <a:xfrm>
                <a:off x="23928" y="16809"/>
                <a:ext cx="710" cy="747"/>
              </a:xfrm>
              <a:custGeom>
                <a:avLst/>
                <a:gdLst/>
                <a:ahLst/>
                <a:cxnLst>
                  <a:cxn ang="0">
                    <a:pos x="710" y="379"/>
                  </a:cxn>
                  <a:cxn ang="0">
                    <a:pos x="688" y="234"/>
                  </a:cxn>
                  <a:cxn ang="0">
                    <a:pos x="610" y="112"/>
                  </a:cxn>
                  <a:cxn ang="0">
                    <a:pos x="499" y="34"/>
                  </a:cxn>
                  <a:cxn ang="0">
                    <a:pos x="355" y="0"/>
                  </a:cxn>
                  <a:cxn ang="0">
                    <a:pos x="222" y="34"/>
                  </a:cxn>
                  <a:cxn ang="0">
                    <a:pos x="111" y="112"/>
                  </a:cxn>
                  <a:cxn ang="0">
                    <a:pos x="33" y="234"/>
                  </a:cxn>
                  <a:cxn ang="0">
                    <a:pos x="0" y="379"/>
                  </a:cxn>
                  <a:cxn ang="0">
                    <a:pos x="33" y="524"/>
                  </a:cxn>
                  <a:cxn ang="0">
                    <a:pos x="111" y="635"/>
                  </a:cxn>
                  <a:cxn ang="0">
                    <a:pos x="222" y="713"/>
                  </a:cxn>
                  <a:cxn ang="0">
                    <a:pos x="355" y="747"/>
                  </a:cxn>
                  <a:cxn ang="0">
                    <a:pos x="488" y="713"/>
                  </a:cxn>
                  <a:cxn ang="0">
                    <a:pos x="610" y="635"/>
                  </a:cxn>
                  <a:cxn ang="0">
                    <a:pos x="688" y="524"/>
                  </a:cxn>
                  <a:cxn ang="0">
                    <a:pos x="710" y="379"/>
                  </a:cxn>
                  <a:cxn ang="0">
                    <a:pos x="355" y="702"/>
                  </a:cxn>
                  <a:cxn ang="0">
                    <a:pos x="289" y="691"/>
                  </a:cxn>
                  <a:cxn ang="0">
                    <a:pos x="222" y="658"/>
                  </a:cxn>
                  <a:cxn ang="0">
                    <a:pos x="178" y="591"/>
                  </a:cxn>
                  <a:cxn ang="0">
                    <a:pos x="144" y="513"/>
                  </a:cxn>
                  <a:cxn ang="0">
                    <a:pos x="133" y="435"/>
                  </a:cxn>
                  <a:cxn ang="0">
                    <a:pos x="133" y="368"/>
                  </a:cxn>
                  <a:cxn ang="0">
                    <a:pos x="144" y="257"/>
                  </a:cxn>
                  <a:cxn ang="0">
                    <a:pos x="178" y="145"/>
                  </a:cxn>
                  <a:cxn ang="0">
                    <a:pos x="233" y="89"/>
                  </a:cxn>
                  <a:cxn ang="0">
                    <a:pos x="289" y="56"/>
                  </a:cxn>
                  <a:cxn ang="0">
                    <a:pos x="355" y="45"/>
                  </a:cxn>
                  <a:cxn ang="0">
                    <a:pos x="422" y="56"/>
                  </a:cxn>
                  <a:cxn ang="0">
                    <a:pos x="488" y="89"/>
                  </a:cxn>
                  <a:cxn ang="0">
                    <a:pos x="533" y="145"/>
                  </a:cxn>
                  <a:cxn ang="0">
                    <a:pos x="566" y="223"/>
                  </a:cxn>
                  <a:cxn ang="0">
                    <a:pos x="577" y="301"/>
                  </a:cxn>
                  <a:cxn ang="0">
                    <a:pos x="577" y="468"/>
                  </a:cxn>
                  <a:cxn ang="0">
                    <a:pos x="544" y="580"/>
                  </a:cxn>
                  <a:cxn ang="0">
                    <a:pos x="499" y="647"/>
                  </a:cxn>
                  <a:cxn ang="0">
                    <a:pos x="433" y="691"/>
                  </a:cxn>
                  <a:cxn ang="0">
                    <a:pos x="355" y="702"/>
                  </a:cxn>
                </a:cxnLst>
                <a:rect l="0" t="0" r="r" b="b"/>
                <a:pathLst>
                  <a:path w="710" h="747">
                    <a:moveTo>
                      <a:pt x="710" y="379"/>
                    </a:moveTo>
                    <a:lnTo>
                      <a:pt x="688" y="234"/>
                    </a:lnTo>
                    <a:lnTo>
                      <a:pt x="610" y="112"/>
                    </a:lnTo>
                    <a:lnTo>
                      <a:pt x="499" y="34"/>
                    </a:lnTo>
                    <a:lnTo>
                      <a:pt x="355" y="0"/>
                    </a:lnTo>
                    <a:lnTo>
                      <a:pt x="222" y="34"/>
                    </a:lnTo>
                    <a:lnTo>
                      <a:pt x="111" y="112"/>
                    </a:lnTo>
                    <a:lnTo>
                      <a:pt x="33" y="234"/>
                    </a:lnTo>
                    <a:lnTo>
                      <a:pt x="0" y="379"/>
                    </a:lnTo>
                    <a:lnTo>
                      <a:pt x="33" y="524"/>
                    </a:lnTo>
                    <a:lnTo>
                      <a:pt x="111" y="635"/>
                    </a:lnTo>
                    <a:lnTo>
                      <a:pt x="222" y="713"/>
                    </a:lnTo>
                    <a:lnTo>
                      <a:pt x="355" y="747"/>
                    </a:lnTo>
                    <a:lnTo>
                      <a:pt x="488" y="713"/>
                    </a:lnTo>
                    <a:lnTo>
                      <a:pt x="610" y="635"/>
                    </a:lnTo>
                    <a:lnTo>
                      <a:pt x="688" y="524"/>
                    </a:lnTo>
                    <a:lnTo>
                      <a:pt x="710" y="379"/>
                    </a:lnTo>
                    <a:close/>
                    <a:moveTo>
                      <a:pt x="355" y="702"/>
                    </a:moveTo>
                    <a:lnTo>
                      <a:pt x="289" y="691"/>
                    </a:lnTo>
                    <a:lnTo>
                      <a:pt x="222" y="658"/>
                    </a:lnTo>
                    <a:lnTo>
                      <a:pt x="178" y="591"/>
                    </a:lnTo>
                    <a:lnTo>
                      <a:pt x="144" y="513"/>
                    </a:lnTo>
                    <a:lnTo>
                      <a:pt x="133" y="435"/>
                    </a:lnTo>
                    <a:lnTo>
                      <a:pt x="133" y="368"/>
                    </a:lnTo>
                    <a:lnTo>
                      <a:pt x="144" y="257"/>
                    </a:lnTo>
                    <a:lnTo>
                      <a:pt x="178" y="145"/>
                    </a:lnTo>
                    <a:lnTo>
                      <a:pt x="233" y="89"/>
                    </a:lnTo>
                    <a:lnTo>
                      <a:pt x="289" y="56"/>
                    </a:lnTo>
                    <a:lnTo>
                      <a:pt x="355" y="45"/>
                    </a:lnTo>
                    <a:lnTo>
                      <a:pt x="422" y="56"/>
                    </a:lnTo>
                    <a:lnTo>
                      <a:pt x="488" y="89"/>
                    </a:lnTo>
                    <a:lnTo>
                      <a:pt x="533" y="145"/>
                    </a:lnTo>
                    <a:lnTo>
                      <a:pt x="566" y="223"/>
                    </a:lnTo>
                    <a:lnTo>
                      <a:pt x="577" y="301"/>
                    </a:lnTo>
                    <a:lnTo>
                      <a:pt x="577" y="468"/>
                    </a:lnTo>
                    <a:lnTo>
                      <a:pt x="544" y="580"/>
                    </a:lnTo>
                    <a:lnTo>
                      <a:pt x="499" y="647"/>
                    </a:lnTo>
                    <a:lnTo>
                      <a:pt x="433" y="691"/>
                    </a:lnTo>
                    <a:lnTo>
                      <a:pt x="355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8" name="Freeform 182"/>
              <p:cNvSpPr>
                <a:spLocks/>
              </p:cNvSpPr>
              <p:nvPr/>
            </p:nvSpPr>
            <p:spPr bwMode="auto">
              <a:xfrm>
                <a:off x="24671" y="16843"/>
                <a:ext cx="1087" cy="713"/>
              </a:xfrm>
              <a:custGeom>
                <a:avLst/>
                <a:gdLst/>
                <a:ahLst/>
                <a:cxnLst>
                  <a:cxn ang="0">
                    <a:pos x="954" y="156"/>
                  </a:cxn>
                  <a:cxn ang="0">
                    <a:pos x="977" y="111"/>
                  </a:cxn>
                  <a:cxn ang="0">
                    <a:pos x="999" y="78"/>
                  </a:cxn>
                  <a:cxn ang="0">
                    <a:pos x="1032" y="67"/>
                  </a:cxn>
                  <a:cxn ang="0">
                    <a:pos x="1054" y="55"/>
                  </a:cxn>
                  <a:cxn ang="0">
                    <a:pos x="1087" y="44"/>
                  </a:cxn>
                  <a:cxn ang="0">
                    <a:pos x="1087" y="0"/>
                  </a:cxn>
                  <a:cxn ang="0">
                    <a:pos x="821" y="0"/>
                  </a:cxn>
                  <a:cxn ang="0">
                    <a:pos x="821" y="44"/>
                  </a:cxn>
                  <a:cxn ang="0">
                    <a:pos x="866" y="55"/>
                  </a:cxn>
                  <a:cxn ang="0">
                    <a:pos x="899" y="67"/>
                  </a:cxn>
                  <a:cxn ang="0">
                    <a:pos x="910" y="89"/>
                  </a:cxn>
                  <a:cxn ang="0">
                    <a:pos x="921" y="122"/>
                  </a:cxn>
                  <a:cxn ang="0">
                    <a:pos x="921" y="145"/>
                  </a:cxn>
                  <a:cxn ang="0">
                    <a:pos x="910" y="156"/>
                  </a:cxn>
                  <a:cxn ang="0">
                    <a:pos x="766" y="568"/>
                  </a:cxn>
                  <a:cxn ang="0">
                    <a:pos x="610" y="122"/>
                  </a:cxn>
                  <a:cxn ang="0">
                    <a:pos x="599" y="111"/>
                  </a:cxn>
                  <a:cxn ang="0">
                    <a:pos x="599" y="67"/>
                  </a:cxn>
                  <a:cxn ang="0">
                    <a:pos x="622" y="55"/>
                  </a:cxn>
                  <a:cxn ang="0">
                    <a:pos x="633" y="55"/>
                  </a:cxn>
                  <a:cxn ang="0">
                    <a:pos x="655" y="44"/>
                  </a:cxn>
                  <a:cxn ang="0">
                    <a:pos x="688" y="44"/>
                  </a:cxn>
                  <a:cxn ang="0">
                    <a:pos x="688" y="0"/>
                  </a:cxn>
                  <a:cxn ang="0">
                    <a:pos x="389" y="0"/>
                  </a:cxn>
                  <a:cxn ang="0">
                    <a:pos x="389" y="44"/>
                  </a:cxn>
                  <a:cxn ang="0">
                    <a:pos x="433" y="44"/>
                  </a:cxn>
                  <a:cxn ang="0">
                    <a:pos x="466" y="55"/>
                  </a:cxn>
                  <a:cxn ang="0">
                    <a:pos x="488" y="67"/>
                  </a:cxn>
                  <a:cxn ang="0">
                    <a:pos x="500" y="78"/>
                  </a:cxn>
                  <a:cxn ang="0">
                    <a:pos x="500" y="111"/>
                  </a:cxn>
                  <a:cxn ang="0">
                    <a:pos x="522" y="156"/>
                  </a:cxn>
                  <a:cxn ang="0">
                    <a:pos x="389" y="546"/>
                  </a:cxn>
                  <a:cxn ang="0">
                    <a:pos x="233" y="122"/>
                  </a:cxn>
                  <a:cxn ang="0">
                    <a:pos x="222" y="111"/>
                  </a:cxn>
                  <a:cxn ang="0">
                    <a:pos x="222" y="89"/>
                  </a:cxn>
                  <a:cxn ang="0">
                    <a:pos x="233" y="67"/>
                  </a:cxn>
                  <a:cxn ang="0">
                    <a:pos x="244" y="55"/>
                  </a:cxn>
                  <a:cxn ang="0">
                    <a:pos x="256" y="55"/>
                  </a:cxn>
                  <a:cxn ang="0">
                    <a:pos x="278" y="44"/>
                  </a:cxn>
                  <a:cxn ang="0">
                    <a:pos x="322" y="44"/>
                  </a:cxn>
                  <a:cxn ang="0">
                    <a:pos x="322" y="0"/>
                  </a:cxn>
                  <a:cxn ang="0">
                    <a:pos x="0" y="0"/>
                  </a:cxn>
                  <a:cxn ang="0">
                    <a:pos x="0" y="44"/>
                  </a:cxn>
                  <a:cxn ang="0">
                    <a:pos x="45" y="44"/>
                  </a:cxn>
                  <a:cxn ang="0">
                    <a:pos x="78" y="55"/>
                  </a:cxn>
                  <a:cxn ang="0">
                    <a:pos x="100" y="78"/>
                  </a:cxn>
                  <a:cxn ang="0">
                    <a:pos x="111" y="100"/>
                  </a:cxn>
                  <a:cxn ang="0">
                    <a:pos x="311" y="668"/>
                  </a:cxn>
                  <a:cxn ang="0">
                    <a:pos x="322" y="691"/>
                  </a:cxn>
                  <a:cxn ang="0">
                    <a:pos x="344" y="713"/>
                  </a:cxn>
                  <a:cxn ang="0">
                    <a:pos x="366" y="702"/>
                  </a:cxn>
                  <a:cxn ang="0">
                    <a:pos x="378" y="691"/>
                  </a:cxn>
                  <a:cxn ang="0">
                    <a:pos x="378" y="679"/>
                  </a:cxn>
                  <a:cxn ang="0">
                    <a:pos x="544" y="223"/>
                  </a:cxn>
                  <a:cxn ang="0">
                    <a:pos x="710" y="679"/>
                  </a:cxn>
                  <a:cxn ang="0">
                    <a:pos x="710" y="691"/>
                  </a:cxn>
                  <a:cxn ang="0">
                    <a:pos x="721" y="702"/>
                  </a:cxn>
                  <a:cxn ang="0">
                    <a:pos x="744" y="713"/>
                  </a:cxn>
                  <a:cxn ang="0">
                    <a:pos x="766" y="691"/>
                  </a:cxn>
                  <a:cxn ang="0">
                    <a:pos x="766" y="679"/>
                  </a:cxn>
                  <a:cxn ang="0">
                    <a:pos x="954" y="156"/>
                  </a:cxn>
                </a:cxnLst>
                <a:rect l="0" t="0" r="r" b="b"/>
                <a:pathLst>
                  <a:path w="1087" h="713">
                    <a:moveTo>
                      <a:pt x="954" y="156"/>
                    </a:moveTo>
                    <a:lnTo>
                      <a:pt x="977" y="111"/>
                    </a:lnTo>
                    <a:lnTo>
                      <a:pt x="999" y="78"/>
                    </a:lnTo>
                    <a:lnTo>
                      <a:pt x="1032" y="67"/>
                    </a:lnTo>
                    <a:lnTo>
                      <a:pt x="1054" y="55"/>
                    </a:lnTo>
                    <a:lnTo>
                      <a:pt x="1087" y="44"/>
                    </a:lnTo>
                    <a:lnTo>
                      <a:pt x="1087" y="0"/>
                    </a:lnTo>
                    <a:lnTo>
                      <a:pt x="821" y="0"/>
                    </a:lnTo>
                    <a:lnTo>
                      <a:pt x="821" y="44"/>
                    </a:lnTo>
                    <a:lnTo>
                      <a:pt x="866" y="55"/>
                    </a:lnTo>
                    <a:lnTo>
                      <a:pt x="899" y="67"/>
                    </a:lnTo>
                    <a:lnTo>
                      <a:pt x="910" y="89"/>
                    </a:lnTo>
                    <a:lnTo>
                      <a:pt x="921" y="122"/>
                    </a:lnTo>
                    <a:lnTo>
                      <a:pt x="921" y="145"/>
                    </a:lnTo>
                    <a:lnTo>
                      <a:pt x="910" y="156"/>
                    </a:lnTo>
                    <a:lnTo>
                      <a:pt x="766" y="568"/>
                    </a:lnTo>
                    <a:lnTo>
                      <a:pt x="610" y="122"/>
                    </a:lnTo>
                    <a:lnTo>
                      <a:pt x="599" y="111"/>
                    </a:lnTo>
                    <a:lnTo>
                      <a:pt x="599" y="67"/>
                    </a:lnTo>
                    <a:lnTo>
                      <a:pt x="622" y="55"/>
                    </a:lnTo>
                    <a:lnTo>
                      <a:pt x="633" y="55"/>
                    </a:lnTo>
                    <a:lnTo>
                      <a:pt x="655" y="44"/>
                    </a:lnTo>
                    <a:lnTo>
                      <a:pt x="688" y="44"/>
                    </a:lnTo>
                    <a:lnTo>
                      <a:pt x="688" y="0"/>
                    </a:lnTo>
                    <a:lnTo>
                      <a:pt x="389" y="0"/>
                    </a:lnTo>
                    <a:lnTo>
                      <a:pt x="389" y="44"/>
                    </a:lnTo>
                    <a:lnTo>
                      <a:pt x="433" y="44"/>
                    </a:lnTo>
                    <a:lnTo>
                      <a:pt x="466" y="55"/>
                    </a:lnTo>
                    <a:lnTo>
                      <a:pt x="488" y="67"/>
                    </a:lnTo>
                    <a:lnTo>
                      <a:pt x="500" y="78"/>
                    </a:lnTo>
                    <a:lnTo>
                      <a:pt x="500" y="111"/>
                    </a:lnTo>
                    <a:lnTo>
                      <a:pt x="522" y="156"/>
                    </a:lnTo>
                    <a:lnTo>
                      <a:pt x="389" y="546"/>
                    </a:lnTo>
                    <a:lnTo>
                      <a:pt x="233" y="122"/>
                    </a:lnTo>
                    <a:lnTo>
                      <a:pt x="222" y="111"/>
                    </a:lnTo>
                    <a:lnTo>
                      <a:pt x="222" y="89"/>
                    </a:lnTo>
                    <a:lnTo>
                      <a:pt x="233" y="67"/>
                    </a:lnTo>
                    <a:lnTo>
                      <a:pt x="244" y="55"/>
                    </a:lnTo>
                    <a:lnTo>
                      <a:pt x="256" y="55"/>
                    </a:lnTo>
                    <a:lnTo>
                      <a:pt x="278" y="44"/>
                    </a:lnTo>
                    <a:lnTo>
                      <a:pt x="322" y="44"/>
                    </a:lnTo>
                    <a:lnTo>
                      <a:pt x="322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45" y="44"/>
                    </a:lnTo>
                    <a:lnTo>
                      <a:pt x="78" y="55"/>
                    </a:lnTo>
                    <a:lnTo>
                      <a:pt x="100" y="78"/>
                    </a:lnTo>
                    <a:lnTo>
                      <a:pt x="111" y="100"/>
                    </a:lnTo>
                    <a:lnTo>
                      <a:pt x="311" y="668"/>
                    </a:lnTo>
                    <a:lnTo>
                      <a:pt x="322" y="691"/>
                    </a:lnTo>
                    <a:lnTo>
                      <a:pt x="344" y="713"/>
                    </a:lnTo>
                    <a:lnTo>
                      <a:pt x="366" y="702"/>
                    </a:lnTo>
                    <a:lnTo>
                      <a:pt x="378" y="691"/>
                    </a:lnTo>
                    <a:lnTo>
                      <a:pt x="378" y="679"/>
                    </a:lnTo>
                    <a:lnTo>
                      <a:pt x="544" y="223"/>
                    </a:lnTo>
                    <a:lnTo>
                      <a:pt x="710" y="679"/>
                    </a:lnTo>
                    <a:lnTo>
                      <a:pt x="710" y="691"/>
                    </a:lnTo>
                    <a:lnTo>
                      <a:pt x="721" y="702"/>
                    </a:lnTo>
                    <a:lnTo>
                      <a:pt x="744" y="713"/>
                    </a:lnTo>
                    <a:lnTo>
                      <a:pt x="766" y="691"/>
                    </a:lnTo>
                    <a:lnTo>
                      <a:pt x="766" y="679"/>
                    </a:lnTo>
                    <a:lnTo>
                      <a:pt x="954" y="1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59" name="Freeform 183"/>
              <p:cNvSpPr>
                <a:spLocks/>
              </p:cNvSpPr>
              <p:nvPr/>
            </p:nvSpPr>
            <p:spPr bwMode="auto">
              <a:xfrm>
                <a:off x="25847" y="16809"/>
                <a:ext cx="522" cy="747"/>
              </a:xfrm>
              <a:custGeom>
                <a:avLst/>
                <a:gdLst/>
                <a:ahLst/>
                <a:cxnLst>
                  <a:cxn ang="0">
                    <a:pos x="300" y="413"/>
                  </a:cxn>
                  <a:cxn ang="0">
                    <a:pos x="377" y="446"/>
                  </a:cxn>
                  <a:cxn ang="0">
                    <a:pos x="444" y="524"/>
                  </a:cxn>
                  <a:cxn ang="0">
                    <a:pos x="422" y="635"/>
                  </a:cxn>
                  <a:cxn ang="0">
                    <a:pos x="266" y="702"/>
                  </a:cxn>
                  <a:cxn ang="0">
                    <a:pos x="111" y="647"/>
                  </a:cxn>
                  <a:cxn ang="0">
                    <a:pos x="45" y="479"/>
                  </a:cxn>
                  <a:cxn ang="0">
                    <a:pos x="22" y="446"/>
                  </a:cxn>
                  <a:cxn ang="0">
                    <a:pos x="0" y="736"/>
                  </a:cxn>
                  <a:cxn ang="0">
                    <a:pos x="22" y="747"/>
                  </a:cxn>
                  <a:cxn ang="0">
                    <a:pos x="33" y="725"/>
                  </a:cxn>
                  <a:cxn ang="0">
                    <a:pos x="67" y="702"/>
                  </a:cxn>
                  <a:cxn ang="0">
                    <a:pos x="89" y="669"/>
                  </a:cxn>
                  <a:cxn ang="0">
                    <a:pos x="167" y="725"/>
                  </a:cxn>
                  <a:cxn ang="0">
                    <a:pos x="244" y="747"/>
                  </a:cxn>
                  <a:cxn ang="0">
                    <a:pos x="388" y="725"/>
                  </a:cxn>
                  <a:cxn ang="0">
                    <a:pos x="510" y="602"/>
                  </a:cxn>
                  <a:cxn ang="0">
                    <a:pos x="522" y="479"/>
                  </a:cxn>
                  <a:cxn ang="0">
                    <a:pos x="488" y="401"/>
                  </a:cxn>
                  <a:cxn ang="0">
                    <a:pos x="366" y="312"/>
                  </a:cxn>
                  <a:cxn ang="0">
                    <a:pos x="211" y="279"/>
                  </a:cxn>
                  <a:cxn ang="0">
                    <a:pos x="89" y="212"/>
                  </a:cxn>
                  <a:cxn ang="0">
                    <a:pos x="78" y="134"/>
                  </a:cxn>
                  <a:cxn ang="0">
                    <a:pos x="122" y="67"/>
                  </a:cxn>
                  <a:cxn ang="0">
                    <a:pos x="200" y="34"/>
                  </a:cxn>
                  <a:cxn ang="0">
                    <a:pos x="344" y="45"/>
                  </a:cxn>
                  <a:cxn ang="0">
                    <a:pos x="422" y="145"/>
                  </a:cxn>
                  <a:cxn ang="0">
                    <a:pos x="444" y="245"/>
                  </a:cxn>
                  <a:cxn ang="0">
                    <a:pos x="477" y="11"/>
                  </a:cxn>
                  <a:cxn ang="0">
                    <a:pos x="455" y="0"/>
                  </a:cxn>
                  <a:cxn ang="0">
                    <a:pos x="444" y="11"/>
                  </a:cxn>
                  <a:cxn ang="0">
                    <a:pos x="366" y="23"/>
                  </a:cxn>
                  <a:cxn ang="0">
                    <a:pos x="255" y="0"/>
                  </a:cxn>
                  <a:cxn ang="0">
                    <a:pos x="78" y="45"/>
                  </a:cxn>
                  <a:cxn ang="0">
                    <a:pos x="11" y="145"/>
                  </a:cxn>
                  <a:cxn ang="0">
                    <a:pos x="0" y="245"/>
                  </a:cxn>
                  <a:cxn ang="0">
                    <a:pos x="33" y="312"/>
                  </a:cxn>
                  <a:cxn ang="0">
                    <a:pos x="122" y="368"/>
                  </a:cxn>
                  <a:cxn ang="0">
                    <a:pos x="278" y="413"/>
                  </a:cxn>
                </a:cxnLst>
                <a:rect l="0" t="0" r="r" b="b"/>
                <a:pathLst>
                  <a:path w="522" h="747">
                    <a:moveTo>
                      <a:pt x="278" y="413"/>
                    </a:moveTo>
                    <a:lnTo>
                      <a:pt x="300" y="413"/>
                    </a:lnTo>
                    <a:lnTo>
                      <a:pt x="344" y="435"/>
                    </a:lnTo>
                    <a:lnTo>
                      <a:pt x="377" y="446"/>
                    </a:lnTo>
                    <a:lnTo>
                      <a:pt x="422" y="491"/>
                    </a:lnTo>
                    <a:lnTo>
                      <a:pt x="444" y="524"/>
                    </a:lnTo>
                    <a:lnTo>
                      <a:pt x="444" y="557"/>
                    </a:lnTo>
                    <a:lnTo>
                      <a:pt x="422" y="635"/>
                    </a:lnTo>
                    <a:lnTo>
                      <a:pt x="366" y="691"/>
                    </a:lnTo>
                    <a:lnTo>
                      <a:pt x="266" y="702"/>
                    </a:lnTo>
                    <a:lnTo>
                      <a:pt x="178" y="691"/>
                    </a:lnTo>
                    <a:lnTo>
                      <a:pt x="111" y="647"/>
                    </a:lnTo>
                    <a:lnTo>
                      <a:pt x="67" y="569"/>
                    </a:lnTo>
                    <a:lnTo>
                      <a:pt x="45" y="479"/>
                    </a:lnTo>
                    <a:lnTo>
                      <a:pt x="33" y="457"/>
                    </a:lnTo>
                    <a:lnTo>
                      <a:pt x="22" y="446"/>
                    </a:lnTo>
                    <a:lnTo>
                      <a:pt x="0" y="468"/>
                    </a:lnTo>
                    <a:lnTo>
                      <a:pt x="0" y="736"/>
                    </a:lnTo>
                    <a:lnTo>
                      <a:pt x="11" y="747"/>
                    </a:lnTo>
                    <a:lnTo>
                      <a:pt x="22" y="747"/>
                    </a:lnTo>
                    <a:lnTo>
                      <a:pt x="22" y="736"/>
                    </a:lnTo>
                    <a:lnTo>
                      <a:pt x="33" y="725"/>
                    </a:lnTo>
                    <a:lnTo>
                      <a:pt x="56" y="713"/>
                    </a:lnTo>
                    <a:lnTo>
                      <a:pt x="67" y="702"/>
                    </a:lnTo>
                    <a:lnTo>
                      <a:pt x="67" y="691"/>
                    </a:lnTo>
                    <a:lnTo>
                      <a:pt x="89" y="669"/>
                    </a:lnTo>
                    <a:lnTo>
                      <a:pt x="133" y="702"/>
                    </a:lnTo>
                    <a:lnTo>
                      <a:pt x="167" y="725"/>
                    </a:lnTo>
                    <a:lnTo>
                      <a:pt x="211" y="736"/>
                    </a:lnTo>
                    <a:lnTo>
                      <a:pt x="244" y="747"/>
                    </a:lnTo>
                    <a:lnTo>
                      <a:pt x="266" y="747"/>
                    </a:lnTo>
                    <a:lnTo>
                      <a:pt x="388" y="725"/>
                    </a:lnTo>
                    <a:lnTo>
                      <a:pt x="466" y="680"/>
                    </a:lnTo>
                    <a:lnTo>
                      <a:pt x="510" y="602"/>
                    </a:lnTo>
                    <a:lnTo>
                      <a:pt x="522" y="524"/>
                    </a:lnTo>
                    <a:lnTo>
                      <a:pt x="522" y="479"/>
                    </a:lnTo>
                    <a:lnTo>
                      <a:pt x="499" y="435"/>
                    </a:lnTo>
                    <a:lnTo>
                      <a:pt x="488" y="401"/>
                    </a:lnTo>
                    <a:lnTo>
                      <a:pt x="455" y="368"/>
                    </a:lnTo>
                    <a:lnTo>
                      <a:pt x="366" y="312"/>
                    </a:lnTo>
                    <a:lnTo>
                      <a:pt x="278" y="290"/>
                    </a:lnTo>
                    <a:lnTo>
                      <a:pt x="211" y="279"/>
                    </a:lnTo>
                    <a:lnTo>
                      <a:pt x="144" y="257"/>
                    </a:lnTo>
                    <a:lnTo>
                      <a:pt x="89" y="212"/>
                    </a:lnTo>
                    <a:lnTo>
                      <a:pt x="78" y="156"/>
                    </a:lnTo>
                    <a:lnTo>
                      <a:pt x="78" y="134"/>
                    </a:lnTo>
                    <a:lnTo>
                      <a:pt x="100" y="89"/>
                    </a:lnTo>
                    <a:lnTo>
                      <a:pt x="122" y="67"/>
                    </a:lnTo>
                    <a:lnTo>
                      <a:pt x="155" y="45"/>
                    </a:lnTo>
                    <a:lnTo>
                      <a:pt x="200" y="34"/>
                    </a:lnTo>
                    <a:lnTo>
                      <a:pt x="255" y="34"/>
                    </a:lnTo>
                    <a:lnTo>
                      <a:pt x="344" y="45"/>
                    </a:lnTo>
                    <a:lnTo>
                      <a:pt x="400" y="89"/>
                    </a:lnTo>
                    <a:lnTo>
                      <a:pt x="422" y="145"/>
                    </a:lnTo>
                    <a:lnTo>
                      <a:pt x="444" y="190"/>
                    </a:lnTo>
                    <a:lnTo>
                      <a:pt x="444" y="245"/>
                    </a:lnTo>
                    <a:lnTo>
                      <a:pt x="477" y="245"/>
                    </a:lnTo>
                    <a:lnTo>
                      <a:pt x="477" y="11"/>
                    </a:lnTo>
                    <a:lnTo>
                      <a:pt x="466" y="0"/>
                    </a:lnTo>
                    <a:lnTo>
                      <a:pt x="455" y="0"/>
                    </a:lnTo>
                    <a:lnTo>
                      <a:pt x="455" y="11"/>
                    </a:lnTo>
                    <a:lnTo>
                      <a:pt x="444" y="11"/>
                    </a:lnTo>
                    <a:lnTo>
                      <a:pt x="411" y="45"/>
                    </a:lnTo>
                    <a:lnTo>
                      <a:pt x="366" y="23"/>
                    </a:lnTo>
                    <a:lnTo>
                      <a:pt x="278" y="0"/>
                    </a:lnTo>
                    <a:lnTo>
                      <a:pt x="255" y="0"/>
                    </a:lnTo>
                    <a:lnTo>
                      <a:pt x="155" y="11"/>
                    </a:lnTo>
                    <a:lnTo>
                      <a:pt x="78" y="45"/>
                    </a:lnTo>
                    <a:lnTo>
                      <a:pt x="33" y="89"/>
                    </a:lnTo>
                    <a:lnTo>
                      <a:pt x="11" y="145"/>
                    </a:lnTo>
                    <a:lnTo>
                      <a:pt x="0" y="201"/>
                    </a:lnTo>
                    <a:lnTo>
                      <a:pt x="0" y="245"/>
                    </a:lnTo>
                    <a:lnTo>
                      <a:pt x="22" y="279"/>
                    </a:lnTo>
                    <a:lnTo>
                      <a:pt x="33" y="312"/>
                    </a:lnTo>
                    <a:lnTo>
                      <a:pt x="67" y="335"/>
                    </a:lnTo>
                    <a:lnTo>
                      <a:pt x="122" y="368"/>
                    </a:lnTo>
                    <a:lnTo>
                      <a:pt x="189" y="390"/>
                    </a:lnTo>
                    <a:lnTo>
                      <a:pt x="278" y="4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0" name="Freeform 184"/>
              <p:cNvSpPr>
                <a:spLocks noEditPoints="1"/>
              </p:cNvSpPr>
              <p:nvPr/>
            </p:nvSpPr>
            <p:spPr bwMode="auto">
              <a:xfrm>
                <a:off x="26557" y="16843"/>
                <a:ext cx="178" cy="691"/>
              </a:xfrm>
              <a:custGeom>
                <a:avLst/>
                <a:gdLst/>
                <a:ahLst/>
                <a:cxnLst>
                  <a:cxn ang="0">
                    <a:pos x="178" y="78"/>
                  </a:cxn>
                  <a:cxn ang="0">
                    <a:pos x="167" y="44"/>
                  </a:cxn>
                  <a:cxn ang="0">
                    <a:pos x="122" y="0"/>
                  </a:cxn>
                  <a:cxn ang="0">
                    <a:pos x="89" y="0"/>
                  </a:cxn>
                  <a:cxn ang="0">
                    <a:pos x="56" y="11"/>
                  </a:cxn>
                  <a:cxn ang="0">
                    <a:pos x="33" y="22"/>
                  </a:cxn>
                  <a:cxn ang="0">
                    <a:pos x="11" y="55"/>
                  </a:cxn>
                  <a:cxn ang="0">
                    <a:pos x="0" y="78"/>
                  </a:cxn>
                  <a:cxn ang="0">
                    <a:pos x="11" y="111"/>
                  </a:cxn>
                  <a:cxn ang="0">
                    <a:pos x="33" y="145"/>
                  </a:cxn>
                  <a:cxn ang="0">
                    <a:pos x="56" y="167"/>
                  </a:cxn>
                  <a:cxn ang="0">
                    <a:pos x="89" y="167"/>
                  </a:cxn>
                  <a:cxn ang="0">
                    <a:pos x="122" y="156"/>
                  </a:cxn>
                  <a:cxn ang="0">
                    <a:pos x="144" y="145"/>
                  </a:cxn>
                  <a:cxn ang="0">
                    <a:pos x="167" y="111"/>
                  </a:cxn>
                  <a:cxn ang="0">
                    <a:pos x="178" y="78"/>
                  </a:cxn>
                  <a:cxn ang="0">
                    <a:pos x="178" y="601"/>
                  </a:cxn>
                  <a:cxn ang="0">
                    <a:pos x="167" y="568"/>
                  </a:cxn>
                  <a:cxn ang="0">
                    <a:pos x="122" y="523"/>
                  </a:cxn>
                  <a:cxn ang="0">
                    <a:pos x="56" y="523"/>
                  </a:cxn>
                  <a:cxn ang="0">
                    <a:pos x="11" y="568"/>
                  </a:cxn>
                  <a:cxn ang="0">
                    <a:pos x="0" y="601"/>
                  </a:cxn>
                  <a:cxn ang="0">
                    <a:pos x="11" y="635"/>
                  </a:cxn>
                  <a:cxn ang="0">
                    <a:pos x="33" y="668"/>
                  </a:cxn>
                  <a:cxn ang="0">
                    <a:pos x="56" y="679"/>
                  </a:cxn>
                  <a:cxn ang="0">
                    <a:pos x="89" y="691"/>
                  </a:cxn>
                  <a:cxn ang="0">
                    <a:pos x="122" y="679"/>
                  </a:cxn>
                  <a:cxn ang="0">
                    <a:pos x="144" y="668"/>
                  </a:cxn>
                  <a:cxn ang="0">
                    <a:pos x="167" y="635"/>
                  </a:cxn>
                  <a:cxn ang="0">
                    <a:pos x="178" y="601"/>
                  </a:cxn>
                </a:cxnLst>
                <a:rect l="0" t="0" r="r" b="b"/>
                <a:pathLst>
                  <a:path w="178" h="691">
                    <a:moveTo>
                      <a:pt x="178" y="78"/>
                    </a:moveTo>
                    <a:lnTo>
                      <a:pt x="167" y="44"/>
                    </a:lnTo>
                    <a:lnTo>
                      <a:pt x="122" y="0"/>
                    </a:lnTo>
                    <a:lnTo>
                      <a:pt x="89" y="0"/>
                    </a:lnTo>
                    <a:lnTo>
                      <a:pt x="56" y="11"/>
                    </a:lnTo>
                    <a:lnTo>
                      <a:pt x="33" y="22"/>
                    </a:lnTo>
                    <a:lnTo>
                      <a:pt x="11" y="55"/>
                    </a:lnTo>
                    <a:lnTo>
                      <a:pt x="0" y="78"/>
                    </a:lnTo>
                    <a:lnTo>
                      <a:pt x="11" y="111"/>
                    </a:lnTo>
                    <a:lnTo>
                      <a:pt x="33" y="145"/>
                    </a:lnTo>
                    <a:lnTo>
                      <a:pt x="56" y="167"/>
                    </a:lnTo>
                    <a:lnTo>
                      <a:pt x="89" y="167"/>
                    </a:lnTo>
                    <a:lnTo>
                      <a:pt x="122" y="156"/>
                    </a:lnTo>
                    <a:lnTo>
                      <a:pt x="144" y="145"/>
                    </a:lnTo>
                    <a:lnTo>
                      <a:pt x="167" y="111"/>
                    </a:lnTo>
                    <a:lnTo>
                      <a:pt x="178" y="78"/>
                    </a:lnTo>
                    <a:close/>
                    <a:moveTo>
                      <a:pt x="178" y="601"/>
                    </a:moveTo>
                    <a:lnTo>
                      <a:pt x="167" y="568"/>
                    </a:lnTo>
                    <a:lnTo>
                      <a:pt x="122" y="523"/>
                    </a:lnTo>
                    <a:lnTo>
                      <a:pt x="56" y="523"/>
                    </a:lnTo>
                    <a:lnTo>
                      <a:pt x="11" y="568"/>
                    </a:lnTo>
                    <a:lnTo>
                      <a:pt x="0" y="601"/>
                    </a:lnTo>
                    <a:lnTo>
                      <a:pt x="11" y="635"/>
                    </a:lnTo>
                    <a:lnTo>
                      <a:pt x="33" y="668"/>
                    </a:lnTo>
                    <a:lnTo>
                      <a:pt x="56" y="679"/>
                    </a:lnTo>
                    <a:lnTo>
                      <a:pt x="89" y="691"/>
                    </a:lnTo>
                    <a:lnTo>
                      <a:pt x="122" y="679"/>
                    </a:lnTo>
                    <a:lnTo>
                      <a:pt x="144" y="668"/>
                    </a:lnTo>
                    <a:lnTo>
                      <a:pt x="167" y="635"/>
                    </a:lnTo>
                    <a:lnTo>
                      <a:pt x="178" y="60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1" name="Freeform 185"/>
              <p:cNvSpPr>
                <a:spLocks/>
              </p:cNvSpPr>
              <p:nvPr/>
            </p:nvSpPr>
            <p:spPr bwMode="auto">
              <a:xfrm>
                <a:off x="8576" y="19974"/>
                <a:ext cx="1099" cy="1092"/>
              </a:xfrm>
              <a:custGeom>
                <a:avLst/>
                <a:gdLst/>
                <a:ahLst/>
                <a:cxnLst>
                  <a:cxn ang="0">
                    <a:pos x="655" y="112"/>
                  </a:cxn>
                  <a:cxn ang="0">
                    <a:pos x="666" y="78"/>
                  </a:cxn>
                  <a:cxn ang="0">
                    <a:pos x="666" y="67"/>
                  </a:cxn>
                  <a:cxn ang="0">
                    <a:pos x="688" y="56"/>
                  </a:cxn>
                  <a:cxn ang="0">
                    <a:pos x="888" y="56"/>
                  </a:cxn>
                  <a:cxn ang="0">
                    <a:pos x="965" y="78"/>
                  </a:cxn>
                  <a:cxn ang="0">
                    <a:pos x="1010" y="112"/>
                  </a:cxn>
                  <a:cxn ang="0">
                    <a:pos x="1021" y="190"/>
                  </a:cxn>
                  <a:cxn ang="0">
                    <a:pos x="1021" y="245"/>
                  </a:cxn>
                  <a:cxn ang="0">
                    <a:pos x="1010" y="279"/>
                  </a:cxn>
                  <a:cxn ang="0">
                    <a:pos x="1010" y="334"/>
                  </a:cxn>
                  <a:cxn ang="0">
                    <a:pos x="999" y="346"/>
                  </a:cxn>
                  <a:cxn ang="0">
                    <a:pos x="999" y="357"/>
                  </a:cxn>
                  <a:cxn ang="0">
                    <a:pos x="1010" y="368"/>
                  </a:cxn>
                  <a:cxn ang="0">
                    <a:pos x="1021" y="368"/>
                  </a:cxn>
                  <a:cxn ang="0">
                    <a:pos x="1043" y="346"/>
                  </a:cxn>
                  <a:cxn ang="0">
                    <a:pos x="1043" y="334"/>
                  </a:cxn>
                  <a:cxn ang="0">
                    <a:pos x="1087" y="45"/>
                  </a:cxn>
                  <a:cxn ang="0">
                    <a:pos x="1087" y="34"/>
                  </a:cxn>
                  <a:cxn ang="0">
                    <a:pos x="1099" y="22"/>
                  </a:cxn>
                  <a:cxn ang="0">
                    <a:pos x="1076" y="0"/>
                  </a:cxn>
                  <a:cxn ang="0">
                    <a:pos x="145" y="0"/>
                  </a:cxn>
                  <a:cxn ang="0">
                    <a:pos x="122" y="11"/>
                  </a:cxn>
                  <a:cxn ang="0">
                    <a:pos x="122" y="22"/>
                  </a:cxn>
                  <a:cxn ang="0">
                    <a:pos x="111" y="34"/>
                  </a:cxn>
                  <a:cxn ang="0">
                    <a:pos x="11" y="323"/>
                  </a:cxn>
                  <a:cxn ang="0">
                    <a:pos x="11" y="346"/>
                  </a:cxn>
                  <a:cxn ang="0">
                    <a:pos x="0" y="346"/>
                  </a:cxn>
                  <a:cxn ang="0">
                    <a:pos x="23" y="368"/>
                  </a:cxn>
                  <a:cxn ang="0">
                    <a:pos x="34" y="368"/>
                  </a:cxn>
                  <a:cxn ang="0">
                    <a:pos x="45" y="357"/>
                  </a:cxn>
                  <a:cxn ang="0">
                    <a:pos x="56" y="334"/>
                  </a:cxn>
                  <a:cxn ang="0">
                    <a:pos x="100" y="212"/>
                  </a:cxn>
                  <a:cxn ang="0">
                    <a:pos x="156" y="123"/>
                  </a:cxn>
                  <a:cxn ang="0">
                    <a:pos x="211" y="78"/>
                  </a:cxn>
                  <a:cxn ang="0">
                    <a:pos x="300" y="56"/>
                  </a:cxn>
                  <a:cxn ang="0">
                    <a:pos x="522" y="56"/>
                  </a:cxn>
                  <a:cxn ang="0">
                    <a:pos x="522" y="112"/>
                  </a:cxn>
                  <a:cxn ang="0">
                    <a:pos x="300" y="970"/>
                  </a:cxn>
                  <a:cxn ang="0">
                    <a:pos x="289" y="1003"/>
                  </a:cxn>
                  <a:cxn ang="0">
                    <a:pos x="267" y="1025"/>
                  </a:cxn>
                  <a:cxn ang="0">
                    <a:pos x="211" y="1036"/>
                  </a:cxn>
                  <a:cxn ang="0">
                    <a:pos x="111" y="1048"/>
                  </a:cxn>
                  <a:cxn ang="0">
                    <a:pos x="56" y="1048"/>
                  </a:cxn>
                  <a:cxn ang="0">
                    <a:pos x="45" y="1059"/>
                  </a:cxn>
                  <a:cxn ang="0">
                    <a:pos x="45" y="1081"/>
                  </a:cxn>
                  <a:cxn ang="0">
                    <a:pos x="56" y="1092"/>
                  </a:cxn>
                  <a:cxn ang="0">
                    <a:pos x="633" y="1092"/>
                  </a:cxn>
                  <a:cxn ang="0">
                    <a:pos x="644" y="1081"/>
                  </a:cxn>
                  <a:cxn ang="0">
                    <a:pos x="644" y="1048"/>
                  </a:cxn>
                  <a:cxn ang="0">
                    <a:pos x="555" y="1048"/>
                  </a:cxn>
                  <a:cxn ang="0">
                    <a:pos x="522" y="1036"/>
                  </a:cxn>
                  <a:cxn ang="0">
                    <a:pos x="455" y="1036"/>
                  </a:cxn>
                  <a:cxn ang="0">
                    <a:pos x="433" y="1014"/>
                  </a:cxn>
                  <a:cxn ang="0">
                    <a:pos x="433" y="970"/>
                  </a:cxn>
                  <a:cxn ang="0">
                    <a:pos x="655" y="112"/>
                  </a:cxn>
                </a:cxnLst>
                <a:rect l="0" t="0" r="r" b="b"/>
                <a:pathLst>
                  <a:path w="1099" h="1092">
                    <a:moveTo>
                      <a:pt x="655" y="112"/>
                    </a:moveTo>
                    <a:lnTo>
                      <a:pt x="666" y="78"/>
                    </a:lnTo>
                    <a:lnTo>
                      <a:pt x="666" y="67"/>
                    </a:lnTo>
                    <a:lnTo>
                      <a:pt x="688" y="56"/>
                    </a:lnTo>
                    <a:lnTo>
                      <a:pt x="888" y="56"/>
                    </a:lnTo>
                    <a:lnTo>
                      <a:pt x="965" y="78"/>
                    </a:lnTo>
                    <a:lnTo>
                      <a:pt x="1010" y="112"/>
                    </a:lnTo>
                    <a:lnTo>
                      <a:pt x="1021" y="190"/>
                    </a:lnTo>
                    <a:lnTo>
                      <a:pt x="1021" y="245"/>
                    </a:lnTo>
                    <a:lnTo>
                      <a:pt x="1010" y="279"/>
                    </a:lnTo>
                    <a:lnTo>
                      <a:pt x="1010" y="334"/>
                    </a:lnTo>
                    <a:lnTo>
                      <a:pt x="999" y="346"/>
                    </a:lnTo>
                    <a:lnTo>
                      <a:pt x="999" y="357"/>
                    </a:lnTo>
                    <a:lnTo>
                      <a:pt x="1010" y="368"/>
                    </a:lnTo>
                    <a:lnTo>
                      <a:pt x="1021" y="368"/>
                    </a:lnTo>
                    <a:lnTo>
                      <a:pt x="1043" y="346"/>
                    </a:lnTo>
                    <a:lnTo>
                      <a:pt x="1043" y="334"/>
                    </a:lnTo>
                    <a:lnTo>
                      <a:pt x="1087" y="45"/>
                    </a:lnTo>
                    <a:lnTo>
                      <a:pt x="1087" y="34"/>
                    </a:lnTo>
                    <a:lnTo>
                      <a:pt x="1099" y="22"/>
                    </a:lnTo>
                    <a:lnTo>
                      <a:pt x="1076" y="0"/>
                    </a:lnTo>
                    <a:lnTo>
                      <a:pt x="145" y="0"/>
                    </a:lnTo>
                    <a:lnTo>
                      <a:pt x="122" y="11"/>
                    </a:lnTo>
                    <a:lnTo>
                      <a:pt x="122" y="22"/>
                    </a:lnTo>
                    <a:lnTo>
                      <a:pt x="111" y="34"/>
                    </a:lnTo>
                    <a:lnTo>
                      <a:pt x="11" y="323"/>
                    </a:lnTo>
                    <a:lnTo>
                      <a:pt x="11" y="346"/>
                    </a:lnTo>
                    <a:lnTo>
                      <a:pt x="0" y="346"/>
                    </a:lnTo>
                    <a:lnTo>
                      <a:pt x="23" y="368"/>
                    </a:lnTo>
                    <a:lnTo>
                      <a:pt x="34" y="368"/>
                    </a:lnTo>
                    <a:lnTo>
                      <a:pt x="45" y="357"/>
                    </a:lnTo>
                    <a:lnTo>
                      <a:pt x="56" y="334"/>
                    </a:lnTo>
                    <a:lnTo>
                      <a:pt x="100" y="212"/>
                    </a:lnTo>
                    <a:lnTo>
                      <a:pt x="156" y="123"/>
                    </a:lnTo>
                    <a:lnTo>
                      <a:pt x="211" y="78"/>
                    </a:lnTo>
                    <a:lnTo>
                      <a:pt x="300" y="56"/>
                    </a:lnTo>
                    <a:lnTo>
                      <a:pt x="522" y="56"/>
                    </a:lnTo>
                    <a:lnTo>
                      <a:pt x="522" y="112"/>
                    </a:lnTo>
                    <a:lnTo>
                      <a:pt x="300" y="970"/>
                    </a:lnTo>
                    <a:lnTo>
                      <a:pt x="289" y="1003"/>
                    </a:lnTo>
                    <a:lnTo>
                      <a:pt x="267" y="1025"/>
                    </a:lnTo>
                    <a:lnTo>
                      <a:pt x="211" y="1036"/>
                    </a:lnTo>
                    <a:lnTo>
                      <a:pt x="111" y="1048"/>
                    </a:lnTo>
                    <a:lnTo>
                      <a:pt x="56" y="1048"/>
                    </a:lnTo>
                    <a:lnTo>
                      <a:pt x="45" y="1059"/>
                    </a:lnTo>
                    <a:lnTo>
                      <a:pt x="45" y="1081"/>
                    </a:lnTo>
                    <a:lnTo>
                      <a:pt x="56" y="1092"/>
                    </a:lnTo>
                    <a:lnTo>
                      <a:pt x="633" y="1092"/>
                    </a:lnTo>
                    <a:lnTo>
                      <a:pt x="644" y="1081"/>
                    </a:lnTo>
                    <a:lnTo>
                      <a:pt x="644" y="1048"/>
                    </a:lnTo>
                    <a:lnTo>
                      <a:pt x="555" y="1048"/>
                    </a:lnTo>
                    <a:lnTo>
                      <a:pt x="522" y="1036"/>
                    </a:lnTo>
                    <a:lnTo>
                      <a:pt x="455" y="1036"/>
                    </a:lnTo>
                    <a:lnTo>
                      <a:pt x="433" y="1014"/>
                    </a:lnTo>
                    <a:lnTo>
                      <a:pt x="433" y="970"/>
                    </a:lnTo>
                    <a:lnTo>
                      <a:pt x="655" y="1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2" name="Freeform 186"/>
              <p:cNvSpPr>
                <a:spLocks/>
              </p:cNvSpPr>
              <p:nvPr/>
            </p:nvSpPr>
            <p:spPr bwMode="auto">
              <a:xfrm>
                <a:off x="9852" y="19863"/>
                <a:ext cx="377" cy="1604"/>
              </a:xfrm>
              <a:custGeom>
                <a:avLst/>
                <a:gdLst/>
                <a:ahLst/>
                <a:cxnLst>
                  <a:cxn ang="0">
                    <a:pos x="377" y="1593"/>
                  </a:cxn>
                  <a:cxn ang="0">
                    <a:pos x="377" y="1582"/>
                  </a:cxn>
                  <a:cxn ang="0">
                    <a:pos x="366" y="1582"/>
                  </a:cxn>
                  <a:cxn ang="0">
                    <a:pos x="366" y="1571"/>
                  </a:cxn>
                  <a:cxn ang="0">
                    <a:pos x="344" y="1549"/>
                  </a:cxn>
                  <a:cxn ang="0">
                    <a:pos x="244" y="1415"/>
                  </a:cxn>
                  <a:cxn ang="0">
                    <a:pos x="166" y="1270"/>
                  </a:cxn>
                  <a:cxn ang="0">
                    <a:pos x="122" y="1114"/>
                  </a:cxn>
                  <a:cxn ang="0">
                    <a:pos x="100" y="958"/>
                  </a:cxn>
                  <a:cxn ang="0">
                    <a:pos x="100" y="802"/>
                  </a:cxn>
                  <a:cxn ang="0">
                    <a:pos x="111" y="590"/>
                  </a:cxn>
                  <a:cxn ang="0">
                    <a:pos x="155" y="390"/>
                  </a:cxn>
                  <a:cxn ang="0">
                    <a:pos x="233" y="200"/>
                  </a:cxn>
                  <a:cxn ang="0">
                    <a:pos x="355" y="44"/>
                  </a:cxn>
                  <a:cxn ang="0">
                    <a:pos x="377" y="22"/>
                  </a:cxn>
                  <a:cxn ang="0">
                    <a:pos x="377" y="11"/>
                  </a:cxn>
                  <a:cxn ang="0">
                    <a:pos x="366" y="0"/>
                  </a:cxn>
                  <a:cxn ang="0">
                    <a:pos x="355" y="0"/>
                  </a:cxn>
                  <a:cxn ang="0">
                    <a:pos x="333" y="11"/>
                  </a:cxn>
                  <a:cxn ang="0">
                    <a:pos x="233" y="111"/>
                  </a:cxn>
                  <a:cxn ang="0">
                    <a:pos x="166" y="200"/>
                  </a:cxn>
                  <a:cxn ang="0">
                    <a:pos x="100" y="312"/>
                  </a:cxn>
                  <a:cxn ang="0">
                    <a:pos x="44" y="490"/>
                  </a:cxn>
                  <a:cxn ang="0">
                    <a:pos x="11" y="657"/>
                  </a:cxn>
                  <a:cxn ang="0">
                    <a:pos x="0" y="802"/>
                  </a:cxn>
                  <a:cxn ang="0">
                    <a:pos x="11" y="947"/>
                  </a:cxn>
                  <a:cxn ang="0">
                    <a:pos x="44" y="1125"/>
                  </a:cxn>
                  <a:cxn ang="0">
                    <a:pos x="111" y="1304"/>
                  </a:cxn>
                  <a:cxn ang="0">
                    <a:pos x="189" y="1437"/>
                  </a:cxn>
                  <a:cxn ang="0">
                    <a:pos x="266" y="1526"/>
                  </a:cxn>
                  <a:cxn ang="0">
                    <a:pos x="322" y="1582"/>
                  </a:cxn>
                  <a:cxn ang="0">
                    <a:pos x="355" y="1604"/>
                  </a:cxn>
                  <a:cxn ang="0">
                    <a:pos x="366" y="1604"/>
                  </a:cxn>
                  <a:cxn ang="0">
                    <a:pos x="377" y="1593"/>
                  </a:cxn>
                </a:cxnLst>
                <a:rect l="0" t="0" r="r" b="b"/>
                <a:pathLst>
                  <a:path w="377" h="1604">
                    <a:moveTo>
                      <a:pt x="377" y="1593"/>
                    </a:moveTo>
                    <a:lnTo>
                      <a:pt x="377" y="1582"/>
                    </a:lnTo>
                    <a:lnTo>
                      <a:pt x="366" y="1582"/>
                    </a:lnTo>
                    <a:lnTo>
                      <a:pt x="366" y="1571"/>
                    </a:lnTo>
                    <a:lnTo>
                      <a:pt x="344" y="1549"/>
                    </a:lnTo>
                    <a:lnTo>
                      <a:pt x="244" y="1415"/>
                    </a:lnTo>
                    <a:lnTo>
                      <a:pt x="166" y="1270"/>
                    </a:lnTo>
                    <a:lnTo>
                      <a:pt x="122" y="1114"/>
                    </a:lnTo>
                    <a:lnTo>
                      <a:pt x="100" y="958"/>
                    </a:lnTo>
                    <a:lnTo>
                      <a:pt x="100" y="802"/>
                    </a:lnTo>
                    <a:lnTo>
                      <a:pt x="111" y="590"/>
                    </a:lnTo>
                    <a:lnTo>
                      <a:pt x="155" y="390"/>
                    </a:lnTo>
                    <a:lnTo>
                      <a:pt x="233" y="200"/>
                    </a:lnTo>
                    <a:lnTo>
                      <a:pt x="355" y="44"/>
                    </a:lnTo>
                    <a:lnTo>
                      <a:pt x="377" y="22"/>
                    </a:lnTo>
                    <a:lnTo>
                      <a:pt x="377" y="11"/>
                    </a:lnTo>
                    <a:lnTo>
                      <a:pt x="366" y="0"/>
                    </a:lnTo>
                    <a:lnTo>
                      <a:pt x="355" y="0"/>
                    </a:lnTo>
                    <a:lnTo>
                      <a:pt x="333" y="11"/>
                    </a:lnTo>
                    <a:lnTo>
                      <a:pt x="233" y="111"/>
                    </a:lnTo>
                    <a:lnTo>
                      <a:pt x="166" y="200"/>
                    </a:lnTo>
                    <a:lnTo>
                      <a:pt x="100" y="312"/>
                    </a:lnTo>
                    <a:lnTo>
                      <a:pt x="44" y="490"/>
                    </a:lnTo>
                    <a:lnTo>
                      <a:pt x="11" y="657"/>
                    </a:lnTo>
                    <a:lnTo>
                      <a:pt x="0" y="802"/>
                    </a:lnTo>
                    <a:lnTo>
                      <a:pt x="11" y="947"/>
                    </a:lnTo>
                    <a:lnTo>
                      <a:pt x="44" y="1125"/>
                    </a:lnTo>
                    <a:lnTo>
                      <a:pt x="111" y="1304"/>
                    </a:lnTo>
                    <a:lnTo>
                      <a:pt x="189" y="1437"/>
                    </a:lnTo>
                    <a:lnTo>
                      <a:pt x="266" y="1526"/>
                    </a:lnTo>
                    <a:lnTo>
                      <a:pt x="322" y="1582"/>
                    </a:lnTo>
                    <a:lnTo>
                      <a:pt x="355" y="1604"/>
                    </a:lnTo>
                    <a:lnTo>
                      <a:pt x="366" y="1604"/>
                    </a:lnTo>
                    <a:lnTo>
                      <a:pt x="377" y="159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3" name="Freeform 187"/>
              <p:cNvSpPr>
                <a:spLocks/>
              </p:cNvSpPr>
              <p:nvPr/>
            </p:nvSpPr>
            <p:spPr bwMode="auto">
              <a:xfrm>
                <a:off x="10362" y="20353"/>
                <a:ext cx="1309" cy="735"/>
              </a:xfrm>
              <a:custGeom>
                <a:avLst/>
                <a:gdLst/>
                <a:ahLst/>
                <a:cxnLst>
                  <a:cxn ang="0">
                    <a:pos x="89" y="680"/>
                  </a:cxn>
                  <a:cxn ang="0">
                    <a:pos x="133" y="735"/>
                  </a:cxn>
                  <a:cxn ang="0">
                    <a:pos x="178" y="702"/>
                  </a:cxn>
                  <a:cxn ang="0">
                    <a:pos x="200" y="657"/>
                  </a:cxn>
                  <a:cxn ang="0">
                    <a:pos x="222" y="568"/>
                  </a:cxn>
                  <a:cxn ang="0">
                    <a:pos x="278" y="312"/>
                  </a:cxn>
                  <a:cxn ang="0">
                    <a:pos x="300" y="245"/>
                  </a:cxn>
                  <a:cxn ang="0">
                    <a:pos x="389" y="123"/>
                  </a:cxn>
                  <a:cxn ang="0">
                    <a:pos x="599" y="45"/>
                  </a:cxn>
                  <a:cxn ang="0">
                    <a:pos x="644" y="189"/>
                  </a:cxn>
                  <a:cxn ang="0">
                    <a:pos x="599" y="412"/>
                  </a:cxn>
                  <a:cxn ang="0">
                    <a:pos x="566" y="524"/>
                  </a:cxn>
                  <a:cxn ang="0">
                    <a:pos x="544" y="591"/>
                  </a:cxn>
                  <a:cxn ang="0">
                    <a:pos x="533" y="680"/>
                  </a:cxn>
                  <a:cxn ang="0">
                    <a:pos x="577" y="735"/>
                  </a:cxn>
                  <a:cxn ang="0">
                    <a:pos x="633" y="669"/>
                  </a:cxn>
                  <a:cxn ang="0">
                    <a:pos x="699" y="435"/>
                  </a:cxn>
                  <a:cxn ang="0">
                    <a:pos x="788" y="167"/>
                  </a:cxn>
                  <a:cxn ang="0">
                    <a:pos x="1010" y="33"/>
                  </a:cxn>
                  <a:cxn ang="0">
                    <a:pos x="1076" y="67"/>
                  </a:cxn>
                  <a:cxn ang="0">
                    <a:pos x="1076" y="234"/>
                  </a:cxn>
                  <a:cxn ang="0">
                    <a:pos x="987" y="513"/>
                  </a:cxn>
                  <a:cxn ang="0">
                    <a:pos x="999" y="680"/>
                  </a:cxn>
                  <a:cxn ang="0">
                    <a:pos x="1098" y="735"/>
                  </a:cxn>
                  <a:cxn ang="0">
                    <a:pos x="1287" y="579"/>
                  </a:cxn>
                  <a:cxn ang="0">
                    <a:pos x="1287" y="468"/>
                  </a:cxn>
                  <a:cxn ang="0">
                    <a:pos x="1243" y="568"/>
                  </a:cxn>
                  <a:cxn ang="0">
                    <a:pos x="1110" y="691"/>
                  </a:cxn>
                  <a:cxn ang="0">
                    <a:pos x="1065" y="646"/>
                  </a:cxn>
                  <a:cxn ang="0">
                    <a:pos x="1098" y="524"/>
                  </a:cxn>
                  <a:cxn ang="0">
                    <a:pos x="1187" y="256"/>
                  </a:cxn>
                  <a:cxn ang="0">
                    <a:pos x="1110" y="22"/>
                  </a:cxn>
                  <a:cxn ang="0">
                    <a:pos x="821" y="78"/>
                  </a:cxn>
                  <a:cxn ang="0">
                    <a:pos x="743" y="111"/>
                  </a:cxn>
                  <a:cxn ang="0">
                    <a:pos x="599" y="0"/>
                  </a:cxn>
                  <a:cxn ang="0">
                    <a:pos x="400" y="56"/>
                  </a:cxn>
                  <a:cxn ang="0">
                    <a:pos x="311" y="100"/>
                  </a:cxn>
                  <a:cxn ang="0">
                    <a:pos x="211" y="11"/>
                  </a:cxn>
                  <a:cxn ang="0">
                    <a:pos x="89" y="33"/>
                  </a:cxn>
                  <a:cxn ang="0">
                    <a:pos x="56" y="89"/>
                  </a:cxn>
                  <a:cxn ang="0">
                    <a:pos x="11" y="189"/>
                  </a:cxn>
                  <a:cxn ang="0">
                    <a:pos x="0" y="256"/>
                  </a:cxn>
                  <a:cxn ang="0">
                    <a:pos x="34" y="256"/>
                  </a:cxn>
                  <a:cxn ang="0">
                    <a:pos x="78" y="134"/>
                  </a:cxn>
                  <a:cxn ang="0">
                    <a:pos x="178" y="33"/>
                  </a:cxn>
                  <a:cxn ang="0">
                    <a:pos x="211" y="178"/>
                  </a:cxn>
                  <a:cxn ang="0">
                    <a:pos x="100" y="613"/>
                  </a:cxn>
                </a:cxnLst>
                <a:rect l="0" t="0" r="r" b="b"/>
                <a:pathLst>
                  <a:path w="1309" h="735">
                    <a:moveTo>
                      <a:pt x="100" y="613"/>
                    </a:moveTo>
                    <a:lnTo>
                      <a:pt x="89" y="635"/>
                    </a:lnTo>
                    <a:lnTo>
                      <a:pt x="89" y="680"/>
                    </a:lnTo>
                    <a:lnTo>
                      <a:pt x="78" y="691"/>
                    </a:lnTo>
                    <a:lnTo>
                      <a:pt x="89" y="713"/>
                    </a:lnTo>
                    <a:lnTo>
                      <a:pt x="133" y="735"/>
                    </a:lnTo>
                    <a:lnTo>
                      <a:pt x="144" y="735"/>
                    </a:lnTo>
                    <a:lnTo>
                      <a:pt x="167" y="724"/>
                    </a:lnTo>
                    <a:lnTo>
                      <a:pt x="178" y="702"/>
                    </a:lnTo>
                    <a:lnTo>
                      <a:pt x="189" y="691"/>
                    </a:lnTo>
                    <a:lnTo>
                      <a:pt x="189" y="680"/>
                    </a:lnTo>
                    <a:lnTo>
                      <a:pt x="200" y="657"/>
                    </a:lnTo>
                    <a:lnTo>
                      <a:pt x="200" y="624"/>
                    </a:lnTo>
                    <a:lnTo>
                      <a:pt x="211" y="591"/>
                    </a:lnTo>
                    <a:lnTo>
                      <a:pt x="222" y="568"/>
                    </a:lnTo>
                    <a:lnTo>
                      <a:pt x="233" y="490"/>
                    </a:lnTo>
                    <a:lnTo>
                      <a:pt x="255" y="423"/>
                    </a:lnTo>
                    <a:lnTo>
                      <a:pt x="278" y="312"/>
                    </a:lnTo>
                    <a:lnTo>
                      <a:pt x="289" y="290"/>
                    </a:lnTo>
                    <a:lnTo>
                      <a:pt x="289" y="267"/>
                    </a:lnTo>
                    <a:lnTo>
                      <a:pt x="300" y="245"/>
                    </a:lnTo>
                    <a:lnTo>
                      <a:pt x="300" y="234"/>
                    </a:lnTo>
                    <a:lnTo>
                      <a:pt x="333" y="178"/>
                    </a:lnTo>
                    <a:lnTo>
                      <a:pt x="389" y="123"/>
                    </a:lnTo>
                    <a:lnTo>
                      <a:pt x="466" y="67"/>
                    </a:lnTo>
                    <a:lnTo>
                      <a:pt x="566" y="33"/>
                    </a:lnTo>
                    <a:lnTo>
                      <a:pt x="599" y="45"/>
                    </a:lnTo>
                    <a:lnTo>
                      <a:pt x="621" y="56"/>
                    </a:lnTo>
                    <a:lnTo>
                      <a:pt x="644" y="100"/>
                    </a:lnTo>
                    <a:lnTo>
                      <a:pt x="644" y="189"/>
                    </a:lnTo>
                    <a:lnTo>
                      <a:pt x="621" y="279"/>
                    </a:lnTo>
                    <a:lnTo>
                      <a:pt x="610" y="357"/>
                    </a:lnTo>
                    <a:lnTo>
                      <a:pt x="599" y="412"/>
                    </a:lnTo>
                    <a:lnTo>
                      <a:pt x="577" y="468"/>
                    </a:lnTo>
                    <a:lnTo>
                      <a:pt x="566" y="501"/>
                    </a:lnTo>
                    <a:lnTo>
                      <a:pt x="566" y="524"/>
                    </a:lnTo>
                    <a:lnTo>
                      <a:pt x="555" y="546"/>
                    </a:lnTo>
                    <a:lnTo>
                      <a:pt x="555" y="568"/>
                    </a:lnTo>
                    <a:lnTo>
                      <a:pt x="544" y="591"/>
                    </a:lnTo>
                    <a:lnTo>
                      <a:pt x="544" y="613"/>
                    </a:lnTo>
                    <a:lnTo>
                      <a:pt x="533" y="635"/>
                    </a:lnTo>
                    <a:lnTo>
                      <a:pt x="533" y="680"/>
                    </a:lnTo>
                    <a:lnTo>
                      <a:pt x="522" y="691"/>
                    </a:lnTo>
                    <a:lnTo>
                      <a:pt x="533" y="713"/>
                    </a:lnTo>
                    <a:lnTo>
                      <a:pt x="577" y="735"/>
                    </a:lnTo>
                    <a:lnTo>
                      <a:pt x="621" y="713"/>
                    </a:lnTo>
                    <a:lnTo>
                      <a:pt x="633" y="691"/>
                    </a:lnTo>
                    <a:lnTo>
                      <a:pt x="633" y="669"/>
                    </a:lnTo>
                    <a:lnTo>
                      <a:pt x="644" y="635"/>
                    </a:lnTo>
                    <a:lnTo>
                      <a:pt x="666" y="546"/>
                    </a:lnTo>
                    <a:lnTo>
                      <a:pt x="699" y="435"/>
                    </a:lnTo>
                    <a:lnTo>
                      <a:pt x="721" y="323"/>
                    </a:lnTo>
                    <a:lnTo>
                      <a:pt x="755" y="223"/>
                    </a:lnTo>
                    <a:lnTo>
                      <a:pt x="788" y="167"/>
                    </a:lnTo>
                    <a:lnTo>
                      <a:pt x="843" y="111"/>
                    </a:lnTo>
                    <a:lnTo>
                      <a:pt x="910" y="56"/>
                    </a:lnTo>
                    <a:lnTo>
                      <a:pt x="1010" y="33"/>
                    </a:lnTo>
                    <a:lnTo>
                      <a:pt x="1043" y="45"/>
                    </a:lnTo>
                    <a:lnTo>
                      <a:pt x="1054" y="56"/>
                    </a:lnTo>
                    <a:lnTo>
                      <a:pt x="1076" y="67"/>
                    </a:lnTo>
                    <a:lnTo>
                      <a:pt x="1087" y="100"/>
                    </a:lnTo>
                    <a:lnTo>
                      <a:pt x="1087" y="156"/>
                    </a:lnTo>
                    <a:lnTo>
                      <a:pt x="1076" y="234"/>
                    </a:lnTo>
                    <a:lnTo>
                      <a:pt x="1054" y="334"/>
                    </a:lnTo>
                    <a:lnTo>
                      <a:pt x="1021" y="435"/>
                    </a:lnTo>
                    <a:lnTo>
                      <a:pt x="987" y="513"/>
                    </a:lnTo>
                    <a:lnTo>
                      <a:pt x="976" y="546"/>
                    </a:lnTo>
                    <a:lnTo>
                      <a:pt x="976" y="646"/>
                    </a:lnTo>
                    <a:lnTo>
                      <a:pt x="999" y="680"/>
                    </a:lnTo>
                    <a:lnTo>
                      <a:pt x="1021" y="702"/>
                    </a:lnTo>
                    <a:lnTo>
                      <a:pt x="1065" y="724"/>
                    </a:lnTo>
                    <a:lnTo>
                      <a:pt x="1098" y="735"/>
                    </a:lnTo>
                    <a:lnTo>
                      <a:pt x="1176" y="713"/>
                    </a:lnTo>
                    <a:lnTo>
                      <a:pt x="1243" y="646"/>
                    </a:lnTo>
                    <a:lnTo>
                      <a:pt x="1287" y="579"/>
                    </a:lnTo>
                    <a:lnTo>
                      <a:pt x="1309" y="513"/>
                    </a:lnTo>
                    <a:lnTo>
                      <a:pt x="1309" y="468"/>
                    </a:lnTo>
                    <a:lnTo>
                      <a:pt x="1287" y="468"/>
                    </a:lnTo>
                    <a:lnTo>
                      <a:pt x="1276" y="479"/>
                    </a:lnTo>
                    <a:lnTo>
                      <a:pt x="1265" y="501"/>
                    </a:lnTo>
                    <a:lnTo>
                      <a:pt x="1243" y="568"/>
                    </a:lnTo>
                    <a:lnTo>
                      <a:pt x="1209" y="624"/>
                    </a:lnTo>
                    <a:lnTo>
                      <a:pt x="1165" y="680"/>
                    </a:lnTo>
                    <a:lnTo>
                      <a:pt x="1110" y="691"/>
                    </a:lnTo>
                    <a:lnTo>
                      <a:pt x="1087" y="691"/>
                    </a:lnTo>
                    <a:lnTo>
                      <a:pt x="1065" y="669"/>
                    </a:lnTo>
                    <a:lnTo>
                      <a:pt x="1065" y="646"/>
                    </a:lnTo>
                    <a:lnTo>
                      <a:pt x="1076" y="602"/>
                    </a:lnTo>
                    <a:lnTo>
                      <a:pt x="1087" y="568"/>
                    </a:lnTo>
                    <a:lnTo>
                      <a:pt x="1098" y="524"/>
                    </a:lnTo>
                    <a:lnTo>
                      <a:pt x="1121" y="446"/>
                    </a:lnTo>
                    <a:lnTo>
                      <a:pt x="1154" y="357"/>
                    </a:lnTo>
                    <a:lnTo>
                      <a:pt x="1187" y="256"/>
                    </a:lnTo>
                    <a:lnTo>
                      <a:pt x="1198" y="178"/>
                    </a:lnTo>
                    <a:lnTo>
                      <a:pt x="1176" y="89"/>
                    </a:lnTo>
                    <a:lnTo>
                      <a:pt x="1110" y="22"/>
                    </a:lnTo>
                    <a:lnTo>
                      <a:pt x="1010" y="0"/>
                    </a:lnTo>
                    <a:lnTo>
                      <a:pt x="899" y="22"/>
                    </a:lnTo>
                    <a:lnTo>
                      <a:pt x="821" y="78"/>
                    </a:lnTo>
                    <a:lnTo>
                      <a:pt x="755" y="156"/>
                    </a:lnTo>
                    <a:lnTo>
                      <a:pt x="755" y="134"/>
                    </a:lnTo>
                    <a:lnTo>
                      <a:pt x="743" y="111"/>
                    </a:lnTo>
                    <a:lnTo>
                      <a:pt x="699" y="45"/>
                    </a:lnTo>
                    <a:lnTo>
                      <a:pt x="666" y="22"/>
                    </a:lnTo>
                    <a:lnTo>
                      <a:pt x="599" y="0"/>
                    </a:lnTo>
                    <a:lnTo>
                      <a:pt x="566" y="0"/>
                    </a:lnTo>
                    <a:lnTo>
                      <a:pt x="466" y="22"/>
                    </a:lnTo>
                    <a:lnTo>
                      <a:pt x="400" y="56"/>
                    </a:lnTo>
                    <a:lnTo>
                      <a:pt x="344" y="100"/>
                    </a:lnTo>
                    <a:lnTo>
                      <a:pt x="322" y="145"/>
                    </a:lnTo>
                    <a:lnTo>
                      <a:pt x="311" y="100"/>
                    </a:lnTo>
                    <a:lnTo>
                      <a:pt x="266" y="33"/>
                    </a:lnTo>
                    <a:lnTo>
                      <a:pt x="244" y="22"/>
                    </a:lnTo>
                    <a:lnTo>
                      <a:pt x="211" y="11"/>
                    </a:lnTo>
                    <a:lnTo>
                      <a:pt x="167" y="0"/>
                    </a:lnTo>
                    <a:lnTo>
                      <a:pt x="133" y="11"/>
                    </a:lnTo>
                    <a:lnTo>
                      <a:pt x="89" y="33"/>
                    </a:lnTo>
                    <a:lnTo>
                      <a:pt x="78" y="56"/>
                    </a:lnTo>
                    <a:lnTo>
                      <a:pt x="56" y="78"/>
                    </a:lnTo>
                    <a:lnTo>
                      <a:pt x="56" y="89"/>
                    </a:lnTo>
                    <a:lnTo>
                      <a:pt x="45" y="123"/>
                    </a:lnTo>
                    <a:lnTo>
                      <a:pt x="22" y="156"/>
                    </a:lnTo>
                    <a:lnTo>
                      <a:pt x="11" y="189"/>
                    </a:lnTo>
                    <a:lnTo>
                      <a:pt x="11" y="223"/>
                    </a:lnTo>
                    <a:lnTo>
                      <a:pt x="0" y="245"/>
                    </a:lnTo>
                    <a:lnTo>
                      <a:pt x="0" y="256"/>
                    </a:lnTo>
                    <a:lnTo>
                      <a:pt x="11" y="267"/>
                    </a:lnTo>
                    <a:lnTo>
                      <a:pt x="34" y="267"/>
                    </a:lnTo>
                    <a:lnTo>
                      <a:pt x="34" y="256"/>
                    </a:lnTo>
                    <a:lnTo>
                      <a:pt x="45" y="245"/>
                    </a:lnTo>
                    <a:lnTo>
                      <a:pt x="45" y="234"/>
                    </a:lnTo>
                    <a:lnTo>
                      <a:pt x="78" y="134"/>
                    </a:lnTo>
                    <a:lnTo>
                      <a:pt x="111" y="67"/>
                    </a:lnTo>
                    <a:lnTo>
                      <a:pt x="167" y="33"/>
                    </a:lnTo>
                    <a:lnTo>
                      <a:pt x="178" y="33"/>
                    </a:lnTo>
                    <a:lnTo>
                      <a:pt x="200" y="56"/>
                    </a:lnTo>
                    <a:lnTo>
                      <a:pt x="211" y="78"/>
                    </a:lnTo>
                    <a:lnTo>
                      <a:pt x="211" y="178"/>
                    </a:lnTo>
                    <a:lnTo>
                      <a:pt x="200" y="201"/>
                    </a:lnTo>
                    <a:lnTo>
                      <a:pt x="189" y="245"/>
                    </a:lnTo>
                    <a:lnTo>
                      <a:pt x="100" y="6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4" name="Freeform 188"/>
              <p:cNvSpPr>
                <a:spLocks/>
              </p:cNvSpPr>
              <p:nvPr/>
            </p:nvSpPr>
            <p:spPr bwMode="auto">
              <a:xfrm>
                <a:off x="11860" y="20899"/>
                <a:ext cx="188" cy="479"/>
              </a:xfrm>
              <a:custGeom>
                <a:avLst/>
                <a:gdLst/>
                <a:ahLst/>
                <a:cxnLst>
                  <a:cxn ang="0">
                    <a:pos x="188" y="167"/>
                  </a:cxn>
                  <a:cxn ang="0">
                    <a:pos x="188" y="111"/>
                  </a:cxn>
                  <a:cxn ang="0">
                    <a:pos x="166" y="56"/>
                  </a:cxn>
                  <a:cxn ang="0">
                    <a:pos x="144" y="22"/>
                  </a:cxn>
                  <a:cxn ang="0">
                    <a:pos x="122" y="0"/>
                  </a:cxn>
                  <a:cxn ang="0">
                    <a:pos x="55" y="0"/>
                  </a:cxn>
                  <a:cxn ang="0">
                    <a:pos x="33" y="11"/>
                  </a:cxn>
                  <a:cxn ang="0">
                    <a:pos x="11" y="33"/>
                  </a:cxn>
                  <a:cxn ang="0">
                    <a:pos x="0" y="56"/>
                  </a:cxn>
                  <a:cxn ang="0">
                    <a:pos x="0" y="100"/>
                  </a:cxn>
                  <a:cxn ang="0">
                    <a:pos x="11" y="134"/>
                  </a:cxn>
                  <a:cxn ang="0">
                    <a:pos x="33" y="145"/>
                  </a:cxn>
                  <a:cxn ang="0">
                    <a:pos x="55" y="167"/>
                  </a:cxn>
                  <a:cxn ang="0">
                    <a:pos x="111" y="167"/>
                  </a:cxn>
                  <a:cxn ang="0">
                    <a:pos x="144" y="145"/>
                  </a:cxn>
                  <a:cxn ang="0">
                    <a:pos x="155" y="145"/>
                  </a:cxn>
                  <a:cxn ang="0">
                    <a:pos x="155" y="167"/>
                  </a:cxn>
                  <a:cxn ang="0">
                    <a:pos x="133" y="279"/>
                  </a:cxn>
                  <a:cxn ang="0">
                    <a:pos x="100" y="368"/>
                  </a:cxn>
                  <a:cxn ang="0">
                    <a:pos x="44" y="435"/>
                  </a:cxn>
                  <a:cxn ang="0">
                    <a:pos x="22" y="457"/>
                  </a:cxn>
                  <a:cxn ang="0">
                    <a:pos x="44" y="479"/>
                  </a:cxn>
                  <a:cxn ang="0">
                    <a:pos x="77" y="457"/>
                  </a:cxn>
                  <a:cxn ang="0">
                    <a:pos x="122" y="390"/>
                  </a:cxn>
                  <a:cxn ang="0">
                    <a:pos x="166" y="290"/>
                  </a:cxn>
                  <a:cxn ang="0">
                    <a:pos x="188" y="167"/>
                  </a:cxn>
                </a:cxnLst>
                <a:rect l="0" t="0" r="r" b="b"/>
                <a:pathLst>
                  <a:path w="188" h="479">
                    <a:moveTo>
                      <a:pt x="188" y="167"/>
                    </a:moveTo>
                    <a:lnTo>
                      <a:pt x="188" y="111"/>
                    </a:lnTo>
                    <a:lnTo>
                      <a:pt x="166" y="56"/>
                    </a:lnTo>
                    <a:lnTo>
                      <a:pt x="144" y="22"/>
                    </a:lnTo>
                    <a:lnTo>
                      <a:pt x="122" y="0"/>
                    </a:lnTo>
                    <a:lnTo>
                      <a:pt x="55" y="0"/>
                    </a:lnTo>
                    <a:lnTo>
                      <a:pt x="33" y="11"/>
                    </a:lnTo>
                    <a:lnTo>
                      <a:pt x="11" y="33"/>
                    </a:lnTo>
                    <a:lnTo>
                      <a:pt x="0" y="56"/>
                    </a:lnTo>
                    <a:lnTo>
                      <a:pt x="0" y="100"/>
                    </a:lnTo>
                    <a:lnTo>
                      <a:pt x="11" y="134"/>
                    </a:lnTo>
                    <a:lnTo>
                      <a:pt x="33" y="145"/>
                    </a:lnTo>
                    <a:lnTo>
                      <a:pt x="55" y="167"/>
                    </a:lnTo>
                    <a:lnTo>
                      <a:pt x="111" y="167"/>
                    </a:lnTo>
                    <a:lnTo>
                      <a:pt x="144" y="145"/>
                    </a:lnTo>
                    <a:lnTo>
                      <a:pt x="155" y="145"/>
                    </a:lnTo>
                    <a:lnTo>
                      <a:pt x="155" y="167"/>
                    </a:lnTo>
                    <a:lnTo>
                      <a:pt x="133" y="279"/>
                    </a:lnTo>
                    <a:lnTo>
                      <a:pt x="100" y="368"/>
                    </a:lnTo>
                    <a:lnTo>
                      <a:pt x="44" y="435"/>
                    </a:lnTo>
                    <a:lnTo>
                      <a:pt x="22" y="457"/>
                    </a:lnTo>
                    <a:lnTo>
                      <a:pt x="44" y="479"/>
                    </a:lnTo>
                    <a:lnTo>
                      <a:pt x="77" y="457"/>
                    </a:lnTo>
                    <a:lnTo>
                      <a:pt x="122" y="390"/>
                    </a:lnTo>
                    <a:lnTo>
                      <a:pt x="166" y="290"/>
                    </a:lnTo>
                    <a:lnTo>
                      <a:pt x="188" y="1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5" name="Freeform 189"/>
              <p:cNvSpPr>
                <a:spLocks/>
              </p:cNvSpPr>
              <p:nvPr/>
            </p:nvSpPr>
            <p:spPr bwMode="auto">
              <a:xfrm>
                <a:off x="12481" y="20353"/>
                <a:ext cx="865" cy="735"/>
              </a:xfrm>
              <a:custGeom>
                <a:avLst/>
                <a:gdLst/>
                <a:ahLst/>
                <a:cxnLst>
                  <a:cxn ang="0">
                    <a:pos x="89" y="635"/>
                  </a:cxn>
                  <a:cxn ang="0">
                    <a:pos x="78" y="691"/>
                  </a:cxn>
                  <a:cxn ang="0">
                    <a:pos x="133" y="735"/>
                  </a:cxn>
                  <a:cxn ang="0">
                    <a:pos x="166" y="724"/>
                  </a:cxn>
                  <a:cxn ang="0">
                    <a:pos x="188" y="691"/>
                  </a:cxn>
                  <a:cxn ang="0">
                    <a:pos x="200" y="657"/>
                  </a:cxn>
                  <a:cxn ang="0">
                    <a:pos x="211" y="591"/>
                  </a:cxn>
                  <a:cxn ang="0">
                    <a:pos x="233" y="490"/>
                  </a:cxn>
                  <a:cxn ang="0">
                    <a:pos x="277" y="312"/>
                  </a:cxn>
                  <a:cxn ang="0">
                    <a:pos x="288" y="267"/>
                  </a:cxn>
                  <a:cxn ang="0">
                    <a:pos x="299" y="234"/>
                  </a:cxn>
                  <a:cxn ang="0">
                    <a:pos x="388" y="123"/>
                  </a:cxn>
                  <a:cxn ang="0">
                    <a:pos x="566" y="33"/>
                  </a:cxn>
                  <a:cxn ang="0">
                    <a:pos x="621" y="56"/>
                  </a:cxn>
                  <a:cxn ang="0">
                    <a:pos x="643" y="156"/>
                  </a:cxn>
                  <a:cxn ang="0">
                    <a:pos x="610" y="345"/>
                  </a:cxn>
                  <a:cxn ang="0">
                    <a:pos x="532" y="557"/>
                  </a:cxn>
                  <a:cxn ang="0">
                    <a:pos x="555" y="680"/>
                  </a:cxn>
                  <a:cxn ang="0">
                    <a:pos x="621" y="724"/>
                  </a:cxn>
                  <a:cxn ang="0">
                    <a:pos x="732" y="713"/>
                  </a:cxn>
                  <a:cxn ang="0">
                    <a:pos x="843" y="579"/>
                  </a:cxn>
                  <a:cxn ang="0">
                    <a:pos x="865" y="468"/>
                  </a:cxn>
                  <a:cxn ang="0">
                    <a:pos x="832" y="479"/>
                  </a:cxn>
                  <a:cxn ang="0">
                    <a:pos x="787" y="602"/>
                  </a:cxn>
                  <a:cxn ang="0">
                    <a:pos x="665" y="691"/>
                  </a:cxn>
                  <a:cxn ang="0">
                    <a:pos x="621" y="669"/>
                  </a:cxn>
                  <a:cxn ang="0">
                    <a:pos x="632" y="602"/>
                  </a:cxn>
                  <a:cxn ang="0">
                    <a:pos x="654" y="524"/>
                  </a:cxn>
                  <a:cxn ang="0">
                    <a:pos x="710" y="357"/>
                  </a:cxn>
                  <a:cxn ang="0">
                    <a:pos x="754" y="178"/>
                  </a:cxn>
                  <a:cxn ang="0">
                    <a:pos x="665" y="22"/>
                  </a:cxn>
                  <a:cxn ang="0">
                    <a:pos x="466" y="22"/>
                  </a:cxn>
                  <a:cxn ang="0">
                    <a:pos x="344" y="100"/>
                  </a:cxn>
                  <a:cxn ang="0">
                    <a:pos x="311" y="100"/>
                  </a:cxn>
                  <a:cxn ang="0">
                    <a:pos x="244" y="22"/>
                  </a:cxn>
                  <a:cxn ang="0">
                    <a:pos x="166" y="0"/>
                  </a:cxn>
                  <a:cxn ang="0">
                    <a:pos x="89" y="33"/>
                  </a:cxn>
                  <a:cxn ang="0">
                    <a:pos x="55" y="78"/>
                  </a:cxn>
                  <a:cxn ang="0">
                    <a:pos x="11" y="223"/>
                  </a:cxn>
                  <a:cxn ang="0">
                    <a:pos x="0" y="256"/>
                  </a:cxn>
                  <a:cxn ang="0">
                    <a:pos x="33" y="267"/>
                  </a:cxn>
                  <a:cxn ang="0">
                    <a:pos x="44" y="245"/>
                  </a:cxn>
                  <a:cxn ang="0">
                    <a:pos x="78" y="134"/>
                  </a:cxn>
                  <a:cxn ang="0">
                    <a:pos x="166" y="33"/>
                  </a:cxn>
                  <a:cxn ang="0">
                    <a:pos x="200" y="56"/>
                  </a:cxn>
                  <a:cxn ang="0">
                    <a:pos x="211" y="178"/>
                  </a:cxn>
                  <a:cxn ang="0">
                    <a:pos x="188" y="245"/>
                  </a:cxn>
                </a:cxnLst>
                <a:rect l="0" t="0" r="r" b="b"/>
                <a:pathLst>
                  <a:path w="865" h="735">
                    <a:moveTo>
                      <a:pt x="100" y="613"/>
                    </a:moveTo>
                    <a:lnTo>
                      <a:pt x="89" y="635"/>
                    </a:lnTo>
                    <a:lnTo>
                      <a:pt x="89" y="680"/>
                    </a:lnTo>
                    <a:lnTo>
                      <a:pt x="78" y="691"/>
                    </a:lnTo>
                    <a:lnTo>
                      <a:pt x="89" y="713"/>
                    </a:lnTo>
                    <a:lnTo>
                      <a:pt x="133" y="735"/>
                    </a:lnTo>
                    <a:lnTo>
                      <a:pt x="144" y="735"/>
                    </a:lnTo>
                    <a:lnTo>
                      <a:pt x="166" y="724"/>
                    </a:lnTo>
                    <a:lnTo>
                      <a:pt x="177" y="702"/>
                    </a:lnTo>
                    <a:lnTo>
                      <a:pt x="188" y="691"/>
                    </a:lnTo>
                    <a:lnTo>
                      <a:pt x="188" y="680"/>
                    </a:lnTo>
                    <a:lnTo>
                      <a:pt x="200" y="657"/>
                    </a:lnTo>
                    <a:lnTo>
                      <a:pt x="200" y="624"/>
                    </a:lnTo>
                    <a:lnTo>
                      <a:pt x="211" y="591"/>
                    </a:lnTo>
                    <a:lnTo>
                      <a:pt x="222" y="568"/>
                    </a:lnTo>
                    <a:lnTo>
                      <a:pt x="233" y="490"/>
                    </a:lnTo>
                    <a:lnTo>
                      <a:pt x="255" y="423"/>
                    </a:lnTo>
                    <a:lnTo>
                      <a:pt x="277" y="312"/>
                    </a:lnTo>
                    <a:lnTo>
                      <a:pt x="288" y="290"/>
                    </a:lnTo>
                    <a:lnTo>
                      <a:pt x="288" y="267"/>
                    </a:lnTo>
                    <a:lnTo>
                      <a:pt x="299" y="245"/>
                    </a:lnTo>
                    <a:lnTo>
                      <a:pt x="299" y="234"/>
                    </a:lnTo>
                    <a:lnTo>
                      <a:pt x="333" y="178"/>
                    </a:lnTo>
                    <a:lnTo>
                      <a:pt x="388" y="123"/>
                    </a:lnTo>
                    <a:lnTo>
                      <a:pt x="466" y="67"/>
                    </a:lnTo>
                    <a:lnTo>
                      <a:pt x="566" y="33"/>
                    </a:lnTo>
                    <a:lnTo>
                      <a:pt x="599" y="45"/>
                    </a:lnTo>
                    <a:lnTo>
                      <a:pt x="621" y="56"/>
                    </a:lnTo>
                    <a:lnTo>
                      <a:pt x="643" y="100"/>
                    </a:lnTo>
                    <a:lnTo>
                      <a:pt x="643" y="156"/>
                    </a:lnTo>
                    <a:lnTo>
                      <a:pt x="632" y="245"/>
                    </a:lnTo>
                    <a:lnTo>
                      <a:pt x="610" y="345"/>
                    </a:lnTo>
                    <a:lnTo>
                      <a:pt x="566" y="457"/>
                    </a:lnTo>
                    <a:lnTo>
                      <a:pt x="532" y="557"/>
                    </a:lnTo>
                    <a:lnTo>
                      <a:pt x="532" y="646"/>
                    </a:lnTo>
                    <a:lnTo>
                      <a:pt x="555" y="680"/>
                    </a:lnTo>
                    <a:lnTo>
                      <a:pt x="577" y="702"/>
                    </a:lnTo>
                    <a:lnTo>
                      <a:pt x="621" y="724"/>
                    </a:lnTo>
                    <a:lnTo>
                      <a:pt x="654" y="735"/>
                    </a:lnTo>
                    <a:lnTo>
                      <a:pt x="732" y="713"/>
                    </a:lnTo>
                    <a:lnTo>
                      <a:pt x="799" y="646"/>
                    </a:lnTo>
                    <a:lnTo>
                      <a:pt x="843" y="579"/>
                    </a:lnTo>
                    <a:lnTo>
                      <a:pt x="865" y="513"/>
                    </a:lnTo>
                    <a:lnTo>
                      <a:pt x="865" y="468"/>
                    </a:lnTo>
                    <a:lnTo>
                      <a:pt x="843" y="468"/>
                    </a:lnTo>
                    <a:lnTo>
                      <a:pt x="832" y="479"/>
                    </a:lnTo>
                    <a:lnTo>
                      <a:pt x="821" y="501"/>
                    </a:lnTo>
                    <a:lnTo>
                      <a:pt x="787" y="602"/>
                    </a:lnTo>
                    <a:lnTo>
                      <a:pt x="732" y="669"/>
                    </a:lnTo>
                    <a:lnTo>
                      <a:pt x="665" y="691"/>
                    </a:lnTo>
                    <a:lnTo>
                      <a:pt x="643" y="691"/>
                    </a:lnTo>
                    <a:lnTo>
                      <a:pt x="621" y="669"/>
                    </a:lnTo>
                    <a:lnTo>
                      <a:pt x="621" y="646"/>
                    </a:lnTo>
                    <a:lnTo>
                      <a:pt x="632" y="602"/>
                    </a:lnTo>
                    <a:lnTo>
                      <a:pt x="643" y="568"/>
                    </a:lnTo>
                    <a:lnTo>
                      <a:pt x="654" y="524"/>
                    </a:lnTo>
                    <a:lnTo>
                      <a:pt x="677" y="446"/>
                    </a:lnTo>
                    <a:lnTo>
                      <a:pt x="710" y="357"/>
                    </a:lnTo>
                    <a:lnTo>
                      <a:pt x="743" y="256"/>
                    </a:lnTo>
                    <a:lnTo>
                      <a:pt x="754" y="178"/>
                    </a:lnTo>
                    <a:lnTo>
                      <a:pt x="732" y="78"/>
                    </a:lnTo>
                    <a:lnTo>
                      <a:pt x="665" y="22"/>
                    </a:lnTo>
                    <a:lnTo>
                      <a:pt x="566" y="0"/>
                    </a:lnTo>
                    <a:lnTo>
                      <a:pt x="466" y="22"/>
                    </a:lnTo>
                    <a:lnTo>
                      <a:pt x="399" y="56"/>
                    </a:lnTo>
                    <a:lnTo>
                      <a:pt x="344" y="100"/>
                    </a:lnTo>
                    <a:lnTo>
                      <a:pt x="322" y="145"/>
                    </a:lnTo>
                    <a:lnTo>
                      <a:pt x="311" y="100"/>
                    </a:lnTo>
                    <a:lnTo>
                      <a:pt x="288" y="67"/>
                    </a:lnTo>
                    <a:lnTo>
                      <a:pt x="244" y="22"/>
                    </a:lnTo>
                    <a:lnTo>
                      <a:pt x="211" y="11"/>
                    </a:lnTo>
                    <a:lnTo>
                      <a:pt x="166" y="0"/>
                    </a:lnTo>
                    <a:lnTo>
                      <a:pt x="133" y="11"/>
                    </a:lnTo>
                    <a:lnTo>
                      <a:pt x="89" y="33"/>
                    </a:lnTo>
                    <a:lnTo>
                      <a:pt x="66" y="56"/>
                    </a:lnTo>
                    <a:lnTo>
                      <a:pt x="55" y="78"/>
                    </a:lnTo>
                    <a:lnTo>
                      <a:pt x="55" y="89"/>
                    </a:lnTo>
                    <a:lnTo>
                      <a:pt x="11" y="223"/>
                    </a:lnTo>
                    <a:lnTo>
                      <a:pt x="0" y="245"/>
                    </a:lnTo>
                    <a:lnTo>
                      <a:pt x="0" y="256"/>
                    </a:lnTo>
                    <a:lnTo>
                      <a:pt x="11" y="267"/>
                    </a:lnTo>
                    <a:lnTo>
                      <a:pt x="33" y="267"/>
                    </a:lnTo>
                    <a:lnTo>
                      <a:pt x="33" y="256"/>
                    </a:lnTo>
                    <a:lnTo>
                      <a:pt x="44" y="245"/>
                    </a:lnTo>
                    <a:lnTo>
                      <a:pt x="44" y="234"/>
                    </a:lnTo>
                    <a:lnTo>
                      <a:pt x="78" y="134"/>
                    </a:lnTo>
                    <a:lnTo>
                      <a:pt x="111" y="67"/>
                    </a:lnTo>
                    <a:lnTo>
                      <a:pt x="166" y="33"/>
                    </a:lnTo>
                    <a:lnTo>
                      <a:pt x="188" y="45"/>
                    </a:lnTo>
                    <a:lnTo>
                      <a:pt x="200" y="56"/>
                    </a:lnTo>
                    <a:lnTo>
                      <a:pt x="211" y="78"/>
                    </a:lnTo>
                    <a:lnTo>
                      <a:pt x="211" y="178"/>
                    </a:lnTo>
                    <a:lnTo>
                      <a:pt x="200" y="201"/>
                    </a:lnTo>
                    <a:lnTo>
                      <a:pt x="188" y="245"/>
                    </a:lnTo>
                    <a:lnTo>
                      <a:pt x="100" y="6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6" name="Freeform 190"/>
              <p:cNvSpPr>
                <a:spLocks/>
              </p:cNvSpPr>
              <p:nvPr/>
            </p:nvSpPr>
            <p:spPr bwMode="auto">
              <a:xfrm>
                <a:off x="13490" y="19863"/>
                <a:ext cx="377" cy="1604"/>
              </a:xfrm>
              <a:custGeom>
                <a:avLst/>
                <a:gdLst/>
                <a:ahLst/>
                <a:cxnLst>
                  <a:cxn ang="0">
                    <a:pos x="377" y="802"/>
                  </a:cxn>
                  <a:cxn ang="0">
                    <a:pos x="366" y="657"/>
                  </a:cxn>
                  <a:cxn ang="0">
                    <a:pos x="333" y="479"/>
                  </a:cxn>
                  <a:cxn ang="0">
                    <a:pos x="267" y="301"/>
                  </a:cxn>
                  <a:cxn ang="0">
                    <a:pos x="189" y="167"/>
                  </a:cxn>
                  <a:cxn ang="0">
                    <a:pos x="111" y="78"/>
                  </a:cxn>
                  <a:cxn ang="0">
                    <a:pos x="56" y="22"/>
                  </a:cxn>
                  <a:cxn ang="0">
                    <a:pos x="23" y="0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22"/>
                  </a:cxn>
                  <a:cxn ang="0">
                    <a:pos x="11" y="22"/>
                  </a:cxn>
                  <a:cxn ang="0">
                    <a:pos x="11" y="33"/>
                  </a:cxn>
                  <a:cxn ang="0">
                    <a:pos x="34" y="55"/>
                  </a:cxn>
                  <a:cxn ang="0">
                    <a:pos x="133" y="189"/>
                  </a:cxn>
                  <a:cxn ang="0">
                    <a:pos x="211" y="356"/>
                  </a:cxn>
                  <a:cxn ang="0">
                    <a:pos x="267" y="568"/>
                  </a:cxn>
                  <a:cxn ang="0">
                    <a:pos x="278" y="802"/>
                  </a:cxn>
                  <a:cxn ang="0">
                    <a:pos x="267" y="1003"/>
                  </a:cxn>
                  <a:cxn ang="0">
                    <a:pos x="222" y="1203"/>
                  </a:cxn>
                  <a:cxn ang="0">
                    <a:pos x="145" y="1393"/>
                  </a:cxn>
                  <a:cxn ang="0">
                    <a:pos x="23" y="1560"/>
                  </a:cxn>
                  <a:cxn ang="0">
                    <a:pos x="0" y="1582"/>
                  </a:cxn>
                  <a:cxn ang="0">
                    <a:pos x="0" y="1593"/>
                  </a:cxn>
                  <a:cxn ang="0">
                    <a:pos x="11" y="1604"/>
                  </a:cxn>
                  <a:cxn ang="0">
                    <a:pos x="23" y="1604"/>
                  </a:cxn>
                  <a:cxn ang="0">
                    <a:pos x="45" y="1593"/>
                  </a:cxn>
                  <a:cxn ang="0">
                    <a:pos x="145" y="1493"/>
                  </a:cxn>
                  <a:cxn ang="0">
                    <a:pos x="211" y="1404"/>
                  </a:cxn>
                  <a:cxn ang="0">
                    <a:pos x="278" y="1292"/>
                  </a:cxn>
                  <a:cxn ang="0">
                    <a:pos x="333" y="1114"/>
                  </a:cxn>
                  <a:cxn ang="0">
                    <a:pos x="366" y="947"/>
                  </a:cxn>
                  <a:cxn ang="0">
                    <a:pos x="377" y="802"/>
                  </a:cxn>
                </a:cxnLst>
                <a:rect l="0" t="0" r="r" b="b"/>
                <a:pathLst>
                  <a:path w="377" h="1604">
                    <a:moveTo>
                      <a:pt x="377" y="802"/>
                    </a:moveTo>
                    <a:lnTo>
                      <a:pt x="366" y="657"/>
                    </a:lnTo>
                    <a:lnTo>
                      <a:pt x="333" y="479"/>
                    </a:lnTo>
                    <a:lnTo>
                      <a:pt x="267" y="301"/>
                    </a:lnTo>
                    <a:lnTo>
                      <a:pt x="189" y="167"/>
                    </a:lnTo>
                    <a:lnTo>
                      <a:pt x="111" y="78"/>
                    </a:lnTo>
                    <a:lnTo>
                      <a:pt x="56" y="22"/>
                    </a:lnTo>
                    <a:lnTo>
                      <a:pt x="23" y="0"/>
                    </a:lnTo>
                    <a:lnTo>
                      <a:pt x="11" y="0"/>
                    </a:lnTo>
                    <a:lnTo>
                      <a:pt x="0" y="11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1" y="33"/>
                    </a:lnTo>
                    <a:lnTo>
                      <a:pt x="34" y="55"/>
                    </a:lnTo>
                    <a:lnTo>
                      <a:pt x="133" y="189"/>
                    </a:lnTo>
                    <a:lnTo>
                      <a:pt x="211" y="356"/>
                    </a:lnTo>
                    <a:lnTo>
                      <a:pt x="267" y="568"/>
                    </a:lnTo>
                    <a:lnTo>
                      <a:pt x="278" y="802"/>
                    </a:lnTo>
                    <a:lnTo>
                      <a:pt x="267" y="1003"/>
                    </a:lnTo>
                    <a:lnTo>
                      <a:pt x="222" y="1203"/>
                    </a:lnTo>
                    <a:lnTo>
                      <a:pt x="145" y="1393"/>
                    </a:lnTo>
                    <a:lnTo>
                      <a:pt x="23" y="1560"/>
                    </a:lnTo>
                    <a:lnTo>
                      <a:pt x="0" y="1582"/>
                    </a:lnTo>
                    <a:lnTo>
                      <a:pt x="0" y="1593"/>
                    </a:lnTo>
                    <a:lnTo>
                      <a:pt x="11" y="1604"/>
                    </a:lnTo>
                    <a:lnTo>
                      <a:pt x="23" y="1604"/>
                    </a:lnTo>
                    <a:lnTo>
                      <a:pt x="45" y="1593"/>
                    </a:lnTo>
                    <a:lnTo>
                      <a:pt x="145" y="1493"/>
                    </a:lnTo>
                    <a:lnTo>
                      <a:pt x="211" y="1404"/>
                    </a:lnTo>
                    <a:lnTo>
                      <a:pt x="278" y="1292"/>
                    </a:lnTo>
                    <a:lnTo>
                      <a:pt x="333" y="1114"/>
                    </a:lnTo>
                    <a:lnTo>
                      <a:pt x="366" y="947"/>
                    </a:lnTo>
                    <a:lnTo>
                      <a:pt x="377" y="8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7" name="Freeform 191"/>
              <p:cNvSpPr>
                <a:spLocks noEditPoints="1"/>
              </p:cNvSpPr>
              <p:nvPr/>
            </p:nvSpPr>
            <p:spPr bwMode="auto">
              <a:xfrm>
                <a:off x="14600" y="20041"/>
                <a:ext cx="976" cy="1248"/>
              </a:xfrm>
              <a:custGeom>
                <a:avLst/>
                <a:gdLst/>
                <a:ahLst/>
                <a:cxnLst>
                  <a:cxn ang="0">
                    <a:pos x="942" y="67"/>
                  </a:cxn>
                  <a:cxn ang="0">
                    <a:pos x="965" y="67"/>
                  </a:cxn>
                  <a:cxn ang="0">
                    <a:pos x="976" y="56"/>
                  </a:cxn>
                  <a:cxn ang="0">
                    <a:pos x="976" y="22"/>
                  </a:cxn>
                  <a:cxn ang="0">
                    <a:pos x="965" y="11"/>
                  </a:cxn>
                  <a:cxn ang="0">
                    <a:pos x="942" y="0"/>
                  </a:cxn>
                  <a:cxn ang="0">
                    <a:pos x="931" y="11"/>
                  </a:cxn>
                  <a:cxn ang="0">
                    <a:pos x="920" y="11"/>
                  </a:cxn>
                  <a:cxn ang="0">
                    <a:pos x="33" y="435"/>
                  </a:cxn>
                  <a:cxn ang="0">
                    <a:pos x="11" y="446"/>
                  </a:cxn>
                  <a:cxn ang="0">
                    <a:pos x="0" y="457"/>
                  </a:cxn>
                  <a:cxn ang="0">
                    <a:pos x="0" y="490"/>
                  </a:cxn>
                  <a:cxn ang="0">
                    <a:pos x="11" y="490"/>
                  </a:cxn>
                  <a:cxn ang="0">
                    <a:pos x="33" y="501"/>
                  </a:cxn>
                  <a:cxn ang="0">
                    <a:pos x="920" y="925"/>
                  </a:cxn>
                  <a:cxn ang="0">
                    <a:pos x="931" y="936"/>
                  </a:cxn>
                  <a:cxn ang="0">
                    <a:pos x="942" y="936"/>
                  </a:cxn>
                  <a:cxn ang="0">
                    <a:pos x="965" y="925"/>
                  </a:cxn>
                  <a:cxn ang="0">
                    <a:pos x="976" y="914"/>
                  </a:cxn>
                  <a:cxn ang="0">
                    <a:pos x="976" y="891"/>
                  </a:cxn>
                  <a:cxn ang="0">
                    <a:pos x="965" y="880"/>
                  </a:cxn>
                  <a:cxn ang="0">
                    <a:pos x="942" y="869"/>
                  </a:cxn>
                  <a:cxn ang="0">
                    <a:pos x="110" y="468"/>
                  </a:cxn>
                  <a:cxn ang="0">
                    <a:pos x="942" y="67"/>
                  </a:cxn>
                  <a:cxn ang="0">
                    <a:pos x="920" y="1248"/>
                  </a:cxn>
                  <a:cxn ang="0">
                    <a:pos x="954" y="1248"/>
                  </a:cxn>
                  <a:cxn ang="0">
                    <a:pos x="976" y="1226"/>
                  </a:cxn>
                  <a:cxn ang="0">
                    <a:pos x="976" y="1204"/>
                  </a:cxn>
                  <a:cxn ang="0">
                    <a:pos x="954" y="1181"/>
                  </a:cxn>
                  <a:cxn ang="0">
                    <a:pos x="22" y="1181"/>
                  </a:cxn>
                  <a:cxn ang="0">
                    <a:pos x="11" y="1192"/>
                  </a:cxn>
                  <a:cxn ang="0">
                    <a:pos x="0" y="1192"/>
                  </a:cxn>
                  <a:cxn ang="0">
                    <a:pos x="0" y="1226"/>
                  </a:cxn>
                  <a:cxn ang="0">
                    <a:pos x="22" y="1248"/>
                  </a:cxn>
                  <a:cxn ang="0">
                    <a:pos x="55" y="1248"/>
                  </a:cxn>
                  <a:cxn ang="0">
                    <a:pos x="920" y="1248"/>
                  </a:cxn>
                </a:cxnLst>
                <a:rect l="0" t="0" r="r" b="b"/>
                <a:pathLst>
                  <a:path w="976" h="1248">
                    <a:moveTo>
                      <a:pt x="942" y="67"/>
                    </a:moveTo>
                    <a:lnTo>
                      <a:pt x="965" y="67"/>
                    </a:lnTo>
                    <a:lnTo>
                      <a:pt x="976" y="56"/>
                    </a:lnTo>
                    <a:lnTo>
                      <a:pt x="976" y="22"/>
                    </a:lnTo>
                    <a:lnTo>
                      <a:pt x="965" y="11"/>
                    </a:lnTo>
                    <a:lnTo>
                      <a:pt x="942" y="0"/>
                    </a:lnTo>
                    <a:lnTo>
                      <a:pt x="931" y="11"/>
                    </a:lnTo>
                    <a:lnTo>
                      <a:pt x="920" y="11"/>
                    </a:lnTo>
                    <a:lnTo>
                      <a:pt x="33" y="435"/>
                    </a:lnTo>
                    <a:lnTo>
                      <a:pt x="11" y="446"/>
                    </a:lnTo>
                    <a:lnTo>
                      <a:pt x="0" y="457"/>
                    </a:lnTo>
                    <a:lnTo>
                      <a:pt x="0" y="490"/>
                    </a:lnTo>
                    <a:lnTo>
                      <a:pt x="11" y="490"/>
                    </a:lnTo>
                    <a:lnTo>
                      <a:pt x="33" y="501"/>
                    </a:lnTo>
                    <a:lnTo>
                      <a:pt x="920" y="925"/>
                    </a:lnTo>
                    <a:lnTo>
                      <a:pt x="931" y="936"/>
                    </a:lnTo>
                    <a:lnTo>
                      <a:pt x="942" y="936"/>
                    </a:lnTo>
                    <a:lnTo>
                      <a:pt x="965" y="925"/>
                    </a:lnTo>
                    <a:lnTo>
                      <a:pt x="976" y="914"/>
                    </a:lnTo>
                    <a:lnTo>
                      <a:pt x="976" y="891"/>
                    </a:lnTo>
                    <a:lnTo>
                      <a:pt x="965" y="880"/>
                    </a:lnTo>
                    <a:lnTo>
                      <a:pt x="942" y="869"/>
                    </a:lnTo>
                    <a:lnTo>
                      <a:pt x="110" y="468"/>
                    </a:lnTo>
                    <a:lnTo>
                      <a:pt x="942" y="67"/>
                    </a:lnTo>
                    <a:close/>
                    <a:moveTo>
                      <a:pt x="920" y="1248"/>
                    </a:moveTo>
                    <a:lnTo>
                      <a:pt x="954" y="1248"/>
                    </a:lnTo>
                    <a:lnTo>
                      <a:pt x="976" y="1226"/>
                    </a:lnTo>
                    <a:lnTo>
                      <a:pt x="976" y="1204"/>
                    </a:lnTo>
                    <a:lnTo>
                      <a:pt x="954" y="1181"/>
                    </a:lnTo>
                    <a:lnTo>
                      <a:pt x="22" y="1181"/>
                    </a:lnTo>
                    <a:lnTo>
                      <a:pt x="11" y="1192"/>
                    </a:lnTo>
                    <a:lnTo>
                      <a:pt x="0" y="1192"/>
                    </a:lnTo>
                    <a:lnTo>
                      <a:pt x="0" y="1226"/>
                    </a:lnTo>
                    <a:lnTo>
                      <a:pt x="22" y="1248"/>
                    </a:lnTo>
                    <a:lnTo>
                      <a:pt x="55" y="1248"/>
                    </a:lnTo>
                    <a:lnTo>
                      <a:pt x="920" y="12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8" name="Freeform 192"/>
              <p:cNvSpPr>
                <a:spLocks/>
              </p:cNvSpPr>
              <p:nvPr/>
            </p:nvSpPr>
            <p:spPr bwMode="auto">
              <a:xfrm>
                <a:off x="16186" y="19974"/>
                <a:ext cx="1098" cy="1092"/>
              </a:xfrm>
              <a:custGeom>
                <a:avLst/>
                <a:gdLst/>
                <a:ahLst/>
                <a:cxnLst>
                  <a:cxn ang="0">
                    <a:pos x="654" y="112"/>
                  </a:cxn>
                  <a:cxn ang="0">
                    <a:pos x="665" y="78"/>
                  </a:cxn>
                  <a:cxn ang="0">
                    <a:pos x="665" y="67"/>
                  </a:cxn>
                  <a:cxn ang="0">
                    <a:pos x="688" y="56"/>
                  </a:cxn>
                  <a:cxn ang="0">
                    <a:pos x="887" y="56"/>
                  </a:cxn>
                  <a:cxn ang="0">
                    <a:pos x="965" y="78"/>
                  </a:cxn>
                  <a:cxn ang="0">
                    <a:pos x="1009" y="112"/>
                  </a:cxn>
                  <a:cxn ang="0">
                    <a:pos x="1020" y="190"/>
                  </a:cxn>
                  <a:cxn ang="0">
                    <a:pos x="1020" y="245"/>
                  </a:cxn>
                  <a:cxn ang="0">
                    <a:pos x="1009" y="279"/>
                  </a:cxn>
                  <a:cxn ang="0">
                    <a:pos x="1009" y="334"/>
                  </a:cxn>
                  <a:cxn ang="0">
                    <a:pos x="998" y="346"/>
                  </a:cxn>
                  <a:cxn ang="0">
                    <a:pos x="998" y="357"/>
                  </a:cxn>
                  <a:cxn ang="0">
                    <a:pos x="1009" y="368"/>
                  </a:cxn>
                  <a:cxn ang="0">
                    <a:pos x="1020" y="368"/>
                  </a:cxn>
                  <a:cxn ang="0">
                    <a:pos x="1042" y="346"/>
                  </a:cxn>
                  <a:cxn ang="0">
                    <a:pos x="1042" y="334"/>
                  </a:cxn>
                  <a:cxn ang="0">
                    <a:pos x="1087" y="45"/>
                  </a:cxn>
                  <a:cxn ang="0">
                    <a:pos x="1087" y="34"/>
                  </a:cxn>
                  <a:cxn ang="0">
                    <a:pos x="1098" y="22"/>
                  </a:cxn>
                  <a:cxn ang="0">
                    <a:pos x="1076" y="0"/>
                  </a:cxn>
                  <a:cxn ang="0">
                    <a:pos x="144" y="0"/>
                  </a:cxn>
                  <a:cxn ang="0">
                    <a:pos x="122" y="11"/>
                  </a:cxn>
                  <a:cxn ang="0">
                    <a:pos x="122" y="22"/>
                  </a:cxn>
                  <a:cxn ang="0">
                    <a:pos x="111" y="34"/>
                  </a:cxn>
                  <a:cxn ang="0">
                    <a:pos x="11" y="323"/>
                  </a:cxn>
                  <a:cxn ang="0">
                    <a:pos x="11" y="346"/>
                  </a:cxn>
                  <a:cxn ang="0">
                    <a:pos x="0" y="346"/>
                  </a:cxn>
                  <a:cxn ang="0">
                    <a:pos x="22" y="368"/>
                  </a:cxn>
                  <a:cxn ang="0">
                    <a:pos x="33" y="368"/>
                  </a:cxn>
                  <a:cxn ang="0">
                    <a:pos x="44" y="357"/>
                  </a:cxn>
                  <a:cxn ang="0">
                    <a:pos x="55" y="334"/>
                  </a:cxn>
                  <a:cxn ang="0">
                    <a:pos x="100" y="212"/>
                  </a:cxn>
                  <a:cxn ang="0">
                    <a:pos x="155" y="123"/>
                  </a:cxn>
                  <a:cxn ang="0">
                    <a:pos x="211" y="78"/>
                  </a:cxn>
                  <a:cxn ang="0">
                    <a:pos x="299" y="56"/>
                  </a:cxn>
                  <a:cxn ang="0">
                    <a:pos x="521" y="56"/>
                  </a:cxn>
                  <a:cxn ang="0">
                    <a:pos x="521" y="112"/>
                  </a:cxn>
                  <a:cxn ang="0">
                    <a:pos x="299" y="970"/>
                  </a:cxn>
                  <a:cxn ang="0">
                    <a:pos x="288" y="1003"/>
                  </a:cxn>
                  <a:cxn ang="0">
                    <a:pos x="266" y="1025"/>
                  </a:cxn>
                  <a:cxn ang="0">
                    <a:pos x="211" y="1036"/>
                  </a:cxn>
                  <a:cxn ang="0">
                    <a:pos x="111" y="1048"/>
                  </a:cxn>
                  <a:cxn ang="0">
                    <a:pos x="55" y="1048"/>
                  </a:cxn>
                  <a:cxn ang="0">
                    <a:pos x="44" y="1059"/>
                  </a:cxn>
                  <a:cxn ang="0">
                    <a:pos x="44" y="1081"/>
                  </a:cxn>
                  <a:cxn ang="0">
                    <a:pos x="55" y="1092"/>
                  </a:cxn>
                  <a:cxn ang="0">
                    <a:pos x="632" y="1092"/>
                  </a:cxn>
                  <a:cxn ang="0">
                    <a:pos x="643" y="1081"/>
                  </a:cxn>
                  <a:cxn ang="0">
                    <a:pos x="643" y="1048"/>
                  </a:cxn>
                  <a:cxn ang="0">
                    <a:pos x="554" y="1048"/>
                  </a:cxn>
                  <a:cxn ang="0">
                    <a:pos x="521" y="1036"/>
                  </a:cxn>
                  <a:cxn ang="0">
                    <a:pos x="455" y="1036"/>
                  </a:cxn>
                  <a:cxn ang="0">
                    <a:pos x="432" y="1014"/>
                  </a:cxn>
                  <a:cxn ang="0">
                    <a:pos x="432" y="970"/>
                  </a:cxn>
                  <a:cxn ang="0">
                    <a:pos x="654" y="112"/>
                  </a:cxn>
                </a:cxnLst>
                <a:rect l="0" t="0" r="r" b="b"/>
                <a:pathLst>
                  <a:path w="1098" h="1092">
                    <a:moveTo>
                      <a:pt x="654" y="112"/>
                    </a:moveTo>
                    <a:lnTo>
                      <a:pt x="665" y="78"/>
                    </a:lnTo>
                    <a:lnTo>
                      <a:pt x="665" y="67"/>
                    </a:lnTo>
                    <a:lnTo>
                      <a:pt x="688" y="56"/>
                    </a:lnTo>
                    <a:lnTo>
                      <a:pt x="887" y="56"/>
                    </a:lnTo>
                    <a:lnTo>
                      <a:pt x="965" y="78"/>
                    </a:lnTo>
                    <a:lnTo>
                      <a:pt x="1009" y="112"/>
                    </a:lnTo>
                    <a:lnTo>
                      <a:pt x="1020" y="190"/>
                    </a:lnTo>
                    <a:lnTo>
                      <a:pt x="1020" y="245"/>
                    </a:lnTo>
                    <a:lnTo>
                      <a:pt x="1009" y="279"/>
                    </a:lnTo>
                    <a:lnTo>
                      <a:pt x="1009" y="334"/>
                    </a:lnTo>
                    <a:lnTo>
                      <a:pt x="998" y="346"/>
                    </a:lnTo>
                    <a:lnTo>
                      <a:pt x="998" y="357"/>
                    </a:lnTo>
                    <a:lnTo>
                      <a:pt x="1009" y="368"/>
                    </a:lnTo>
                    <a:lnTo>
                      <a:pt x="1020" y="368"/>
                    </a:lnTo>
                    <a:lnTo>
                      <a:pt x="1042" y="346"/>
                    </a:lnTo>
                    <a:lnTo>
                      <a:pt x="1042" y="334"/>
                    </a:lnTo>
                    <a:lnTo>
                      <a:pt x="1087" y="45"/>
                    </a:lnTo>
                    <a:lnTo>
                      <a:pt x="1087" y="34"/>
                    </a:lnTo>
                    <a:lnTo>
                      <a:pt x="1098" y="22"/>
                    </a:lnTo>
                    <a:lnTo>
                      <a:pt x="1076" y="0"/>
                    </a:lnTo>
                    <a:lnTo>
                      <a:pt x="144" y="0"/>
                    </a:lnTo>
                    <a:lnTo>
                      <a:pt x="122" y="11"/>
                    </a:lnTo>
                    <a:lnTo>
                      <a:pt x="122" y="22"/>
                    </a:lnTo>
                    <a:lnTo>
                      <a:pt x="111" y="34"/>
                    </a:lnTo>
                    <a:lnTo>
                      <a:pt x="11" y="323"/>
                    </a:lnTo>
                    <a:lnTo>
                      <a:pt x="11" y="346"/>
                    </a:lnTo>
                    <a:lnTo>
                      <a:pt x="0" y="346"/>
                    </a:lnTo>
                    <a:lnTo>
                      <a:pt x="22" y="368"/>
                    </a:lnTo>
                    <a:lnTo>
                      <a:pt x="33" y="368"/>
                    </a:lnTo>
                    <a:lnTo>
                      <a:pt x="44" y="357"/>
                    </a:lnTo>
                    <a:lnTo>
                      <a:pt x="55" y="334"/>
                    </a:lnTo>
                    <a:lnTo>
                      <a:pt x="100" y="212"/>
                    </a:lnTo>
                    <a:lnTo>
                      <a:pt x="155" y="123"/>
                    </a:lnTo>
                    <a:lnTo>
                      <a:pt x="211" y="78"/>
                    </a:lnTo>
                    <a:lnTo>
                      <a:pt x="299" y="56"/>
                    </a:lnTo>
                    <a:lnTo>
                      <a:pt x="521" y="56"/>
                    </a:lnTo>
                    <a:lnTo>
                      <a:pt x="521" y="112"/>
                    </a:lnTo>
                    <a:lnTo>
                      <a:pt x="299" y="970"/>
                    </a:lnTo>
                    <a:lnTo>
                      <a:pt x="288" y="1003"/>
                    </a:lnTo>
                    <a:lnTo>
                      <a:pt x="266" y="1025"/>
                    </a:lnTo>
                    <a:lnTo>
                      <a:pt x="211" y="1036"/>
                    </a:lnTo>
                    <a:lnTo>
                      <a:pt x="111" y="1048"/>
                    </a:lnTo>
                    <a:lnTo>
                      <a:pt x="55" y="1048"/>
                    </a:lnTo>
                    <a:lnTo>
                      <a:pt x="44" y="1059"/>
                    </a:lnTo>
                    <a:lnTo>
                      <a:pt x="44" y="1081"/>
                    </a:lnTo>
                    <a:lnTo>
                      <a:pt x="55" y="1092"/>
                    </a:lnTo>
                    <a:lnTo>
                      <a:pt x="632" y="1092"/>
                    </a:lnTo>
                    <a:lnTo>
                      <a:pt x="643" y="1081"/>
                    </a:lnTo>
                    <a:lnTo>
                      <a:pt x="643" y="1048"/>
                    </a:lnTo>
                    <a:lnTo>
                      <a:pt x="554" y="1048"/>
                    </a:lnTo>
                    <a:lnTo>
                      <a:pt x="521" y="1036"/>
                    </a:lnTo>
                    <a:lnTo>
                      <a:pt x="455" y="1036"/>
                    </a:lnTo>
                    <a:lnTo>
                      <a:pt x="432" y="1014"/>
                    </a:lnTo>
                    <a:lnTo>
                      <a:pt x="432" y="970"/>
                    </a:lnTo>
                    <a:lnTo>
                      <a:pt x="654" y="1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69" name="Freeform 193"/>
              <p:cNvSpPr>
                <a:spLocks/>
              </p:cNvSpPr>
              <p:nvPr/>
            </p:nvSpPr>
            <p:spPr bwMode="auto">
              <a:xfrm>
                <a:off x="17461" y="19863"/>
                <a:ext cx="378" cy="1604"/>
              </a:xfrm>
              <a:custGeom>
                <a:avLst/>
                <a:gdLst/>
                <a:ahLst/>
                <a:cxnLst>
                  <a:cxn ang="0">
                    <a:pos x="378" y="1593"/>
                  </a:cxn>
                  <a:cxn ang="0">
                    <a:pos x="378" y="1582"/>
                  </a:cxn>
                  <a:cxn ang="0">
                    <a:pos x="366" y="1582"/>
                  </a:cxn>
                  <a:cxn ang="0">
                    <a:pos x="366" y="1571"/>
                  </a:cxn>
                  <a:cxn ang="0">
                    <a:pos x="344" y="1549"/>
                  </a:cxn>
                  <a:cxn ang="0">
                    <a:pos x="244" y="1415"/>
                  </a:cxn>
                  <a:cxn ang="0">
                    <a:pos x="167" y="1270"/>
                  </a:cxn>
                  <a:cxn ang="0">
                    <a:pos x="122" y="1114"/>
                  </a:cxn>
                  <a:cxn ang="0">
                    <a:pos x="100" y="958"/>
                  </a:cxn>
                  <a:cxn ang="0">
                    <a:pos x="100" y="802"/>
                  </a:cxn>
                  <a:cxn ang="0">
                    <a:pos x="111" y="590"/>
                  </a:cxn>
                  <a:cxn ang="0">
                    <a:pos x="156" y="390"/>
                  </a:cxn>
                  <a:cxn ang="0">
                    <a:pos x="233" y="200"/>
                  </a:cxn>
                  <a:cxn ang="0">
                    <a:pos x="355" y="44"/>
                  </a:cxn>
                  <a:cxn ang="0">
                    <a:pos x="378" y="22"/>
                  </a:cxn>
                  <a:cxn ang="0">
                    <a:pos x="378" y="11"/>
                  </a:cxn>
                  <a:cxn ang="0">
                    <a:pos x="366" y="0"/>
                  </a:cxn>
                  <a:cxn ang="0">
                    <a:pos x="355" y="0"/>
                  </a:cxn>
                  <a:cxn ang="0">
                    <a:pos x="333" y="11"/>
                  </a:cxn>
                  <a:cxn ang="0">
                    <a:pos x="233" y="111"/>
                  </a:cxn>
                  <a:cxn ang="0">
                    <a:pos x="167" y="200"/>
                  </a:cxn>
                  <a:cxn ang="0">
                    <a:pos x="100" y="312"/>
                  </a:cxn>
                  <a:cxn ang="0">
                    <a:pos x="45" y="490"/>
                  </a:cxn>
                  <a:cxn ang="0">
                    <a:pos x="12" y="657"/>
                  </a:cxn>
                  <a:cxn ang="0">
                    <a:pos x="0" y="802"/>
                  </a:cxn>
                  <a:cxn ang="0">
                    <a:pos x="12" y="947"/>
                  </a:cxn>
                  <a:cxn ang="0">
                    <a:pos x="45" y="1125"/>
                  </a:cxn>
                  <a:cxn ang="0">
                    <a:pos x="111" y="1304"/>
                  </a:cxn>
                  <a:cxn ang="0">
                    <a:pos x="189" y="1437"/>
                  </a:cxn>
                  <a:cxn ang="0">
                    <a:pos x="267" y="1526"/>
                  </a:cxn>
                  <a:cxn ang="0">
                    <a:pos x="322" y="1582"/>
                  </a:cxn>
                  <a:cxn ang="0">
                    <a:pos x="355" y="1604"/>
                  </a:cxn>
                  <a:cxn ang="0">
                    <a:pos x="366" y="1604"/>
                  </a:cxn>
                  <a:cxn ang="0">
                    <a:pos x="378" y="1593"/>
                  </a:cxn>
                </a:cxnLst>
                <a:rect l="0" t="0" r="r" b="b"/>
                <a:pathLst>
                  <a:path w="378" h="1604">
                    <a:moveTo>
                      <a:pt x="378" y="1593"/>
                    </a:moveTo>
                    <a:lnTo>
                      <a:pt x="378" y="1582"/>
                    </a:lnTo>
                    <a:lnTo>
                      <a:pt x="366" y="1582"/>
                    </a:lnTo>
                    <a:lnTo>
                      <a:pt x="366" y="1571"/>
                    </a:lnTo>
                    <a:lnTo>
                      <a:pt x="344" y="1549"/>
                    </a:lnTo>
                    <a:lnTo>
                      <a:pt x="244" y="1415"/>
                    </a:lnTo>
                    <a:lnTo>
                      <a:pt x="167" y="1270"/>
                    </a:lnTo>
                    <a:lnTo>
                      <a:pt x="122" y="1114"/>
                    </a:lnTo>
                    <a:lnTo>
                      <a:pt x="100" y="958"/>
                    </a:lnTo>
                    <a:lnTo>
                      <a:pt x="100" y="802"/>
                    </a:lnTo>
                    <a:lnTo>
                      <a:pt x="111" y="590"/>
                    </a:lnTo>
                    <a:lnTo>
                      <a:pt x="156" y="390"/>
                    </a:lnTo>
                    <a:lnTo>
                      <a:pt x="233" y="200"/>
                    </a:lnTo>
                    <a:lnTo>
                      <a:pt x="355" y="44"/>
                    </a:lnTo>
                    <a:lnTo>
                      <a:pt x="378" y="22"/>
                    </a:lnTo>
                    <a:lnTo>
                      <a:pt x="378" y="11"/>
                    </a:lnTo>
                    <a:lnTo>
                      <a:pt x="366" y="0"/>
                    </a:lnTo>
                    <a:lnTo>
                      <a:pt x="355" y="0"/>
                    </a:lnTo>
                    <a:lnTo>
                      <a:pt x="333" y="11"/>
                    </a:lnTo>
                    <a:lnTo>
                      <a:pt x="233" y="111"/>
                    </a:lnTo>
                    <a:lnTo>
                      <a:pt x="167" y="200"/>
                    </a:lnTo>
                    <a:lnTo>
                      <a:pt x="100" y="312"/>
                    </a:lnTo>
                    <a:lnTo>
                      <a:pt x="45" y="490"/>
                    </a:lnTo>
                    <a:lnTo>
                      <a:pt x="12" y="657"/>
                    </a:lnTo>
                    <a:lnTo>
                      <a:pt x="0" y="802"/>
                    </a:lnTo>
                    <a:lnTo>
                      <a:pt x="12" y="947"/>
                    </a:lnTo>
                    <a:lnTo>
                      <a:pt x="45" y="1125"/>
                    </a:lnTo>
                    <a:lnTo>
                      <a:pt x="111" y="1304"/>
                    </a:lnTo>
                    <a:lnTo>
                      <a:pt x="189" y="1437"/>
                    </a:lnTo>
                    <a:lnTo>
                      <a:pt x="267" y="1526"/>
                    </a:lnTo>
                    <a:lnTo>
                      <a:pt x="322" y="1582"/>
                    </a:lnTo>
                    <a:lnTo>
                      <a:pt x="355" y="1604"/>
                    </a:lnTo>
                    <a:lnTo>
                      <a:pt x="366" y="1604"/>
                    </a:lnTo>
                    <a:lnTo>
                      <a:pt x="378" y="159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0" name="Freeform 194"/>
              <p:cNvSpPr>
                <a:spLocks/>
              </p:cNvSpPr>
              <p:nvPr/>
            </p:nvSpPr>
            <p:spPr bwMode="auto">
              <a:xfrm>
                <a:off x="17972" y="20353"/>
                <a:ext cx="1309" cy="735"/>
              </a:xfrm>
              <a:custGeom>
                <a:avLst/>
                <a:gdLst/>
                <a:ahLst/>
                <a:cxnLst>
                  <a:cxn ang="0">
                    <a:pos x="88" y="680"/>
                  </a:cxn>
                  <a:cxn ang="0">
                    <a:pos x="133" y="735"/>
                  </a:cxn>
                  <a:cxn ang="0">
                    <a:pos x="177" y="702"/>
                  </a:cxn>
                  <a:cxn ang="0">
                    <a:pos x="199" y="657"/>
                  </a:cxn>
                  <a:cxn ang="0">
                    <a:pos x="222" y="568"/>
                  </a:cxn>
                  <a:cxn ang="0">
                    <a:pos x="277" y="312"/>
                  </a:cxn>
                  <a:cxn ang="0">
                    <a:pos x="299" y="245"/>
                  </a:cxn>
                  <a:cxn ang="0">
                    <a:pos x="388" y="123"/>
                  </a:cxn>
                  <a:cxn ang="0">
                    <a:pos x="599" y="45"/>
                  </a:cxn>
                  <a:cxn ang="0">
                    <a:pos x="643" y="189"/>
                  </a:cxn>
                  <a:cxn ang="0">
                    <a:pos x="599" y="412"/>
                  </a:cxn>
                  <a:cxn ang="0">
                    <a:pos x="565" y="524"/>
                  </a:cxn>
                  <a:cxn ang="0">
                    <a:pos x="543" y="591"/>
                  </a:cxn>
                  <a:cxn ang="0">
                    <a:pos x="532" y="680"/>
                  </a:cxn>
                  <a:cxn ang="0">
                    <a:pos x="576" y="735"/>
                  </a:cxn>
                  <a:cxn ang="0">
                    <a:pos x="632" y="669"/>
                  </a:cxn>
                  <a:cxn ang="0">
                    <a:pos x="698" y="435"/>
                  </a:cxn>
                  <a:cxn ang="0">
                    <a:pos x="787" y="167"/>
                  </a:cxn>
                  <a:cxn ang="0">
                    <a:pos x="1009" y="33"/>
                  </a:cxn>
                  <a:cxn ang="0">
                    <a:pos x="1076" y="67"/>
                  </a:cxn>
                  <a:cxn ang="0">
                    <a:pos x="1076" y="234"/>
                  </a:cxn>
                  <a:cxn ang="0">
                    <a:pos x="987" y="513"/>
                  </a:cxn>
                  <a:cxn ang="0">
                    <a:pos x="998" y="680"/>
                  </a:cxn>
                  <a:cxn ang="0">
                    <a:pos x="1098" y="735"/>
                  </a:cxn>
                  <a:cxn ang="0">
                    <a:pos x="1286" y="579"/>
                  </a:cxn>
                  <a:cxn ang="0">
                    <a:pos x="1286" y="468"/>
                  </a:cxn>
                  <a:cxn ang="0">
                    <a:pos x="1242" y="568"/>
                  </a:cxn>
                  <a:cxn ang="0">
                    <a:pos x="1109" y="691"/>
                  </a:cxn>
                  <a:cxn ang="0">
                    <a:pos x="1064" y="646"/>
                  </a:cxn>
                  <a:cxn ang="0">
                    <a:pos x="1098" y="524"/>
                  </a:cxn>
                  <a:cxn ang="0">
                    <a:pos x="1186" y="256"/>
                  </a:cxn>
                  <a:cxn ang="0">
                    <a:pos x="1109" y="22"/>
                  </a:cxn>
                  <a:cxn ang="0">
                    <a:pos x="820" y="78"/>
                  </a:cxn>
                  <a:cxn ang="0">
                    <a:pos x="743" y="111"/>
                  </a:cxn>
                  <a:cxn ang="0">
                    <a:pos x="599" y="0"/>
                  </a:cxn>
                  <a:cxn ang="0">
                    <a:pos x="399" y="56"/>
                  </a:cxn>
                  <a:cxn ang="0">
                    <a:pos x="310" y="100"/>
                  </a:cxn>
                  <a:cxn ang="0">
                    <a:pos x="210" y="11"/>
                  </a:cxn>
                  <a:cxn ang="0">
                    <a:pos x="88" y="33"/>
                  </a:cxn>
                  <a:cxn ang="0">
                    <a:pos x="55" y="89"/>
                  </a:cxn>
                  <a:cxn ang="0">
                    <a:pos x="11" y="189"/>
                  </a:cxn>
                  <a:cxn ang="0">
                    <a:pos x="0" y="256"/>
                  </a:cxn>
                  <a:cxn ang="0">
                    <a:pos x="33" y="256"/>
                  </a:cxn>
                  <a:cxn ang="0">
                    <a:pos x="77" y="134"/>
                  </a:cxn>
                  <a:cxn ang="0">
                    <a:pos x="177" y="33"/>
                  </a:cxn>
                  <a:cxn ang="0">
                    <a:pos x="210" y="178"/>
                  </a:cxn>
                  <a:cxn ang="0">
                    <a:pos x="99" y="613"/>
                  </a:cxn>
                </a:cxnLst>
                <a:rect l="0" t="0" r="r" b="b"/>
                <a:pathLst>
                  <a:path w="1309" h="735">
                    <a:moveTo>
                      <a:pt x="99" y="613"/>
                    </a:moveTo>
                    <a:lnTo>
                      <a:pt x="88" y="635"/>
                    </a:lnTo>
                    <a:lnTo>
                      <a:pt x="88" y="680"/>
                    </a:lnTo>
                    <a:lnTo>
                      <a:pt x="77" y="691"/>
                    </a:lnTo>
                    <a:lnTo>
                      <a:pt x="88" y="713"/>
                    </a:lnTo>
                    <a:lnTo>
                      <a:pt x="133" y="735"/>
                    </a:lnTo>
                    <a:lnTo>
                      <a:pt x="144" y="735"/>
                    </a:lnTo>
                    <a:lnTo>
                      <a:pt x="166" y="724"/>
                    </a:lnTo>
                    <a:lnTo>
                      <a:pt x="177" y="702"/>
                    </a:lnTo>
                    <a:lnTo>
                      <a:pt x="188" y="691"/>
                    </a:lnTo>
                    <a:lnTo>
                      <a:pt x="188" y="680"/>
                    </a:lnTo>
                    <a:lnTo>
                      <a:pt x="199" y="657"/>
                    </a:lnTo>
                    <a:lnTo>
                      <a:pt x="199" y="624"/>
                    </a:lnTo>
                    <a:lnTo>
                      <a:pt x="210" y="591"/>
                    </a:lnTo>
                    <a:lnTo>
                      <a:pt x="222" y="568"/>
                    </a:lnTo>
                    <a:lnTo>
                      <a:pt x="233" y="490"/>
                    </a:lnTo>
                    <a:lnTo>
                      <a:pt x="255" y="423"/>
                    </a:lnTo>
                    <a:lnTo>
                      <a:pt x="277" y="312"/>
                    </a:lnTo>
                    <a:lnTo>
                      <a:pt x="288" y="290"/>
                    </a:lnTo>
                    <a:lnTo>
                      <a:pt x="288" y="267"/>
                    </a:lnTo>
                    <a:lnTo>
                      <a:pt x="299" y="245"/>
                    </a:lnTo>
                    <a:lnTo>
                      <a:pt x="299" y="234"/>
                    </a:lnTo>
                    <a:lnTo>
                      <a:pt x="332" y="178"/>
                    </a:lnTo>
                    <a:lnTo>
                      <a:pt x="388" y="123"/>
                    </a:lnTo>
                    <a:lnTo>
                      <a:pt x="466" y="67"/>
                    </a:lnTo>
                    <a:lnTo>
                      <a:pt x="565" y="33"/>
                    </a:lnTo>
                    <a:lnTo>
                      <a:pt x="599" y="45"/>
                    </a:lnTo>
                    <a:lnTo>
                      <a:pt x="621" y="56"/>
                    </a:lnTo>
                    <a:lnTo>
                      <a:pt x="643" y="100"/>
                    </a:lnTo>
                    <a:lnTo>
                      <a:pt x="643" y="189"/>
                    </a:lnTo>
                    <a:lnTo>
                      <a:pt x="621" y="279"/>
                    </a:lnTo>
                    <a:lnTo>
                      <a:pt x="610" y="357"/>
                    </a:lnTo>
                    <a:lnTo>
                      <a:pt x="599" y="412"/>
                    </a:lnTo>
                    <a:lnTo>
                      <a:pt x="576" y="468"/>
                    </a:lnTo>
                    <a:lnTo>
                      <a:pt x="565" y="501"/>
                    </a:lnTo>
                    <a:lnTo>
                      <a:pt x="565" y="524"/>
                    </a:lnTo>
                    <a:lnTo>
                      <a:pt x="554" y="546"/>
                    </a:lnTo>
                    <a:lnTo>
                      <a:pt x="554" y="568"/>
                    </a:lnTo>
                    <a:lnTo>
                      <a:pt x="543" y="591"/>
                    </a:lnTo>
                    <a:lnTo>
                      <a:pt x="543" y="613"/>
                    </a:lnTo>
                    <a:lnTo>
                      <a:pt x="532" y="635"/>
                    </a:lnTo>
                    <a:lnTo>
                      <a:pt x="532" y="680"/>
                    </a:lnTo>
                    <a:lnTo>
                      <a:pt x="521" y="691"/>
                    </a:lnTo>
                    <a:lnTo>
                      <a:pt x="532" y="713"/>
                    </a:lnTo>
                    <a:lnTo>
                      <a:pt x="576" y="735"/>
                    </a:lnTo>
                    <a:lnTo>
                      <a:pt x="621" y="713"/>
                    </a:lnTo>
                    <a:lnTo>
                      <a:pt x="632" y="691"/>
                    </a:lnTo>
                    <a:lnTo>
                      <a:pt x="632" y="669"/>
                    </a:lnTo>
                    <a:lnTo>
                      <a:pt x="643" y="635"/>
                    </a:lnTo>
                    <a:lnTo>
                      <a:pt x="665" y="546"/>
                    </a:lnTo>
                    <a:lnTo>
                      <a:pt x="698" y="435"/>
                    </a:lnTo>
                    <a:lnTo>
                      <a:pt x="721" y="323"/>
                    </a:lnTo>
                    <a:lnTo>
                      <a:pt x="754" y="223"/>
                    </a:lnTo>
                    <a:lnTo>
                      <a:pt x="787" y="167"/>
                    </a:lnTo>
                    <a:lnTo>
                      <a:pt x="843" y="111"/>
                    </a:lnTo>
                    <a:lnTo>
                      <a:pt x="909" y="56"/>
                    </a:lnTo>
                    <a:lnTo>
                      <a:pt x="1009" y="33"/>
                    </a:lnTo>
                    <a:lnTo>
                      <a:pt x="1042" y="45"/>
                    </a:lnTo>
                    <a:lnTo>
                      <a:pt x="1053" y="56"/>
                    </a:lnTo>
                    <a:lnTo>
                      <a:pt x="1076" y="67"/>
                    </a:lnTo>
                    <a:lnTo>
                      <a:pt x="1087" y="100"/>
                    </a:lnTo>
                    <a:lnTo>
                      <a:pt x="1087" y="156"/>
                    </a:lnTo>
                    <a:lnTo>
                      <a:pt x="1076" y="234"/>
                    </a:lnTo>
                    <a:lnTo>
                      <a:pt x="1042" y="334"/>
                    </a:lnTo>
                    <a:lnTo>
                      <a:pt x="1020" y="435"/>
                    </a:lnTo>
                    <a:lnTo>
                      <a:pt x="987" y="513"/>
                    </a:lnTo>
                    <a:lnTo>
                      <a:pt x="976" y="546"/>
                    </a:lnTo>
                    <a:lnTo>
                      <a:pt x="976" y="646"/>
                    </a:lnTo>
                    <a:lnTo>
                      <a:pt x="998" y="680"/>
                    </a:lnTo>
                    <a:lnTo>
                      <a:pt x="1020" y="702"/>
                    </a:lnTo>
                    <a:lnTo>
                      <a:pt x="1064" y="724"/>
                    </a:lnTo>
                    <a:lnTo>
                      <a:pt x="1098" y="735"/>
                    </a:lnTo>
                    <a:lnTo>
                      <a:pt x="1175" y="713"/>
                    </a:lnTo>
                    <a:lnTo>
                      <a:pt x="1242" y="646"/>
                    </a:lnTo>
                    <a:lnTo>
                      <a:pt x="1286" y="579"/>
                    </a:lnTo>
                    <a:lnTo>
                      <a:pt x="1309" y="513"/>
                    </a:lnTo>
                    <a:lnTo>
                      <a:pt x="1309" y="468"/>
                    </a:lnTo>
                    <a:lnTo>
                      <a:pt x="1286" y="468"/>
                    </a:lnTo>
                    <a:lnTo>
                      <a:pt x="1275" y="479"/>
                    </a:lnTo>
                    <a:lnTo>
                      <a:pt x="1264" y="501"/>
                    </a:lnTo>
                    <a:lnTo>
                      <a:pt x="1242" y="568"/>
                    </a:lnTo>
                    <a:lnTo>
                      <a:pt x="1209" y="624"/>
                    </a:lnTo>
                    <a:lnTo>
                      <a:pt x="1164" y="680"/>
                    </a:lnTo>
                    <a:lnTo>
                      <a:pt x="1109" y="691"/>
                    </a:lnTo>
                    <a:lnTo>
                      <a:pt x="1087" y="691"/>
                    </a:lnTo>
                    <a:lnTo>
                      <a:pt x="1064" y="669"/>
                    </a:lnTo>
                    <a:lnTo>
                      <a:pt x="1064" y="646"/>
                    </a:lnTo>
                    <a:lnTo>
                      <a:pt x="1076" y="602"/>
                    </a:lnTo>
                    <a:lnTo>
                      <a:pt x="1087" y="568"/>
                    </a:lnTo>
                    <a:lnTo>
                      <a:pt x="1098" y="524"/>
                    </a:lnTo>
                    <a:lnTo>
                      <a:pt x="1120" y="446"/>
                    </a:lnTo>
                    <a:lnTo>
                      <a:pt x="1153" y="357"/>
                    </a:lnTo>
                    <a:lnTo>
                      <a:pt x="1186" y="256"/>
                    </a:lnTo>
                    <a:lnTo>
                      <a:pt x="1198" y="178"/>
                    </a:lnTo>
                    <a:lnTo>
                      <a:pt x="1175" y="89"/>
                    </a:lnTo>
                    <a:lnTo>
                      <a:pt x="1109" y="22"/>
                    </a:lnTo>
                    <a:lnTo>
                      <a:pt x="1009" y="0"/>
                    </a:lnTo>
                    <a:lnTo>
                      <a:pt x="898" y="22"/>
                    </a:lnTo>
                    <a:lnTo>
                      <a:pt x="820" y="78"/>
                    </a:lnTo>
                    <a:lnTo>
                      <a:pt x="754" y="156"/>
                    </a:lnTo>
                    <a:lnTo>
                      <a:pt x="754" y="134"/>
                    </a:lnTo>
                    <a:lnTo>
                      <a:pt x="743" y="111"/>
                    </a:lnTo>
                    <a:lnTo>
                      <a:pt x="698" y="45"/>
                    </a:lnTo>
                    <a:lnTo>
                      <a:pt x="665" y="22"/>
                    </a:lnTo>
                    <a:lnTo>
                      <a:pt x="599" y="0"/>
                    </a:lnTo>
                    <a:lnTo>
                      <a:pt x="565" y="0"/>
                    </a:lnTo>
                    <a:lnTo>
                      <a:pt x="466" y="22"/>
                    </a:lnTo>
                    <a:lnTo>
                      <a:pt x="399" y="56"/>
                    </a:lnTo>
                    <a:lnTo>
                      <a:pt x="344" y="100"/>
                    </a:lnTo>
                    <a:lnTo>
                      <a:pt x="321" y="145"/>
                    </a:lnTo>
                    <a:lnTo>
                      <a:pt x="310" y="100"/>
                    </a:lnTo>
                    <a:lnTo>
                      <a:pt x="266" y="33"/>
                    </a:lnTo>
                    <a:lnTo>
                      <a:pt x="244" y="22"/>
                    </a:lnTo>
                    <a:lnTo>
                      <a:pt x="210" y="11"/>
                    </a:lnTo>
                    <a:lnTo>
                      <a:pt x="166" y="0"/>
                    </a:lnTo>
                    <a:lnTo>
                      <a:pt x="133" y="11"/>
                    </a:lnTo>
                    <a:lnTo>
                      <a:pt x="88" y="33"/>
                    </a:lnTo>
                    <a:lnTo>
                      <a:pt x="77" y="56"/>
                    </a:lnTo>
                    <a:lnTo>
                      <a:pt x="55" y="78"/>
                    </a:lnTo>
                    <a:lnTo>
                      <a:pt x="55" y="89"/>
                    </a:lnTo>
                    <a:lnTo>
                      <a:pt x="44" y="123"/>
                    </a:lnTo>
                    <a:lnTo>
                      <a:pt x="22" y="156"/>
                    </a:lnTo>
                    <a:lnTo>
                      <a:pt x="11" y="189"/>
                    </a:lnTo>
                    <a:lnTo>
                      <a:pt x="11" y="223"/>
                    </a:lnTo>
                    <a:lnTo>
                      <a:pt x="0" y="245"/>
                    </a:lnTo>
                    <a:lnTo>
                      <a:pt x="0" y="256"/>
                    </a:lnTo>
                    <a:lnTo>
                      <a:pt x="11" y="267"/>
                    </a:lnTo>
                    <a:lnTo>
                      <a:pt x="33" y="267"/>
                    </a:lnTo>
                    <a:lnTo>
                      <a:pt x="33" y="256"/>
                    </a:lnTo>
                    <a:lnTo>
                      <a:pt x="44" y="245"/>
                    </a:lnTo>
                    <a:lnTo>
                      <a:pt x="44" y="234"/>
                    </a:lnTo>
                    <a:lnTo>
                      <a:pt x="77" y="134"/>
                    </a:lnTo>
                    <a:lnTo>
                      <a:pt x="111" y="67"/>
                    </a:lnTo>
                    <a:lnTo>
                      <a:pt x="166" y="33"/>
                    </a:lnTo>
                    <a:lnTo>
                      <a:pt x="177" y="33"/>
                    </a:lnTo>
                    <a:lnTo>
                      <a:pt x="199" y="56"/>
                    </a:lnTo>
                    <a:lnTo>
                      <a:pt x="210" y="78"/>
                    </a:lnTo>
                    <a:lnTo>
                      <a:pt x="210" y="178"/>
                    </a:lnTo>
                    <a:lnTo>
                      <a:pt x="199" y="201"/>
                    </a:lnTo>
                    <a:lnTo>
                      <a:pt x="188" y="245"/>
                    </a:lnTo>
                    <a:lnTo>
                      <a:pt x="99" y="6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1" name="Freeform 195"/>
              <p:cNvSpPr>
                <a:spLocks/>
              </p:cNvSpPr>
              <p:nvPr/>
            </p:nvSpPr>
            <p:spPr bwMode="auto">
              <a:xfrm>
                <a:off x="19469" y="20899"/>
                <a:ext cx="189" cy="479"/>
              </a:xfrm>
              <a:custGeom>
                <a:avLst/>
                <a:gdLst/>
                <a:ahLst/>
                <a:cxnLst>
                  <a:cxn ang="0">
                    <a:pos x="189" y="167"/>
                  </a:cxn>
                  <a:cxn ang="0">
                    <a:pos x="189" y="111"/>
                  </a:cxn>
                  <a:cxn ang="0">
                    <a:pos x="166" y="56"/>
                  </a:cxn>
                  <a:cxn ang="0">
                    <a:pos x="144" y="22"/>
                  </a:cxn>
                  <a:cxn ang="0">
                    <a:pos x="122" y="0"/>
                  </a:cxn>
                  <a:cxn ang="0">
                    <a:pos x="56" y="0"/>
                  </a:cxn>
                  <a:cxn ang="0">
                    <a:pos x="33" y="11"/>
                  </a:cxn>
                  <a:cxn ang="0">
                    <a:pos x="11" y="33"/>
                  </a:cxn>
                  <a:cxn ang="0">
                    <a:pos x="0" y="56"/>
                  </a:cxn>
                  <a:cxn ang="0">
                    <a:pos x="0" y="100"/>
                  </a:cxn>
                  <a:cxn ang="0">
                    <a:pos x="11" y="134"/>
                  </a:cxn>
                  <a:cxn ang="0">
                    <a:pos x="33" y="145"/>
                  </a:cxn>
                  <a:cxn ang="0">
                    <a:pos x="56" y="167"/>
                  </a:cxn>
                  <a:cxn ang="0">
                    <a:pos x="111" y="167"/>
                  </a:cxn>
                  <a:cxn ang="0">
                    <a:pos x="144" y="145"/>
                  </a:cxn>
                  <a:cxn ang="0">
                    <a:pos x="155" y="145"/>
                  </a:cxn>
                  <a:cxn ang="0">
                    <a:pos x="155" y="167"/>
                  </a:cxn>
                  <a:cxn ang="0">
                    <a:pos x="133" y="279"/>
                  </a:cxn>
                  <a:cxn ang="0">
                    <a:pos x="100" y="368"/>
                  </a:cxn>
                  <a:cxn ang="0">
                    <a:pos x="44" y="435"/>
                  </a:cxn>
                  <a:cxn ang="0">
                    <a:pos x="22" y="457"/>
                  </a:cxn>
                  <a:cxn ang="0">
                    <a:pos x="44" y="479"/>
                  </a:cxn>
                  <a:cxn ang="0">
                    <a:pos x="78" y="457"/>
                  </a:cxn>
                  <a:cxn ang="0">
                    <a:pos x="122" y="390"/>
                  </a:cxn>
                  <a:cxn ang="0">
                    <a:pos x="166" y="290"/>
                  </a:cxn>
                  <a:cxn ang="0">
                    <a:pos x="189" y="167"/>
                  </a:cxn>
                </a:cxnLst>
                <a:rect l="0" t="0" r="r" b="b"/>
                <a:pathLst>
                  <a:path w="189" h="479">
                    <a:moveTo>
                      <a:pt x="189" y="167"/>
                    </a:moveTo>
                    <a:lnTo>
                      <a:pt x="189" y="111"/>
                    </a:lnTo>
                    <a:lnTo>
                      <a:pt x="166" y="56"/>
                    </a:lnTo>
                    <a:lnTo>
                      <a:pt x="144" y="22"/>
                    </a:lnTo>
                    <a:lnTo>
                      <a:pt x="122" y="0"/>
                    </a:lnTo>
                    <a:lnTo>
                      <a:pt x="56" y="0"/>
                    </a:lnTo>
                    <a:lnTo>
                      <a:pt x="33" y="11"/>
                    </a:lnTo>
                    <a:lnTo>
                      <a:pt x="11" y="33"/>
                    </a:lnTo>
                    <a:lnTo>
                      <a:pt x="0" y="56"/>
                    </a:lnTo>
                    <a:lnTo>
                      <a:pt x="0" y="100"/>
                    </a:lnTo>
                    <a:lnTo>
                      <a:pt x="11" y="134"/>
                    </a:lnTo>
                    <a:lnTo>
                      <a:pt x="33" y="145"/>
                    </a:lnTo>
                    <a:lnTo>
                      <a:pt x="56" y="167"/>
                    </a:lnTo>
                    <a:lnTo>
                      <a:pt x="111" y="167"/>
                    </a:lnTo>
                    <a:lnTo>
                      <a:pt x="144" y="145"/>
                    </a:lnTo>
                    <a:lnTo>
                      <a:pt x="155" y="145"/>
                    </a:lnTo>
                    <a:lnTo>
                      <a:pt x="155" y="167"/>
                    </a:lnTo>
                    <a:lnTo>
                      <a:pt x="133" y="279"/>
                    </a:lnTo>
                    <a:lnTo>
                      <a:pt x="100" y="368"/>
                    </a:lnTo>
                    <a:lnTo>
                      <a:pt x="44" y="435"/>
                    </a:lnTo>
                    <a:lnTo>
                      <a:pt x="22" y="457"/>
                    </a:lnTo>
                    <a:lnTo>
                      <a:pt x="44" y="479"/>
                    </a:lnTo>
                    <a:lnTo>
                      <a:pt x="78" y="457"/>
                    </a:lnTo>
                    <a:lnTo>
                      <a:pt x="122" y="390"/>
                    </a:lnTo>
                    <a:lnTo>
                      <a:pt x="166" y="290"/>
                    </a:lnTo>
                    <a:lnTo>
                      <a:pt x="189" y="1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2" name="Freeform 196"/>
              <p:cNvSpPr>
                <a:spLocks/>
              </p:cNvSpPr>
              <p:nvPr/>
            </p:nvSpPr>
            <p:spPr bwMode="auto">
              <a:xfrm>
                <a:off x="20090" y="20353"/>
                <a:ext cx="865" cy="735"/>
              </a:xfrm>
              <a:custGeom>
                <a:avLst/>
                <a:gdLst/>
                <a:ahLst/>
                <a:cxnLst>
                  <a:cxn ang="0">
                    <a:pos x="89" y="635"/>
                  </a:cxn>
                  <a:cxn ang="0">
                    <a:pos x="78" y="691"/>
                  </a:cxn>
                  <a:cxn ang="0">
                    <a:pos x="133" y="735"/>
                  </a:cxn>
                  <a:cxn ang="0">
                    <a:pos x="167" y="724"/>
                  </a:cxn>
                  <a:cxn ang="0">
                    <a:pos x="189" y="691"/>
                  </a:cxn>
                  <a:cxn ang="0">
                    <a:pos x="200" y="657"/>
                  </a:cxn>
                  <a:cxn ang="0">
                    <a:pos x="211" y="591"/>
                  </a:cxn>
                  <a:cxn ang="0">
                    <a:pos x="233" y="490"/>
                  </a:cxn>
                  <a:cxn ang="0">
                    <a:pos x="278" y="312"/>
                  </a:cxn>
                  <a:cxn ang="0">
                    <a:pos x="289" y="267"/>
                  </a:cxn>
                  <a:cxn ang="0">
                    <a:pos x="300" y="234"/>
                  </a:cxn>
                  <a:cxn ang="0">
                    <a:pos x="388" y="123"/>
                  </a:cxn>
                  <a:cxn ang="0">
                    <a:pos x="566" y="33"/>
                  </a:cxn>
                  <a:cxn ang="0">
                    <a:pos x="621" y="56"/>
                  </a:cxn>
                  <a:cxn ang="0">
                    <a:pos x="644" y="156"/>
                  </a:cxn>
                  <a:cxn ang="0">
                    <a:pos x="610" y="345"/>
                  </a:cxn>
                  <a:cxn ang="0">
                    <a:pos x="533" y="557"/>
                  </a:cxn>
                  <a:cxn ang="0">
                    <a:pos x="555" y="680"/>
                  </a:cxn>
                  <a:cxn ang="0">
                    <a:pos x="621" y="724"/>
                  </a:cxn>
                  <a:cxn ang="0">
                    <a:pos x="732" y="713"/>
                  </a:cxn>
                  <a:cxn ang="0">
                    <a:pos x="843" y="579"/>
                  </a:cxn>
                  <a:cxn ang="0">
                    <a:pos x="865" y="468"/>
                  </a:cxn>
                  <a:cxn ang="0">
                    <a:pos x="832" y="479"/>
                  </a:cxn>
                  <a:cxn ang="0">
                    <a:pos x="788" y="602"/>
                  </a:cxn>
                  <a:cxn ang="0">
                    <a:pos x="666" y="691"/>
                  </a:cxn>
                  <a:cxn ang="0">
                    <a:pos x="621" y="669"/>
                  </a:cxn>
                  <a:cxn ang="0">
                    <a:pos x="633" y="602"/>
                  </a:cxn>
                  <a:cxn ang="0">
                    <a:pos x="655" y="524"/>
                  </a:cxn>
                  <a:cxn ang="0">
                    <a:pos x="710" y="357"/>
                  </a:cxn>
                  <a:cxn ang="0">
                    <a:pos x="755" y="178"/>
                  </a:cxn>
                  <a:cxn ang="0">
                    <a:pos x="666" y="22"/>
                  </a:cxn>
                  <a:cxn ang="0">
                    <a:pos x="466" y="22"/>
                  </a:cxn>
                  <a:cxn ang="0">
                    <a:pos x="344" y="100"/>
                  </a:cxn>
                  <a:cxn ang="0">
                    <a:pos x="311" y="100"/>
                  </a:cxn>
                  <a:cxn ang="0">
                    <a:pos x="244" y="22"/>
                  </a:cxn>
                  <a:cxn ang="0">
                    <a:pos x="167" y="0"/>
                  </a:cxn>
                  <a:cxn ang="0">
                    <a:pos x="89" y="33"/>
                  </a:cxn>
                  <a:cxn ang="0">
                    <a:pos x="56" y="78"/>
                  </a:cxn>
                  <a:cxn ang="0">
                    <a:pos x="11" y="223"/>
                  </a:cxn>
                  <a:cxn ang="0">
                    <a:pos x="0" y="256"/>
                  </a:cxn>
                  <a:cxn ang="0">
                    <a:pos x="34" y="267"/>
                  </a:cxn>
                  <a:cxn ang="0">
                    <a:pos x="45" y="245"/>
                  </a:cxn>
                  <a:cxn ang="0">
                    <a:pos x="78" y="134"/>
                  </a:cxn>
                  <a:cxn ang="0">
                    <a:pos x="167" y="33"/>
                  </a:cxn>
                  <a:cxn ang="0">
                    <a:pos x="200" y="56"/>
                  </a:cxn>
                  <a:cxn ang="0">
                    <a:pos x="211" y="178"/>
                  </a:cxn>
                  <a:cxn ang="0">
                    <a:pos x="189" y="245"/>
                  </a:cxn>
                </a:cxnLst>
                <a:rect l="0" t="0" r="r" b="b"/>
                <a:pathLst>
                  <a:path w="865" h="735">
                    <a:moveTo>
                      <a:pt x="100" y="613"/>
                    </a:moveTo>
                    <a:lnTo>
                      <a:pt x="89" y="635"/>
                    </a:lnTo>
                    <a:lnTo>
                      <a:pt x="89" y="680"/>
                    </a:lnTo>
                    <a:lnTo>
                      <a:pt x="78" y="691"/>
                    </a:lnTo>
                    <a:lnTo>
                      <a:pt x="89" y="713"/>
                    </a:lnTo>
                    <a:lnTo>
                      <a:pt x="133" y="735"/>
                    </a:lnTo>
                    <a:lnTo>
                      <a:pt x="144" y="735"/>
                    </a:lnTo>
                    <a:lnTo>
                      <a:pt x="167" y="724"/>
                    </a:lnTo>
                    <a:lnTo>
                      <a:pt x="178" y="702"/>
                    </a:lnTo>
                    <a:lnTo>
                      <a:pt x="189" y="691"/>
                    </a:lnTo>
                    <a:lnTo>
                      <a:pt x="189" y="680"/>
                    </a:lnTo>
                    <a:lnTo>
                      <a:pt x="200" y="657"/>
                    </a:lnTo>
                    <a:lnTo>
                      <a:pt x="200" y="624"/>
                    </a:lnTo>
                    <a:lnTo>
                      <a:pt x="211" y="591"/>
                    </a:lnTo>
                    <a:lnTo>
                      <a:pt x="222" y="568"/>
                    </a:lnTo>
                    <a:lnTo>
                      <a:pt x="233" y="490"/>
                    </a:lnTo>
                    <a:lnTo>
                      <a:pt x="255" y="423"/>
                    </a:lnTo>
                    <a:lnTo>
                      <a:pt x="278" y="312"/>
                    </a:lnTo>
                    <a:lnTo>
                      <a:pt x="289" y="290"/>
                    </a:lnTo>
                    <a:lnTo>
                      <a:pt x="289" y="267"/>
                    </a:lnTo>
                    <a:lnTo>
                      <a:pt x="300" y="245"/>
                    </a:lnTo>
                    <a:lnTo>
                      <a:pt x="300" y="234"/>
                    </a:lnTo>
                    <a:lnTo>
                      <a:pt x="333" y="178"/>
                    </a:lnTo>
                    <a:lnTo>
                      <a:pt x="388" y="123"/>
                    </a:lnTo>
                    <a:lnTo>
                      <a:pt x="466" y="67"/>
                    </a:lnTo>
                    <a:lnTo>
                      <a:pt x="566" y="33"/>
                    </a:lnTo>
                    <a:lnTo>
                      <a:pt x="599" y="45"/>
                    </a:lnTo>
                    <a:lnTo>
                      <a:pt x="621" y="56"/>
                    </a:lnTo>
                    <a:lnTo>
                      <a:pt x="644" y="100"/>
                    </a:lnTo>
                    <a:lnTo>
                      <a:pt x="644" y="156"/>
                    </a:lnTo>
                    <a:lnTo>
                      <a:pt x="633" y="245"/>
                    </a:lnTo>
                    <a:lnTo>
                      <a:pt x="610" y="345"/>
                    </a:lnTo>
                    <a:lnTo>
                      <a:pt x="566" y="457"/>
                    </a:lnTo>
                    <a:lnTo>
                      <a:pt x="533" y="557"/>
                    </a:lnTo>
                    <a:lnTo>
                      <a:pt x="533" y="646"/>
                    </a:lnTo>
                    <a:lnTo>
                      <a:pt x="555" y="680"/>
                    </a:lnTo>
                    <a:lnTo>
                      <a:pt x="577" y="702"/>
                    </a:lnTo>
                    <a:lnTo>
                      <a:pt x="621" y="724"/>
                    </a:lnTo>
                    <a:lnTo>
                      <a:pt x="655" y="735"/>
                    </a:lnTo>
                    <a:lnTo>
                      <a:pt x="732" y="713"/>
                    </a:lnTo>
                    <a:lnTo>
                      <a:pt x="799" y="646"/>
                    </a:lnTo>
                    <a:lnTo>
                      <a:pt x="843" y="579"/>
                    </a:lnTo>
                    <a:lnTo>
                      <a:pt x="865" y="513"/>
                    </a:lnTo>
                    <a:lnTo>
                      <a:pt x="865" y="468"/>
                    </a:lnTo>
                    <a:lnTo>
                      <a:pt x="843" y="468"/>
                    </a:lnTo>
                    <a:lnTo>
                      <a:pt x="832" y="479"/>
                    </a:lnTo>
                    <a:lnTo>
                      <a:pt x="821" y="501"/>
                    </a:lnTo>
                    <a:lnTo>
                      <a:pt x="788" y="602"/>
                    </a:lnTo>
                    <a:lnTo>
                      <a:pt x="732" y="669"/>
                    </a:lnTo>
                    <a:lnTo>
                      <a:pt x="666" y="691"/>
                    </a:lnTo>
                    <a:lnTo>
                      <a:pt x="644" y="691"/>
                    </a:lnTo>
                    <a:lnTo>
                      <a:pt x="621" y="669"/>
                    </a:lnTo>
                    <a:lnTo>
                      <a:pt x="621" y="646"/>
                    </a:lnTo>
                    <a:lnTo>
                      <a:pt x="633" y="602"/>
                    </a:lnTo>
                    <a:lnTo>
                      <a:pt x="644" y="568"/>
                    </a:lnTo>
                    <a:lnTo>
                      <a:pt x="655" y="524"/>
                    </a:lnTo>
                    <a:lnTo>
                      <a:pt x="677" y="446"/>
                    </a:lnTo>
                    <a:lnTo>
                      <a:pt x="710" y="357"/>
                    </a:lnTo>
                    <a:lnTo>
                      <a:pt x="743" y="256"/>
                    </a:lnTo>
                    <a:lnTo>
                      <a:pt x="755" y="178"/>
                    </a:lnTo>
                    <a:lnTo>
                      <a:pt x="732" y="78"/>
                    </a:lnTo>
                    <a:lnTo>
                      <a:pt x="666" y="22"/>
                    </a:lnTo>
                    <a:lnTo>
                      <a:pt x="566" y="0"/>
                    </a:lnTo>
                    <a:lnTo>
                      <a:pt x="466" y="22"/>
                    </a:lnTo>
                    <a:lnTo>
                      <a:pt x="400" y="56"/>
                    </a:lnTo>
                    <a:lnTo>
                      <a:pt x="344" y="100"/>
                    </a:lnTo>
                    <a:lnTo>
                      <a:pt x="322" y="145"/>
                    </a:lnTo>
                    <a:lnTo>
                      <a:pt x="311" y="100"/>
                    </a:lnTo>
                    <a:lnTo>
                      <a:pt x="289" y="67"/>
                    </a:lnTo>
                    <a:lnTo>
                      <a:pt x="244" y="22"/>
                    </a:lnTo>
                    <a:lnTo>
                      <a:pt x="211" y="11"/>
                    </a:lnTo>
                    <a:lnTo>
                      <a:pt x="167" y="0"/>
                    </a:lnTo>
                    <a:lnTo>
                      <a:pt x="133" y="11"/>
                    </a:lnTo>
                    <a:lnTo>
                      <a:pt x="89" y="33"/>
                    </a:lnTo>
                    <a:lnTo>
                      <a:pt x="67" y="56"/>
                    </a:lnTo>
                    <a:lnTo>
                      <a:pt x="56" y="78"/>
                    </a:lnTo>
                    <a:lnTo>
                      <a:pt x="56" y="89"/>
                    </a:lnTo>
                    <a:lnTo>
                      <a:pt x="11" y="223"/>
                    </a:lnTo>
                    <a:lnTo>
                      <a:pt x="0" y="245"/>
                    </a:lnTo>
                    <a:lnTo>
                      <a:pt x="0" y="256"/>
                    </a:lnTo>
                    <a:lnTo>
                      <a:pt x="11" y="267"/>
                    </a:lnTo>
                    <a:lnTo>
                      <a:pt x="34" y="267"/>
                    </a:lnTo>
                    <a:lnTo>
                      <a:pt x="34" y="256"/>
                    </a:lnTo>
                    <a:lnTo>
                      <a:pt x="45" y="245"/>
                    </a:lnTo>
                    <a:lnTo>
                      <a:pt x="45" y="234"/>
                    </a:lnTo>
                    <a:lnTo>
                      <a:pt x="78" y="134"/>
                    </a:lnTo>
                    <a:lnTo>
                      <a:pt x="111" y="67"/>
                    </a:lnTo>
                    <a:lnTo>
                      <a:pt x="167" y="33"/>
                    </a:lnTo>
                    <a:lnTo>
                      <a:pt x="189" y="45"/>
                    </a:lnTo>
                    <a:lnTo>
                      <a:pt x="200" y="56"/>
                    </a:lnTo>
                    <a:lnTo>
                      <a:pt x="211" y="78"/>
                    </a:lnTo>
                    <a:lnTo>
                      <a:pt x="211" y="178"/>
                    </a:lnTo>
                    <a:lnTo>
                      <a:pt x="200" y="201"/>
                    </a:lnTo>
                    <a:lnTo>
                      <a:pt x="189" y="245"/>
                    </a:lnTo>
                    <a:lnTo>
                      <a:pt x="100" y="6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3" name="Freeform 197"/>
              <p:cNvSpPr>
                <a:spLocks/>
              </p:cNvSpPr>
              <p:nvPr/>
            </p:nvSpPr>
            <p:spPr bwMode="auto">
              <a:xfrm>
                <a:off x="21089" y="19863"/>
                <a:ext cx="632" cy="1604"/>
              </a:xfrm>
              <a:custGeom>
                <a:avLst/>
                <a:gdLst/>
                <a:ahLst/>
                <a:cxnLst>
                  <a:cxn ang="0">
                    <a:pos x="621" y="55"/>
                  </a:cxn>
                  <a:cxn ang="0">
                    <a:pos x="621" y="44"/>
                  </a:cxn>
                  <a:cxn ang="0">
                    <a:pos x="632" y="33"/>
                  </a:cxn>
                  <a:cxn ang="0">
                    <a:pos x="621" y="11"/>
                  </a:cxn>
                  <a:cxn ang="0">
                    <a:pos x="610" y="0"/>
                  </a:cxn>
                  <a:cxn ang="0">
                    <a:pos x="576" y="0"/>
                  </a:cxn>
                  <a:cxn ang="0">
                    <a:pos x="565" y="11"/>
                  </a:cxn>
                  <a:cxn ang="0">
                    <a:pos x="11" y="1549"/>
                  </a:cxn>
                  <a:cxn ang="0">
                    <a:pos x="11" y="1571"/>
                  </a:cxn>
                  <a:cxn ang="0">
                    <a:pos x="0" y="1571"/>
                  </a:cxn>
                  <a:cxn ang="0">
                    <a:pos x="11" y="1593"/>
                  </a:cxn>
                  <a:cxn ang="0">
                    <a:pos x="22" y="1604"/>
                  </a:cxn>
                  <a:cxn ang="0">
                    <a:pos x="55" y="1604"/>
                  </a:cxn>
                  <a:cxn ang="0">
                    <a:pos x="66" y="1593"/>
                  </a:cxn>
                  <a:cxn ang="0">
                    <a:pos x="77" y="1571"/>
                  </a:cxn>
                  <a:cxn ang="0">
                    <a:pos x="621" y="55"/>
                  </a:cxn>
                </a:cxnLst>
                <a:rect l="0" t="0" r="r" b="b"/>
                <a:pathLst>
                  <a:path w="632" h="1604">
                    <a:moveTo>
                      <a:pt x="621" y="55"/>
                    </a:moveTo>
                    <a:lnTo>
                      <a:pt x="621" y="44"/>
                    </a:lnTo>
                    <a:lnTo>
                      <a:pt x="632" y="33"/>
                    </a:lnTo>
                    <a:lnTo>
                      <a:pt x="621" y="11"/>
                    </a:lnTo>
                    <a:lnTo>
                      <a:pt x="610" y="0"/>
                    </a:lnTo>
                    <a:lnTo>
                      <a:pt x="576" y="0"/>
                    </a:lnTo>
                    <a:lnTo>
                      <a:pt x="565" y="11"/>
                    </a:lnTo>
                    <a:lnTo>
                      <a:pt x="11" y="1549"/>
                    </a:lnTo>
                    <a:lnTo>
                      <a:pt x="11" y="1571"/>
                    </a:lnTo>
                    <a:lnTo>
                      <a:pt x="0" y="1571"/>
                    </a:lnTo>
                    <a:lnTo>
                      <a:pt x="11" y="1593"/>
                    </a:lnTo>
                    <a:lnTo>
                      <a:pt x="22" y="1604"/>
                    </a:lnTo>
                    <a:lnTo>
                      <a:pt x="55" y="1604"/>
                    </a:lnTo>
                    <a:lnTo>
                      <a:pt x="66" y="1593"/>
                    </a:lnTo>
                    <a:lnTo>
                      <a:pt x="77" y="1571"/>
                    </a:lnTo>
                    <a:lnTo>
                      <a:pt x="621" y="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4" name="Freeform 198"/>
              <p:cNvSpPr>
                <a:spLocks/>
              </p:cNvSpPr>
              <p:nvPr/>
            </p:nvSpPr>
            <p:spPr bwMode="auto">
              <a:xfrm>
                <a:off x="21887" y="19996"/>
                <a:ext cx="644" cy="1070"/>
              </a:xfrm>
              <a:custGeom>
                <a:avLst/>
                <a:gdLst/>
                <a:ahLst/>
                <a:cxnLst>
                  <a:cxn ang="0">
                    <a:pos x="644" y="792"/>
                  </a:cxn>
                  <a:cxn ang="0">
                    <a:pos x="599" y="792"/>
                  </a:cxn>
                  <a:cxn ang="0">
                    <a:pos x="588" y="825"/>
                  </a:cxn>
                  <a:cxn ang="0">
                    <a:pos x="588" y="870"/>
                  </a:cxn>
                  <a:cxn ang="0">
                    <a:pos x="566" y="936"/>
                  </a:cxn>
                  <a:cxn ang="0">
                    <a:pos x="555" y="936"/>
                  </a:cxn>
                  <a:cxn ang="0">
                    <a:pos x="533" y="948"/>
                  </a:cxn>
                  <a:cxn ang="0">
                    <a:pos x="122" y="948"/>
                  </a:cxn>
                  <a:cxn ang="0">
                    <a:pos x="300" y="780"/>
                  </a:cxn>
                  <a:cxn ang="0">
                    <a:pos x="433" y="658"/>
                  </a:cxn>
                  <a:cxn ang="0">
                    <a:pos x="522" y="569"/>
                  </a:cxn>
                  <a:cxn ang="0">
                    <a:pos x="588" y="480"/>
                  </a:cxn>
                  <a:cxn ang="0">
                    <a:pos x="632" y="402"/>
                  </a:cxn>
                  <a:cxn ang="0">
                    <a:pos x="644" y="312"/>
                  </a:cxn>
                  <a:cxn ang="0">
                    <a:pos x="621" y="190"/>
                  </a:cxn>
                  <a:cxn ang="0">
                    <a:pos x="544" y="90"/>
                  </a:cxn>
                  <a:cxn ang="0">
                    <a:pos x="433" y="23"/>
                  </a:cxn>
                  <a:cxn ang="0">
                    <a:pos x="300" y="0"/>
                  </a:cxn>
                  <a:cxn ang="0">
                    <a:pos x="178" y="23"/>
                  </a:cxn>
                  <a:cxn ang="0">
                    <a:pos x="89" y="90"/>
                  </a:cxn>
                  <a:cxn ang="0">
                    <a:pos x="22" y="190"/>
                  </a:cxn>
                  <a:cxn ang="0">
                    <a:pos x="0" y="290"/>
                  </a:cxn>
                  <a:cxn ang="0">
                    <a:pos x="0" y="324"/>
                  </a:cxn>
                  <a:cxn ang="0">
                    <a:pos x="22" y="346"/>
                  </a:cxn>
                  <a:cxn ang="0">
                    <a:pos x="33" y="368"/>
                  </a:cxn>
                  <a:cxn ang="0">
                    <a:pos x="56" y="368"/>
                  </a:cxn>
                  <a:cxn ang="0">
                    <a:pos x="67" y="379"/>
                  </a:cxn>
                  <a:cxn ang="0">
                    <a:pos x="100" y="379"/>
                  </a:cxn>
                  <a:cxn ang="0">
                    <a:pos x="122" y="368"/>
                  </a:cxn>
                  <a:cxn ang="0">
                    <a:pos x="144" y="368"/>
                  </a:cxn>
                  <a:cxn ang="0">
                    <a:pos x="167" y="324"/>
                  </a:cxn>
                  <a:cxn ang="0">
                    <a:pos x="167" y="268"/>
                  </a:cxn>
                  <a:cxn ang="0">
                    <a:pos x="156" y="246"/>
                  </a:cxn>
                  <a:cxn ang="0">
                    <a:pos x="144" y="234"/>
                  </a:cxn>
                  <a:cxn ang="0">
                    <a:pos x="111" y="212"/>
                  </a:cxn>
                  <a:cxn ang="0">
                    <a:pos x="67" y="212"/>
                  </a:cxn>
                  <a:cxn ang="0">
                    <a:pos x="122" y="123"/>
                  </a:cxn>
                  <a:cxn ang="0">
                    <a:pos x="189" y="67"/>
                  </a:cxn>
                  <a:cxn ang="0">
                    <a:pos x="278" y="45"/>
                  </a:cxn>
                  <a:cxn ang="0">
                    <a:pos x="377" y="67"/>
                  </a:cxn>
                  <a:cxn ang="0">
                    <a:pos x="444" y="134"/>
                  </a:cxn>
                  <a:cxn ang="0">
                    <a:pos x="477" y="212"/>
                  </a:cxn>
                  <a:cxn ang="0">
                    <a:pos x="499" y="312"/>
                  </a:cxn>
                  <a:cxn ang="0">
                    <a:pos x="477" y="435"/>
                  </a:cxn>
                  <a:cxn ang="0">
                    <a:pos x="411" y="558"/>
                  </a:cxn>
                  <a:cxn ang="0">
                    <a:pos x="322" y="669"/>
                  </a:cxn>
                  <a:cxn ang="0">
                    <a:pos x="22" y="1014"/>
                  </a:cxn>
                  <a:cxn ang="0">
                    <a:pos x="0" y="1037"/>
                  </a:cxn>
                  <a:cxn ang="0">
                    <a:pos x="0" y="1070"/>
                  </a:cxn>
                  <a:cxn ang="0">
                    <a:pos x="599" y="1070"/>
                  </a:cxn>
                  <a:cxn ang="0">
                    <a:pos x="644" y="792"/>
                  </a:cxn>
                </a:cxnLst>
                <a:rect l="0" t="0" r="r" b="b"/>
                <a:pathLst>
                  <a:path w="644" h="1070">
                    <a:moveTo>
                      <a:pt x="644" y="792"/>
                    </a:moveTo>
                    <a:lnTo>
                      <a:pt x="599" y="792"/>
                    </a:lnTo>
                    <a:lnTo>
                      <a:pt x="588" y="825"/>
                    </a:lnTo>
                    <a:lnTo>
                      <a:pt x="588" y="870"/>
                    </a:lnTo>
                    <a:lnTo>
                      <a:pt x="566" y="936"/>
                    </a:lnTo>
                    <a:lnTo>
                      <a:pt x="555" y="936"/>
                    </a:lnTo>
                    <a:lnTo>
                      <a:pt x="533" y="948"/>
                    </a:lnTo>
                    <a:lnTo>
                      <a:pt x="122" y="948"/>
                    </a:lnTo>
                    <a:lnTo>
                      <a:pt x="300" y="780"/>
                    </a:lnTo>
                    <a:lnTo>
                      <a:pt x="433" y="658"/>
                    </a:lnTo>
                    <a:lnTo>
                      <a:pt x="522" y="569"/>
                    </a:lnTo>
                    <a:lnTo>
                      <a:pt x="588" y="480"/>
                    </a:lnTo>
                    <a:lnTo>
                      <a:pt x="632" y="402"/>
                    </a:lnTo>
                    <a:lnTo>
                      <a:pt x="644" y="312"/>
                    </a:lnTo>
                    <a:lnTo>
                      <a:pt x="621" y="190"/>
                    </a:lnTo>
                    <a:lnTo>
                      <a:pt x="544" y="90"/>
                    </a:lnTo>
                    <a:lnTo>
                      <a:pt x="433" y="23"/>
                    </a:lnTo>
                    <a:lnTo>
                      <a:pt x="300" y="0"/>
                    </a:lnTo>
                    <a:lnTo>
                      <a:pt x="178" y="23"/>
                    </a:lnTo>
                    <a:lnTo>
                      <a:pt x="89" y="90"/>
                    </a:lnTo>
                    <a:lnTo>
                      <a:pt x="22" y="190"/>
                    </a:lnTo>
                    <a:lnTo>
                      <a:pt x="0" y="290"/>
                    </a:lnTo>
                    <a:lnTo>
                      <a:pt x="0" y="324"/>
                    </a:lnTo>
                    <a:lnTo>
                      <a:pt x="22" y="346"/>
                    </a:lnTo>
                    <a:lnTo>
                      <a:pt x="33" y="368"/>
                    </a:lnTo>
                    <a:lnTo>
                      <a:pt x="56" y="368"/>
                    </a:lnTo>
                    <a:lnTo>
                      <a:pt x="67" y="379"/>
                    </a:lnTo>
                    <a:lnTo>
                      <a:pt x="100" y="379"/>
                    </a:lnTo>
                    <a:lnTo>
                      <a:pt x="122" y="368"/>
                    </a:lnTo>
                    <a:lnTo>
                      <a:pt x="144" y="368"/>
                    </a:lnTo>
                    <a:lnTo>
                      <a:pt x="167" y="324"/>
                    </a:lnTo>
                    <a:lnTo>
                      <a:pt x="167" y="268"/>
                    </a:lnTo>
                    <a:lnTo>
                      <a:pt x="156" y="246"/>
                    </a:lnTo>
                    <a:lnTo>
                      <a:pt x="144" y="234"/>
                    </a:lnTo>
                    <a:lnTo>
                      <a:pt x="111" y="212"/>
                    </a:lnTo>
                    <a:lnTo>
                      <a:pt x="67" y="212"/>
                    </a:lnTo>
                    <a:lnTo>
                      <a:pt x="122" y="123"/>
                    </a:lnTo>
                    <a:lnTo>
                      <a:pt x="189" y="67"/>
                    </a:lnTo>
                    <a:lnTo>
                      <a:pt x="278" y="45"/>
                    </a:lnTo>
                    <a:lnTo>
                      <a:pt x="377" y="67"/>
                    </a:lnTo>
                    <a:lnTo>
                      <a:pt x="444" y="134"/>
                    </a:lnTo>
                    <a:lnTo>
                      <a:pt x="477" y="212"/>
                    </a:lnTo>
                    <a:lnTo>
                      <a:pt x="499" y="312"/>
                    </a:lnTo>
                    <a:lnTo>
                      <a:pt x="477" y="435"/>
                    </a:lnTo>
                    <a:lnTo>
                      <a:pt x="411" y="558"/>
                    </a:lnTo>
                    <a:lnTo>
                      <a:pt x="322" y="669"/>
                    </a:lnTo>
                    <a:lnTo>
                      <a:pt x="22" y="1014"/>
                    </a:lnTo>
                    <a:lnTo>
                      <a:pt x="0" y="1037"/>
                    </a:lnTo>
                    <a:lnTo>
                      <a:pt x="0" y="1070"/>
                    </a:lnTo>
                    <a:lnTo>
                      <a:pt x="599" y="1070"/>
                    </a:lnTo>
                    <a:lnTo>
                      <a:pt x="644" y="79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5" name="Freeform 199"/>
              <p:cNvSpPr>
                <a:spLocks/>
              </p:cNvSpPr>
              <p:nvPr/>
            </p:nvSpPr>
            <p:spPr bwMode="auto">
              <a:xfrm>
                <a:off x="22697" y="19863"/>
                <a:ext cx="377" cy="1604"/>
              </a:xfrm>
              <a:custGeom>
                <a:avLst/>
                <a:gdLst/>
                <a:ahLst/>
                <a:cxnLst>
                  <a:cxn ang="0">
                    <a:pos x="377" y="802"/>
                  </a:cxn>
                  <a:cxn ang="0">
                    <a:pos x="366" y="657"/>
                  </a:cxn>
                  <a:cxn ang="0">
                    <a:pos x="333" y="479"/>
                  </a:cxn>
                  <a:cxn ang="0">
                    <a:pos x="266" y="301"/>
                  </a:cxn>
                  <a:cxn ang="0">
                    <a:pos x="189" y="167"/>
                  </a:cxn>
                  <a:cxn ang="0">
                    <a:pos x="111" y="78"/>
                  </a:cxn>
                  <a:cxn ang="0">
                    <a:pos x="55" y="22"/>
                  </a:cxn>
                  <a:cxn ang="0">
                    <a:pos x="22" y="0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22"/>
                  </a:cxn>
                  <a:cxn ang="0">
                    <a:pos x="11" y="22"/>
                  </a:cxn>
                  <a:cxn ang="0">
                    <a:pos x="11" y="33"/>
                  </a:cxn>
                  <a:cxn ang="0">
                    <a:pos x="33" y="55"/>
                  </a:cxn>
                  <a:cxn ang="0">
                    <a:pos x="133" y="189"/>
                  </a:cxn>
                  <a:cxn ang="0">
                    <a:pos x="222" y="356"/>
                  </a:cxn>
                  <a:cxn ang="0">
                    <a:pos x="266" y="568"/>
                  </a:cxn>
                  <a:cxn ang="0">
                    <a:pos x="277" y="802"/>
                  </a:cxn>
                  <a:cxn ang="0">
                    <a:pos x="266" y="1003"/>
                  </a:cxn>
                  <a:cxn ang="0">
                    <a:pos x="222" y="1203"/>
                  </a:cxn>
                  <a:cxn ang="0">
                    <a:pos x="144" y="1393"/>
                  </a:cxn>
                  <a:cxn ang="0">
                    <a:pos x="22" y="1560"/>
                  </a:cxn>
                  <a:cxn ang="0">
                    <a:pos x="11" y="1571"/>
                  </a:cxn>
                  <a:cxn ang="0">
                    <a:pos x="11" y="1582"/>
                  </a:cxn>
                  <a:cxn ang="0">
                    <a:pos x="0" y="1582"/>
                  </a:cxn>
                  <a:cxn ang="0">
                    <a:pos x="0" y="1593"/>
                  </a:cxn>
                  <a:cxn ang="0">
                    <a:pos x="11" y="1604"/>
                  </a:cxn>
                  <a:cxn ang="0">
                    <a:pos x="22" y="1604"/>
                  </a:cxn>
                  <a:cxn ang="0">
                    <a:pos x="44" y="1593"/>
                  </a:cxn>
                  <a:cxn ang="0">
                    <a:pos x="144" y="1493"/>
                  </a:cxn>
                  <a:cxn ang="0">
                    <a:pos x="211" y="1404"/>
                  </a:cxn>
                  <a:cxn ang="0">
                    <a:pos x="277" y="1292"/>
                  </a:cxn>
                  <a:cxn ang="0">
                    <a:pos x="333" y="1114"/>
                  </a:cxn>
                  <a:cxn ang="0">
                    <a:pos x="366" y="947"/>
                  </a:cxn>
                  <a:cxn ang="0">
                    <a:pos x="377" y="802"/>
                  </a:cxn>
                </a:cxnLst>
                <a:rect l="0" t="0" r="r" b="b"/>
                <a:pathLst>
                  <a:path w="377" h="1604">
                    <a:moveTo>
                      <a:pt x="377" y="802"/>
                    </a:moveTo>
                    <a:lnTo>
                      <a:pt x="366" y="657"/>
                    </a:lnTo>
                    <a:lnTo>
                      <a:pt x="333" y="479"/>
                    </a:lnTo>
                    <a:lnTo>
                      <a:pt x="266" y="301"/>
                    </a:lnTo>
                    <a:lnTo>
                      <a:pt x="189" y="167"/>
                    </a:lnTo>
                    <a:lnTo>
                      <a:pt x="111" y="78"/>
                    </a:lnTo>
                    <a:lnTo>
                      <a:pt x="55" y="22"/>
                    </a:lnTo>
                    <a:lnTo>
                      <a:pt x="22" y="0"/>
                    </a:lnTo>
                    <a:lnTo>
                      <a:pt x="11" y="0"/>
                    </a:lnTo>
                    <a:lnTo>
                      <a:pt x="0" y="11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1" y="33"/>
                    </a:lnTo>
                    <a:lnTo>
                      <a:pt x="33" y="55"/>
                    </a:lnTo>
                    <a:lnTo>
                      <a:pt x="133" y="189"/>
                    </a:lnTo>
                    <a:lnTo>
                      <a:pt x="222" y="356"/>
                    </a:lnTo>
                    <a:lnTo>
                      <a:pt x="266" y="568"/>
                    </a:lnTo>
                    <a:lnTo>
                      <a:pt x="277" y="802"/>
                    </a:lnTo>
                    <a:lnTo>
                      <a:pt x="266" y="1003"/>
                    </a:lnTo>
                    <a:lnTo>
                      <a:pt x="222" y="1203"/>
                    </a:lnTo>
                    <a:lnTo>
                      <a:pt x="144" y="1393"/>
                    </a:lnTo>
                    <a:lnTo>
                      <a:pt x="22" y="1560"/>
                    </a:lnTo>
                    <a:lnTo>
                      <a:pt x="11" y="1571"/>
                    </a:lnTo>
                    <a:lnTo>
                      <a:pt x="11" y="1582"/>
                    </a:lnTo>
                    <a:lnTo>
                      <a:pt x="0" y="1582"/>
                    </a:lnTo>
                    <a:lnTo>
                      <a:pt x="0" y="1593"/>
                    </a:lnTo>
                    <a:lnTo>
                      <a:pt x="11" y="1604"/>
                    </a:lnTo>
                    <a:lnTo>
                      <a:pt x="22" y="1604"/>
                    </a:lnTo>
                    <a:lnTo>
                      <a:pt x="44" y="1593"/>
                    </a:lnTo>
                    <a:lnTo>
                      <a:pt x="144" y="1493"/>
                    </a:lnTo>
                    <a:lnTo>
                      <a:pt x="211" y="1404"/>
                    </a:lnTo>
                    <a:lnTo>
                      <a:pt x="277" y="1292"/>
                    </a:lnTo>
                    <a:lnTo>
                      <a:pt x="333" y="1114"/>
                    </a:lnTo>
                    <a:lnTo>
                      <a:pt x="366" y="947"/>
                    </a:lnTo>
                    <a:lnTo>
                      <a:pt x="377" y="8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6" name="Freeform 200"/>
              <p:cNvSpPr>
                <a:spLocks/>
              </p:cNvSpPr>
              <p:nvPr/>
            </p:nvSpPr>
            <p:spPr bwMode="auto">
              <a:xfrm>
                <a:off x="23673" y="20130"/>
                <a:ext cx="1065" cy="1070"/>
              </a:xfrm>
              <a:custGeom>
                <a:avLst/>
                <a:gdLst/>
                <a:ahLst/>
                <a:cxnLst>
                  <a:cxn ang="0">
                    <a:pos x="566" y="568"/>
                  </a:cxn>
                  <a:cxn ang="0">
                    <a:pos x="1043" y="568"/>
                  </a:cxn>
                  <a:cxn ang="0">
                    <a:pos x="1065" y="546"/>
                  </a:cxn>
                  <a:cxn ang="0">
                    <a:pos x="1065" y="524"/>
                  </a:cxn>
                  <a:cxn ang="0">
                    <a:pos x="1043" y="502"/>
                  </a:cxn>
                  <a:cxn ang="0">
                    <a:pos x="566" y="502"/>
                  </a:cxn>
                  <a:cxn ang="0">
                    <a:pos x="566" y="22"/>
                  </a:cxn>
                  <a:cxn ang="0">
                    <a:pos x="544" y="0"/>
                  </a:cxn>
                  <a:cxn ang="0">
                    <a:pos x="521" y="0"/>
                  </a:cxn>
                  <a:cxn ang="0">
                    <a:pos x="499" y="22"/>
                  </a:cxn>
                  <a:cxn ang="0">
                    <a:pos x="499" y="502"/>
                  </a:cxn>
                  <a:cxn ang="0">
                    <a:pos x="22" y="502"/>
                  </a:cxn>
                  <a:cxn ang="0">
                    <a:pos x="0" y="524"/>
                  </a:cxn>
                  <a:cxn ang="0">
                    <a:pos x="0" y="546"/>
                  </a:cxn>
                  <a:cxn ang="0">
                    <a:pos x="22" y="568"/>
                  </a:cxn>
                  <a:cxn ang="0">
                    <a:pos x="499" y="568"/>
                  </a:cxn>
                  <a:cxn ang="0">
                    <a:pos x="499" y="1048"/>
                  </a:cxn>
                  <a:cxn ang="0">
                    <a:pos x="521" y="1070"/>
                  </a:cxn>
                  <a:cxn ang="0">
                    <a:pos x="544" y="1070"/>
                  </a:cxn>
                  <a:cxn ang="0">
                    <a:pos x="566" y="1048"/>
                  </a:cxn>
                  <a:cxn ang="0">
                    <a:pos x="566" y="1014"/>
                  </a:cxn>
                  <a:cxn ang="0">
                    <a:pos x="566" y="568"/>
                  </a:cxn>
                </a:cxnLst>
                <a:rect l="0" t="0" r="r" b="b"/>
                <a:pathLst>
                  <a:path w="1065" h="1070">
                    <a:moveTo>
                      <a:pt x="566" y="568"/>
                    </a:moveTo>
                    <a:lnTo>
                      <a:pt x="1043" y="568"/>
                    </a:lnTo>
                    <a:lnTo>
                      <a:pt x="1065" y="546"/>
                    </a:lnTo>
                    <a:lnTo>
                      <a:pt x="1065" y="524"/>
                    </a:lnTo>
                    <a:lnTo>
                      <a:pt x="1043" y="502"/>
                    </a:lnTo>
                    <a:lnTo>
                      <a:pt x="566" y="502"/>
                    </a:lnTo>
                    <a:lnTo>
                      <a:pt x="566" y="22"/>
                    </a:lnTo>
                    <a:lnTo>
                      <a:pt x="544" y="0"/>
                    </a:lnTo>
                    <a:lnTo>
                      <a:pt x="521" y="0"/>
                    </a:lnTo>
                    <a:lnTo>
                      <a:pt x="499" y="22"/>
                    </a:lnTo>
                    <a:lnTo>
                      <a:pt x="499" y="502"/>
                    </a:lnTo>
                    <a:lnTo>
                      <a:pt x="22" y="502"/>
                    </a:lnTo>
                    <a:lnTo>
                      <a:pt x="0" y="524"/>
                    </a:lnTo>
                    <a:lnTo>
                      <a:pt x="0" y="546"/>
                    </a:lnTo>
                    <a:lnTo>
                      <a:pt x="22" y="568"/>
                    </a:lnTo>
                    <a:lnTo>
                      <a:pt x="499" y="568"/>
                    </a:lnTo>
                    <a:lnTo>
                      <a:pt x="499" y="1048"/>
                    </a:lnTo>
                    <a:lnTo>
                      <a:pt x="521" y="1070"/>
                    </a:lnTo>
                    <a:lnTo>
                      <a:pt x="544" y="1070"/>
                    </a:lnTo>
                    <a:lnTo>
                      <a:pt x="566" y="1048"/>
                    </a:lnTo>
                    <a:lnTo>
                      <a:pt x="566" y="1014"/>
                    </a:lnTo>
                    <a:lnTo>
                      <a:pt x="566" y="5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7" name="Freeform 201"/>
              <p:cNvSpPr>
                <a:spLocks noEditPoints="1"/>
              </p:cNvSpPr>
              <p:nvPr/>
            </p:nvSpPr>
            <p:spPr bwMode="auto">
              <a:xfrm>
                <a:off x="25259" y="19930"/>
                <a:ext cx="1110" cy="1170"/>
              </a:xfrm>
              <a:custGeom>
                <a:avLst/>
                <a:gdLst/>
                <a:ahLst/>
                <a:cxnLst>
                  <a:cxn ang="0">
                    <a:pos x="1110" y="434"/>
                  </a:cxn>
                  <a:cxn ang="0">
                    <a:pos x="1087" y="289"/>
                  </a:cxn>
                  <a:cxn ang="0">
                    <a:pos x="1032" y="167"/>
                  </a:cxn>
                  <a:cxn ang="0">
                    <a:pos x="943" y="78"/>
                  </a:cxn>
                  <a:cxn ang="0">
                    <a:pos x="832" y="22"/>
                  </a:cxn>
                  <a:cxn ang="0">
                    <a:pos x="699" y="0"/>
                  </a:cxn>
                  <a:cxn ang="0">
                    <a:pos x="488" y="44"/>
                  </a:cxn>
                  <a:cxn ang="0">
                    <a:pos x="300" y="156"/>
                  </a:cxn>
                  <a:cxn ang="0">
                    <a:pos x="145" y="323"/>
                  </a:cxn>
                  <a:cxn ang="0">
                    <a:pos x="45" y="523"/>
                  </a:cxn>
                  <a:cxn ang="0">
                    <a:pos x="0" y="746"/>
                  </a:cxn>
                  <a:cxn ang="0">
                    <a:pos x="22" y="891"/>
                  </a:cxn>
                  <a:cxn ang="0">
                    <a:pos x="78" y="1014"/>
                  </a:cxn>
                  <a:cxn ang="0">
                    <a:pos x="167" y="1103"/>
                  </a:cxn>
                  <a:cxn ang="0">
                    <a:pos x="278" y="1147"/>
                  </a:cxn>
                  <a:cxn ang="0">
                    <a:pos x="411" y="1170"/>
                  </a:cxn>
                  <a:cxn ang="0">
                    <a:pos x="577" y="1147"/>
                  </a:cxn>
                  <a:cxn ang="0">
                    <a:pos x="743" y="1069"/>
                  </a:cxn>
                  <a:cxn ang="0">
                    <a:pos x="888" y="947"/>
                  </a:cxn>
                  <a:cxn ang="0">
                    <a:pos x="999" y="802"/>
                  </a:cxn>
                  <a:cxn ang="0">
                    <a:pos x="1076" y="624"/>
                  </a:cxn>
                  <a:cxn ang="0">
                    <a:pos x="1110" y="434"/>
                  </a:cxn>
                  <a:cxn ang="0">
                    <a:pos x="422" y="1125"/>
                  </a:cxn>
                  <a:cxn ang="0">
                    <a:pos x="311" y="1103"/>
                  </a:cxn>
                  <a:cxn ang="0">
                    <a:pos x="222" y="1036"/>
                  </a:cxn>
                  <a:cxn ang="0">
                    <a:pos x="167" y="936"/>
                  </a:cxn>
                  <a:cxn ang="0">
                    <a:pos x="145" y="791"/>
                  </a:cxn>
                  <a:cxn ang="0">
                    <a:pos x="156" y="713"/>
                  </a:cxn>
                  <a:cxn ang="0">
                    <a:pos x="178" y="590"/>
                  </a:cxn>
                  <a:cxn ang="0">
                    <a:pos x="222" y="445"/>
                  </a:cxn>
                  <a:cxn ang="0">
                    <a:pos x="300" y="289"/>
                  </a:cxn>
                  <a:cxn ang="0">
                    <a:pos x="422" y="156"/>
                  </a:cxn>
                  <a:cxn ang="0">
                    <a:pos x="555" y="66"/>
                  </a:cxn>
                  <a:cxn ang="0">
                    <a:pos x="688" y="44"/>
                  </a:cxn>
                  <a:cxn ang="0">
                    <a:pos x="766" y="55"/>
                  </a:cxn>
                  <a:cxn ang="0">
                    <a:pos x="843" y="89"/>
                  </a:cxn>
                  <a:cxn ang="0">
                    <a:pos x="910" y="156"/>
                  </a:cxn>
                  <a:cxn ang="0">
                    <a:pos x="943" y="245"/>
                  </a:cxn>
                  <a:cxn ang="0">
                    <a:pos x="965" y="378"/>
                  </a:cxn>
                  <a:cxn ang="0">
                    <a:pos x="954" y="490"/>
                  </a:cxn>
                  <a:cxn ang="0">
                    <a:pos x="921" y="624"/>
                  </a:cxn>
                  <a:cxn ang="0">
                    <a:pos x="866" y="780"/>
                  </a:cxn>
                  <a:cxn ang="0">
                    <a:pos x="766" y="936"/>
                  </a:cxn>
                  <a:cxn ang="0">
                    <a:pos x="666" y="1025"/>
                  </a:cxn>
                  <a:cxn ang="0">
                    <a:pos x="555" y="1103"/>
                  </a:cxn>
                  <a:cxn ang="0">
                    <a:pos x="422" y="1125"/>
                  </a:cxn>
                </a:cxnLst>
                <a:rect l="0" t="0" r="r" b="b"/>
                <a:pathLst>
                  <a:path w="1110" h="1170">
                    <a:moveTo>
                      <a:pt x="1110" y="434"/>
                    </a:moveTo>
                    <a:lnTo>
                      <a:pt x="1087" y="289"/>
                    </a:lnTo>
                    <a:lnTo>
                      <a:pt x="1032" y="167"/>
                    </a:lnTo>
                    <a:lnTo>
                      <a:pt x="943" y="78"/>
                    </a:lnTo>
                    <a:lnTo>
                      <a:pt x="832" y="22"/>
                    </a:lnTo>
                    <a:lnTo>
                      <a:pt x="699" y="0"/>
                    </a:lnTo>
                    <a:lnTo>
                      <a:pt x="488" y="44"/>
                    </a:lnTo>
                    <a:lnTo>
                      <a:pt x="300" y="156"/>
                    </a:lnTo>
                    <a:lnTo>
                      <a:pt x="145" y="323"/>
                    </a:lnTo>
                    <a:lnTo>
                      <a:pt x="45" y="523"/>
                    </a:lnTo>
                    <a:lnTo>
                      <a:pt x="0" y="746"/>
                    </a:lnTo>
                    <a:lnTo>
                      <a:pt x="22" y="891"/>
                    </a:lnTo>
                    <a:lnTo>
                      <a:pt x="78" y="1014"/>
                    </a:lnTo>
                    <a:lnTo>
                      <a:pt x="167" y="1103"/>
                    </a:lnTo>
                    <a:lnTo>
                      <a:pt x="278" y="1147"/>
                    </a:lnTo>
                    <a:lnTo>
                      <a:pt x="411" y="1170"/>
                    </a:lnTo>
                    <a:lnTo>
                      <a:pt x="577" y="1147"/>
                    </a:lnTo>
                    <a:lnTo>
                      <a:pt x="743" y="1069"/>
                    </a:lnTo>
                    <a:lnTo>
                      <a:pt x="888" y="947"/>
                    </a:lnTo>
                    <a:lnTo>
                      <a:pt x="999" y="802"/>
                    </a:lnTo>
                    <a:lnTo>
                      <a:pt x="1076" y="624"/>
                    </a:lnTo>
                    <a:lnTo>
                      <a:pt x="1110" y="434"/>
                    </a:lnTo>
                    <a:close/>
                    <a:moveTo>
                      <a:pt x="422" y="1125"/>
                    </a:moveTo>
                    <a:lnTo>
                      <a:pt x="311" y="1103"/>
                    </a:lnTo>
                    <a:lnTo>
                      <a:pt x="222" y="1036"/>
                    </a:lnTo>
                    <a:lnTo>
                      <a:pt x="167" y="936"/>
                    </a:lnTo>
                    <a:lnTo>
                      <a:pt x="145" y="791"/>
                    </a:lnTo>
                    <a:lnTo>
                      <a:pt x="156" y="713"/>
                    </a:lnTo>
                    <a:lnTo>
                      <a:pt x="178" y="590"/>
                    </a:lnTo>
                    <a:lnTo>
                      <a:pt x="222" y="445"/>
                    </a:lnTo>
                    <a:lnTo>
                      <a:pt x="300" y="289"/>
                    </a:lnTo>
                    <a:lnTo>
                      <a:pt x="422" y="156"/>
                    </a:lnTo>
                    <a:lnTo>
                      <a:pt x="555" y="66"/>
                    </a:lnTo>
                    <a:lnTo>
                      <a:pt x="688" y="44"/>
                    </a:lnTo>
                    <a:lnTo>
                      <a:pt x="766" y="55"/>
                    </a:lnTo>
                    <a:lnTo>
                      <a:pt x="843" y="89"/>
                    </a:lnTo>
                    <a:lnTo>
                      <a:pt x="910" y="156"/>
                    </a:lnTo>
                    <a:lnTo>
                      <a:pt x="943" y="245"/>
                    </a:lnTo>
                    <a:lnTo>
                      <a:pt x="965" y="378"/>
                    </a:lnTo>
                    <a:lnTo>
                      <a:pt x="954" y="490"/>
                    </a:lnTo>
                    <a:lnTo>
                      <a:pt x="921" y="624"/>
                    </a:lnTo>
                    <a:lnTo>
                      <a:pt x="866" y="780"/>
                    </a:lnTo>
                    <a:lnTo>
                      <a:pt x="766" y="936"/>
                    </a:lnTo>
                    <a:lnTo>
                      <a:pt x="666" y="1025"/>
                    </a:lnTo>
                    <a:lnTo>
                      <a:pt x="555" y="1103"/>
                    </a:lnTo>
                    <a:lnTo>
                      <a:pt x="422" y="11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8" name="Freeform 202"/>
              <p:cNvSpPr>
                <a:spLocks/>
              </p:cNvSpPr>
              <p:nvPr/>
            </p:nvSpPr>
            <p:spPr bwMode="auto">
              <a:xfrm>
                <a:off x="26601" y="19863"/>
                <a:ext cx="378" cy="1604"/>
              </a:xfrm>
              <a:custGeom>
                <a:avLst/>
                <a:gdLst/>
                <a:ahLst/>
                <a:cxnLst>
                  <a:cxn ang="0">
                    <a:pos x="378" y="1593"/>
                  </a:cxn>
                  <a:cxn ang="0">
                    <a:pos x="378" y="1582"/>
                  </a:cxn>
                  <a:cxn ang="0">
                    <a:pos x="367" y="1582"/>
                  </a:cxn>
                  <a:cxn ang="0">
                    <a:pos x="367" y="1571"/>
                  </a:cxn>
                  <a:cxn ang="0">
                    <a:pos x="344" y="1549"/>
                  </a:cxn>
                  <a:cxn ang="0">
                    <a:pos x="245" y="1415"/>
                  </a:cxn>
                  <a:cxn ang="0">
                    <a:pos x="167" y="1270"/>
                  </a:cxn>
                  <a:cxn ang="0">
                    <a:pos x="123" y="1114"/>
                  </a:cxn>
                  <a:cxn ang="0">
                    <a:pos x="100" y="958"/>
                  </a:cxn>
                  <a:cxn ang="0">
                    <a:pos x="100" y="802"/>
                  </a:cxn>
                  <a:cxn ang="0">
                    <a:pos x="111" y="590"/>
                  </a:cxn>
                  <a:cxn ang="0">
                    <a:pos x="156" y="390"/>
                  </a:cxn>
                  <a:cxn ang="0">
                    <a:pos x="233" y="200"/>
                  </a:cxn>
                  <a:cxn ang="0">
                    <a:pos x="355" y="44"/>
                  </a:cxn>
                  <a:cxn ang="0">
                    <a:pos x="378" y="22"/>
                  </a:cxn>
                  <a:cxn ang="0">
                    <a:pos x="378" y="11"/>
                  </a:cxn>
                  <a:cxn ang="0">
                    <a:pos x="367" y="0"/>
                  </a:cxn>
                  <a:cxn ang="0">
                    <a:pos x="355" y="0"/>
                  </a:cxn>
                  <a:cxn ang="0">
                    <a:pos x="333" y="11"/>
                  </a:cxn>
                  <a:cxn ang="0">
                    <a:pos x="233" y="111"/>
                  </a:cxn>
                  <a:cxn ang="0">
                    <a:pos x="167" y="200"/>
                  </a:cxn>
                  <a:cxn ang="0">
                    <a:pos x="100" y="312"/>
                  </a:cxn>
                  <a:cxn ang="0">
                    <a:pos x="45" y="490"/>
                  </a:cxn>
                  <a:cxn ang="0">
                    <a:pos x="12" y="657"/>
                  </a:cxn>
                  <a:cxn ang="0">
                    <a:pos x="0" y="802"/>
                  </a:cxn>
                  <a:cxn ang="0">
                    <a:pos x="12" y="947"/>
                  </a:cxn>
                  <a:cxn ang="0">
                    <a:pos x="45" y="1125"/>
                  </a:cxn>
                  <a:cxn ang="0">
                    <a:pos x="111" y="1304"/>
                  </a:cxn>
                  <a:cxn ang="0">
                    <a:pos x="189" y="1437"/>
                  </a:cxn>
                  <a:cxn ang="0">
                    <a:pos x="267" y="1526"/>
                  </a:cxn>
                  <a:cxn ang="0">
                    <a:pos x="322" y="1582"/>
                  </a:cxn>
                  <a:cxn ang="0">
                    <a:pos x="355" y="1604"/>
                  </a:cxn>
                  <a:cxn ang="0">
                    <a:pos x="367" y="1604"/>
                  </a:cxn>
                  <a:cxn ang="0">
                    <a:pos x="378" y="1593"/>
                  </a:cxn>
                </a:cxnLst>
                <a:rect l="0" t="0" r="r" b="b"/>
                <a:pathLst>
                  <a:path w="378" h="1604">
                    <a:moveTo>
                      <a:pt x="378" y="1593"/>
                    </a:moveTo>
                    <a:lnTo>
                      <a:pt x="378" y="1582"/>
                    </a:lnTo>
                    <a:lnTo>
                      <a:pt x="367" y="1582"/>
                    </a:lnTo>
                    <a:lnTo>
                      <a:pt x="367" y="1571"/>
                    </a:lnTo>
                    <a:lnTo>
                      <a:pt x="344" y="1549"/>
                    </a:lnTo>
                    <a:lnTo>
                      <a:pt x="245" y="1415"/>
                    </a:lnTo>
                    <a:lnTo>
                      <a:pt x="167" y="1270"/>
                    </a:lnTo>
                    <a:lnTo>
                      <a:pt x="123" y="1114"/>
                    </a:lnTo>
                    <a:lnTo>
                      <a:pt x="100" y="958"/>
                    </a:lnTo>
                    <a:lnTo>
                      <a:pt x="100" y="802"/>
                    </a:lnTo>
                    <a:lnTo>
                      <a:pt x="111" y="590"/>
                    </a:lnTo>
                    <a:lnTo>
                      <a:pt x="156" y="390"/>
                    </a:lnTo>
                    <a:lnTo>
                      <a:pt x="233" y="200"/>
                    </a:lnTo>
                    <a:lnTo>
                      <a:pt x="355" y="44"/>
                    </a:lnTo>
                    <a:lnTo>
                      <a:pt x="378" y="22"/>
                    </a:lnTo>
                    <a:lnTo>
                      <a:pt x="378" y="11"/>
                    </a:lnTo>
                    <a:lnTo>
                      <a:pt x="367" y="0"/>
                    </a:lnTo>
                    <a:lnTo>
                      <a:pt x="355" y="0"/>
                    </a:lnTo>
                    <a:lnTo>
                      <a:pt x="333" y="11"/>
                    </a:lnTo>
                    <a:lnTo>
                      <a:pt x="233" y="111"/>
                    </a:lnTo>
                    <a:lnTo>
                      <a:pt x="167" y="200"/>
                    </a:lnTo>
                    <a:lnTo>
                      <a:pt x="100" y="312"/>
                    </a:lnTo>
                    <a:lnTo>
                      <a:pt x="45" y="490"/>
                    </a:lnTo>
                    <a:lnTo>
                      <a:pt x="12" y="657"/>
                    </a:lnTo>
                    <a:lnTo>
                      <a:pt x="0" y="802"/>
                    </a:lnTo>
                    <a:lnTo>
                      <a:pt x="12" y="947"/>
                    </a:lnTo>
                    <a:lnTo>
                      <a:pt x="45" y="1125"/>
                    </a:lnTo>
                    <a:lnTo>
                      <a:pt x="111" y="1304"/>
                    </a:lnTo>
                    <a:lnTo>
                      <a:pt x="189" y="1437"/>
                    </a:lnTo>
                    <a:lnTo>
                      <a:pt x="267" y="1526"/>
                    </a:lnTo>
                    <a:lnTo>
                      <a:pt x="322" y="1582"/>
                    </a:lnTo>
                    <a:lnTo>
                      <a:pt x="355" y="1604"/>
                    </a:lnTo>
                    <a:lnTo>
                      <a:pt x="367" y="1604"/>
                    </a:lnTo>
                    <a:lnTo>
                      <a:pt x="378" y="159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79" name="Freeform 203"/>
              <p:cNvSpPr>
                <a:spLocks/>
              </p:cNvSpPr>
              <p:nvPr/>
            </p:nvSpPr>
            <p:spPr bwMode="auto">
              <a:xfrm>
                <a:off x="27112" y="20353"/>
                <a:ext cx="1309" cy="735"/>
              </a:xfrm>
              <a:custGeom>
                <a:avLst/>
                <a:gdLst/>
                <a:ahLst/>
                <a:cxnLst>
                  <a:cxn ang="0">
                    <a:pos x="88" y="680"/>
                  </a:cxn>
                  <a:cxn ang="0">
                    <a:pos x="133" y="735"/>
                  </a:cxn>
                  <a:cxn ang="0">
                    <a:pos x="177" y="702"/>
                  </a:cxn>
                  <a:cxn ang="0">
                    <a:pos x="199" y="657"/>
                  </a:cxn>
                  <a:cxn ang="0">
                    <a:pos x="222" y="568"/>
                  </a:cxn>
                  <a:cxn ang="0">
                    <a:pos x="277" y="312"/>
                  </a:cxn>
                  <a:cxn ang="0">
                    <a:pos x="299" y="245"/>
                  </a:cxn>
                  <a:cxn ang="0">
                    <a:pos x="388" y="123"/>
                  </a:cxn>
                  <a:cxn ang="0">
                    <a:pos x="599" y="45"/>
                  </a:cxn>
                  <a:cxn ang="0">
                    <a:pos x="643" y="189"/>
                  </a:cxn>
                  <a:cxn ang="0">
                    <a:pos x="599" y="412"/>
                  </a:cxn>
                  <a:cxn ang="0">
                    <a:pos x="565" y="524"/>
                  </a:cxn>
                  <a:cxn ang="0">
                    <a:pos x="543" y="591"/>
                  </a:cxn>
                  <a:cxn ang="0">
                    <a:pos x="532" y="680"/>
                  </a:cxn>
                  <a:cxn ang="0">
                    <a:pos x="577" y="735"/>
                  </a:cxn>
                  <a:cxn ang="0">
                    <a:pos x="632" y="669"/>
                  </a:cxn>
                  <a:cxn ang="0">
                    <a:pos x="699" y="435"/>
                  </a:cxn>
                  <a:cxn ang="0">
                    <a:pos x="787" y="167"/>
                  </a:cxn>
                  <a:cxn ang="0">
                    <a:pos x="1009" y="33"/>
                  </a:cxn>
                  <a:cxn ang="0">
                    <a:pos x="1076" y="67"/>
                  </a:cxn>
                  <a:cxn ang="0">
                    <a:pos x="1076" y="234"/>
                  </a:cxn>
                  <a:cxn ang="0">
                    <a:pos x="987" y="513"/>
                  </a:cxn>
                  <a:cxn ang="0">
                    <a:pos x="998" y="680"/>
                  </a:cxn>
                  <a:cxn ang="0">
                    <a:pos x="1098" y="735"/>
                  </a:cxn>
                  <a:cxn ang="0">
                    <a:pos x="1286" y="579"/>
                  </a:cxn>
                  <a:cxn ang="0">
                    <a:pos x="1286" y="468"/>
                  </a:cxn>
                  <a:cxn ang="0">
                    <a:pos x="1242" y="568"/>
                  </a:cxn>
                  <a:cxn ang="0">
                    <a:pos x="1109" y="691"/>
                  </a:cxn>
                  <a:cxn ang="0">
                    <a:pos x="1065" y="646"/>
                  </a:cxn>
                  <a:cxn ang="0">
                    <a:pos x="1098" y="524"/>
                  </a:cxn>
                  <a:cxn ang="0">
                    <a:pos x="1187" y="256"/>
                  </a:cxn>
                  <a:cxn ang="0">
                    <a:pos x="1109" y="22"/>
                  </a:cxn>
                  <a:cxn ang="0">
                    <a:pos x="821" y="78"/>
                  </a:cxn>
                  <a:cxn ang="0">
                    <a:pos x="743" y="111"/>
                  </a:cxn>
                  <a:cxn ang="0">
                    <a:pos x="599" y="0"/>
                  </a:cxn>
                  <a:cxn ang="0">
                    <a:pos x="399" y="56"/>
                  </a:cxn>
                  <a:cxn ang="0">
                    <a:pos x="310" y="100"/>
                  </a:cxn>
                  <a:cxn ang="0">
                    <a:pos x="210" y="11"/>
                  </a:cxn>
                  <a:cxn ang="0">
                    <a:pos x="88" y="33"/>
                  </a:cxn>
                  <a:cxn ang="0">
                    <a:pos x="55" y="89"/>
                  </a:cxn>
                  <a:cxn ang="0">
                    <a:pos x="11" y="189"/>
                  </a:cxn>
                  <a:cxn ang="0">
                    <a:pos x="0" y="256"/>
                  </a:cxn>
                  <a:cxn ang="0">
                    <a:pos x="33" y="256"/>
                  </a:cxn>
                  <a:cxn ang="0">
                    <a:pos x="77" y="134"/>
                  </a:cxn>
                  <a:cxn ang="0">
                    <a:pos x="177" y="33"/>
                  </a:cxn>
                  <a:cxn ang="0">
                    <a:pos x="210" y="178"/>
                  </a:cxn>
                  <a:cxn ang="0">
                    <a:pos x="100" y="613"/>
                  </a:cxn>
                </a:cxnLst>
                <a:rect l="0" t="0" r="r" b="b"/>
                <a:pathLst>
                  <a:path w="1309" h="735">
                    <a:moveTo>
                      <a:pt x="100" y="613"/>
                    </a:moveTo>
                    <a:lnTo>
                      <a:pt x="88" y="635"/>
                    </a:lnTo>
                    <a:lnTo>
                      <a:pt x="88" y="680"/>
                    </a:lnTo>
                    <a:lnTo>
                      <a:pt x="77" y="691"/>
                    </a:lnTo>
                    <a:lnTo>
                      <a:pt x="88" y="713"/>
                    </a:lnTo>
                    <a:lnTo>
                      <a:pt x="133" y="735"/>
                    </a:lnTo>
                    <a:lnTo>
                      <a:pt x="144" y="735"/>
                    </a:lnTo>
                    <a:lnTo>
                      <a:pt x="166" y="724"/>
                    </a:lnTo>
                    <a:lnTo>
                      <a:pt x="177" y="702"/>
                    </a:lnTo>
                    <a:lnTo>
                      <a:pt x="188" y="691"/>
                    </a:lnTo>
                    <a:lnTo>
                      <a:pt x="188" y="680"/>
                    </a:lnTo>
                    <a:lnTo>
                      <a:pt x="199" y="657"/>
                    </a:lnTo>
                    <a:lnTo>
                      <a:pt x="199" y="624"/>
                    </a:lnTo>
                    <a:lnTo>
                      <a:pt x="210" y="591"/>
                    </a:lnTo>
                    <a:lnTo>
                      <a:pt x="222" y="568"/>
                    </a:lnTo>
                    <a:lnTo>
                      <a:pt x="233" y="490"/>
                    </a:lnTo>
                    <a:lnTo>
                      <a:pt x="255" y="423"/>
                    </a:lnTo>
                    <a:lnTo>
                      <a:pt x="277" y="312"/>
                    </a:lnTo>
                    <a:lnTo>
                      <a:pt x="288" y="290"/>
                    </a:lnTo>
                    <a:lnTo>
                      <a:pt x="288" y="267"/>
                    </a:lnTo>
                    <a:lnTo>
                      <a:pt x="299" y="245"/>
                    </a:lnTo>
                    <a:lnTo>
                      <a:pt x="299" y="234"/>
                    </a:lnTo>
                    <a:lnTo>
                      <a:pt x="333" y="178"/>
                    </a:lnTo>
                    <a:lnTo>
                      <a:pt x="388" y="123"/>
                    </a:lnTo>
                    <a:lnTo>
                      <a:pt x="466" y="67"/>
                    </a:lnTo>
                    <a:lnTo>
                      <a:pt x="565" y="33"/>
                    </a:lnTo>
                    <a:lnTo>
                      <a:pt x="599" y="45"/>
                    </a:lnTo>
                    <a:lnTo>
                      <a:pt x="621" y="56"/>
                    </a:lnTo>
                    <a:lnTo>
                      <a:pt x="643" y="100"/>
                    </a:lnTo>
                    <a:lnTo>
                      <a:pt x="643" y="189"/>
                    </a:lnTo>
                    <a:lnTo>
                      <a:pt x="621" y="279"/>
                    </a:lnTo>
                    <a:lnTo>
                      <a:pt x="610" y="357"/>
                    </a:lnTo>
                    <a:lnTo>
                      <a:pt x="599" y="412"/>
                    </a:lnTo>
                    <a:lnTo>
                      <a:pt x="577" y="468"/>
                    </a:lnTo>
                    <a:lnTo>
                      <a:pt x="565" y="501"/>
                    </a:lnTo>
                    <a:lnTo>
                      <a:pt x="565" y="524"/>
                    </a:lnTo>
                    <a:lnTo>
                      <a:pt x="554" y="546"/>
                    </a:lnTo>
                    <a:lnTo>
                      <a:pt x="554" y="568"/>
                    </a:lnTo>
                    <a:lnTo>
                      <a:pt x="543" y="591"/>
                    </a:lnTo>
                    <a:lnTo>
                      <a:pt x="543" y="613"/>
                    </a:lnTo>
                    <a:lnTo>
                      <a:pt x="532" y="635"/>
                    </a:lnTo>
                    <a:lnTo>
                      <a:pt x="532" y="680"/>
                    </a:lnTo>
                    <a:lnTo>
                      <a:pt x="521" y="691"/>
                    </a:lnTo>
                    <a:lnTo>
                      <a:pt x="532" y="713"/>
                    </a:lnTo>
                    <a:lnTo>
                      <a:pt x="577" y="735"/>
                    </a:lnTo>
                    <a:lnTo>
                      <a:pt x="621" y="713"/>
                    </a:lnTo>
                    <a:lnTo>
                      <a:pt x="632" y="691"/>
                    </a:lnTo>
                    <a:lnTo>
                      <a:pt x="632" y="669"/>
                    </a:lnTo>
                    <a:lnTo>
                      <a:pt x="643" y="635"/>
                    </a:lnTo>
                    <a:lnTo>
                      <a:pt x="665" y="546"/>
                    </a:lnTo>
                    <a:lnTo>
                      <a:pt x="699" y="435"/>
                    </a:lnTo>
                    <a:lnTo>
                      <a:pt x="721" y="323"/>
                    </a:lnTo>
                    <a:lnTo>
                      <a:pt x="754" y="223"/>
                    </a:lnTo>
                    <a:lnTo>
                      <a:pt x="787" y="167"/>
                    </a:lnTo>
                    <a:lnTo>
                      <a:pt x="843" y="111"/>
                    </a:lnTo>
                    <a:lnTo>
                      <a:pt x="909" y="56"/>
                    </a:lnTo>
                    <a:lnTo>
                      <a:pt x="1009" y="33"/>
                    </a:lnTo>
                    <a:lnTo>
                      <a:pt x="1042" y="45"/>
                    </a:lnTo>
                    <a:lnTo>
                      <a:pt x="1054" y="56"/>
                    </a:lnTo>
                    <a:lnTo>
                      <a:pt x="1076" y="67"/>
                    </a:lnTo>
                    <a:lnTo>
                      <a:pt x="1087" y="100"/>
                    </a:lnTo>
                    <a:lnTo>
                      <a:pt x="1087" y="156"/>
                    </a:lnTo>
                    <a:lnTo>
                      <a:pt x="1076" y="234"/>
                    </a:lnTo>
                    <a:lnTo>
                      <a:pt x="1054" y="334"/>
                    </a:lnTo>
                    <a:lnTo>
                      <a:pt x="1020" y="435"/>
                    </a:lnTo>
                    <a:lnTo>
                      <a:pt x="987" y="513"/>
                    </a:lnTo>
                    <a:lnTo>
                      <a:pt x="976" y="546"/>
                    </a:lnTo>
                    <a:lnTo>
                      <a:pt x="976" y="646"/>
                    </a:lnTo>
                    <a:lnTo>
                      <a:pt x="998" y="680"/>
                    </a:lnTo>
                    <a:lnTo>
                      <a:pt x="1020" y="702"/>
                    </a:lnTo>
                    <a:lnTo>
                      <a:pt x="1065" y="724"/>
                    </a:lnTo>
                    <a:lnTo>
                      <a:pt x="1098" y="735"/>
                    </a:lnTo>
                    <a:lnTo>
                      <a:pt x="1176" y="713"/>
                    </a:lnTo>
                    <a:lnTo>
                      <a:pt x="1242" y="646"/>
                    </a:lnTo>
                    <a:lnTo>
                      <a:pt x="1286" y="579"/>
                    </a:lnTo>
                    <a:lnTo>
                      <a:pt x="1309" y="513"/>
                    </a:lnTo>
                    <a:lnTo>
                      <a:pt x="1309" y="468"/>
                    </a:lnTo>
                    <a:lnTo>
                      <a:pt x="1286" y="468"/>
                    </a:lnTo>
                    <a:lnTo>
                      <a:pt x="1275" y="479"/>
                    </a:lnTo>
                    <a:lnTo>
                      <a:pt x="1264" y="501"/>
                    </a:lnTo>
                    <a:lnTo>
                      <a:pt x="1242" y="568"/>
                    </a:lnTo>
                    <a:lnTo>
                      <a:pt x="1209" y="624"/>
                    </a:lnTo>
                    <a:lnTo>
                      <a:pt x="1164" y="680"/>
                    </a:lnTo>
                    <a:lnTo>
                      <a:pt x="1109" y="691"/>
                    </a:lnTo>
                    <a:lnTo>
                      <a:pt x="1087" y="691"/>
                    </a:lnTo>
                    <a:lnTo>
                      <a:pt x="1065" y="669"/>
                    </a:lnTo>
                    <a:lnTo>
                      <a:pt x="1065" y="646"/>
                    </a:lnTo>
                    <a:lnTo>
                      <a:pt x="1076" y="602"/>
                    </a:lnTo>
                    <a:lnTo>
                      <a:pt x="1087" y="568"/>
                    </a:lnTo>
                    <a:lnTo>
                      <a:pt x="1098" y="524"/>
                    </a:lnTo>
                    <a:lnTo>
                      <a:pt x="1120" y="446"/>
                    </a:lnTo>
                    <a:lnTo>
                      <a:pt x="1153" y="357"/>
                    </a:lnTo>
                    <a:lnTo>
                      <a:pt x="1187" y="256"/>
                    </a:lnTo>
                    <a:lnTo>
                      <a:pt x="1198" y="178"/>
                    </a:lnTo>
                    <a:lnTo>
                      <a:pt x="1176" y="89"/>
                    </a:lnTo>
                    <a:lnTo>
                      <a:pt x="1109" y="22"/>
                    </a:lnTo>
                    <a:lnTo>
                      <a:pt x="1009" y="0"/>
                    </a:lnTo>
                    <a:lnTo>
                      <a:pt x="898" y="22"/>
                    </a:lnTo>
                    <a:lnTo>
                      <a:pt x="821" y="78"/>
                    </a:lnTo>
                    <a:lnTo>
                      <a:pt x="754" y="156"/>
                    </a:lnTo>
                    <a:lnTo>
                      <a:pt x="754" y="134"/>
                    </a:lnTo>
                    <a:lnTo>
                      <a:pt x="743" y="111"/>
                    </a:lnTo>
                    <a:lnTo>
                      <a:pt x="699" y="45"/>
                    </a:lnTo>
                    <a:lnTo>
                      <a:pt x="665" y="22"/>
                    </a:lnTo>
                    <a:lnTo>
                      <a:pt x="599" y="0"/>
                    </a:lnTo>
                    <a:lnTo>
                      <a:pt x="565" y="0"/>
                    </a:lnTo>
                    <a:lnTo>
                      <a:pt x="466" y="22"/>
                    </a:lnTo>
                    <a:lnTo>
                      <a:pt x="399" y="56"/>
                    </a:lnTo>
                    <a:lnTo>
                      <a:pt x="344" y="100"/>
                    </a:lnTo>
                    <a:lnTo>
                      <a:pt x="321" y="145"/>
                    </a:lnTo>
                    <a:lnTo>
                      <a:pt x="310" y="100"/>
                    </a:lnTo>
                    <a:lnTo>
                      <a:pt x="266" y="33"/>
                    </a:lnTo>
                    <a:lnTo>
                      <a:pt x="244" y="22"/>
                    </a:lnTo>
                    <a:lnTo>
                      <a:pt x="210" y="11"/>
                    </a:lnTo>
                    <a:lnTo>
                      <a:pt x="166" y="0"/>
                    </a:lnTo>
                    <a:lnTo>
                      <a:pt x="133" y="11"/>
                    </a:lnTo>
                    <a:lnTo>
                      <a:pt x="88" y="33"/>
                    </a:lnTo>
                    <a:lnTo>
                      <a:pt x="77" y="56"/>
                    </a:lnTo>
                    <a:lnTo>
                      <a:pt x="55" y="78"/>
                    </a:lnTo>
                    <a:lnTo>
                      <a:pt x="55" y="89"/>
                    </a:lnTo>
                    <a:lnTo>
                      <a:pt x="44" y="123"/>
                    </a:lnTo>
                    <a:lnTo>
                      <a:pt x="22" y="156"/>
                    </a:lnTo>
                    <a:lnTo>
                      <a:pt x="11" y="189"/>
                    </a:lnTo>
                    <a:lnTo>
                      <a:pt x="11" y="223"/>
                    </a:lnTo>
                    <a:lnTo>
                      <a:pt x="0" y="245"/>
                    </a:lnTo>
                    <a:lnTo>
                      <a:pt x="0" y="256"/>
                    </a:lnTo>
                    <a:lnTo>
                      <a:pt x="11" y="267"/>
                    </a:lnTo>
                    <a:lnTo>
                      <a:pt x="33" y="267"/>
                    </a:lnTo>
                    <a:lnTo>
                      <a:pt x="33" y="256"/>
                    </a:lnTo>
                    <a:lnTo>
                      <a:pt x="44" y="245"/>
                    </a:lnTo>
                    <a:lnTo>
                      <a:pt x="44" y="234"/>
                    </a:lnTo>
                    <a:lnTo>
                      <a:pt x="77" y="134"/>
                    </a:lnTo>
                    <a:lnTo>
                      <a:pt x="111" y="67"/>
                    </a:lnTo>
                    <a:lnTo>
                      <a:pt x="166" y="33"/>
                    </a:lnTo>
                    <a:lnTo>
                      <a:pt x="177" y="33"/>
                    </a:lnTo>
                    <a:lnTo>
                      <a:pt x="199" y="56"/>
                    </a:lnTo>
                    <a:lnTo>
                      <a:pt x="210" y="78"/>
                    </a:lnTo>
                    <a:lnTo>
                      <a:pt x="210" y="178"/>
                    </a:lnTo>
                    <a:lnTo>
                      <a:pt x="199" y="201"/>
                    </a:lnTo>
                    <a:lnTo>
                      <a:pt x="188" y="245"/>
                    </a:lnTo>
                    <a:lnTo>
                      <a:pt x="100" y="6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0380" name="Freeform 204"/>
              <p:cNvSpPr>
                <a:spLocks/>
              </p:cNvSpPr>
              <p:nvPr/>
            </p:nvSpPr>
            <p:spPr bwMode="auto">
              <a:xfrm>
                <a:off x="28565" y="19863"/>
                <a:ext cx="377" cy="1604"/>
              </a:xfrm>
              <a:custGeom>
                <a:avLst/>
                <a:gdLst/>
                <a:ahLst/>
                <a:cxnLst>
                  <a:cxn ang="0">
                    <a:pos x="377" y="802"/>
                  </a:cxn>
                  <a:cxn ang="0">
                    <a:pos x="366" y="657"/>
                  </a:cxn>
                  <a:cxn ang="0">
                    <a:pos x="333" y="479"/>
                  </a:cxn>
                  <a:cxn ang="0">
                    <a:pos x="266" y="301"/>
                  </a:cxn>
                  <a:cxn ang="0">
                    <a:pos x="188" y="167"/>
                  </a:cxn>
                  <a:cxn ang="0">
                    <a:pos x="111" y="78"/>
                  </a:cxn>
                  <a:cxn ang="0">
                    <a:pos x="55" y="22"/>
                  </a:cxn>
                  <a:cxn ang="0">
                    <a:pos x="22" y="0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22"/>
                  </a:cxn>
                  <a:cxn ang="0">
                    <a:pos x="11" y="22"/>
                  </a:cxn>
                  <a:cxn ang="0">
                    <a:pos x="11" y="33"/>
                  </a:cxn>
                  <a:cxn ang="0">
                    <a:pos x="33" y="55"/>
                  </a:cxn>
                  <a:cxn ang="0">
                    <a:pos x="133" y="189"/>
                  </a:cxn>
                  <a:cxn ang="0">
                    <a:pos x="211" y="356"/>
                  </a:cxn>
                  <a:cxn ang="0">
                    <a:pos x="266" y="568"/>
                  </a:cxn>
                  <a:cxn ang="0">
                    <a:pos x="277" y="802"/>
                  </a:cxn>
                  <a:cxn ang="0">
                    <a:pos x="266" y="1003"/>
                  </a:cxn>
                  <a:cxn ang="0">
                    <a:pos x="222" y="1203"/>
                  </a:cxn>
                  <a:cxn ang="0">
                    <a:pos x="144" y="1393"/>
                  </a:cxn>
                  <a:cxn ang="0">
                    <a:pos x="22" y="1560"/>
                  </a:cxn>
                  <a:cxn ang="0">
                    <a:pos x="0" y="1582"/>
                  </a:cxn>
                  <a:cxn ang="0">
                    <a:pos x="0" y="1593"/>
                  </a:cxn>
                  <a:cxn ang="0">
                    <a:pos x="11" y="1604"/>
                  </a:cxn>
                  <a:cxn ang="0">
                    <a:pos x="22" y="1604"/>
                  </a:cxn>
                  <a:cxn ang="0">
                    <a:pos x="44" y="1593"/>
                  </a:cxn>
                  <a:cxn ang="0">
                    <a:pos x="144" y="1493"/>
                  </a:cxn>
                  <a:cxn ang="0">
                    <a:pos x="211" y="1404"/>
                  </a:cxn>
                  <a:cxn ang="0">
                    <a:pos x="277" y="1292"/>
                  </a:cxn>
                  <a:cxn ang="0">
                    <a:pos x="333" y="1114"/>
                  </a:cxn>
                  <a:cxn ang="0">
                    <a:pos x="366" y="947"/>
                  </a:cxn>
                  <a:cxn ang="0">
                    <a:pos x="377" y="802"/>
                  </a:cxn>
                </a:cxnLst>
                <a:rect l="0" t="0" r="r" b="b"/>
                <a:pathLst>
                  <a:path w="377" h="1604">
                    <a:moveTo>
                      <a:pt x="377" y="802"/>
                    </a:moveTo>
                    <a:lnTo>
                      <a:pt x="366" y="657"/>
                    </a:lnTo>
                    <a:lnTo>
                      <a:pt x="333" y="479"/>
                    </a:lnTo>
                    <a:lnTo>
                      <a:pt x="266" y="301"/>
                    </a:lnTo>
                    <a:lnTo>
                      <a:pt x="188" y="167"/>
                    </a:lnTo>
                    <a:lnTo>
                      <a:pt x="111" y="78"/>
                    </a:lnTo>
                    <a:lnTo>
                      <a:pt x="55" y="22"/>
                    </a:lnTo>
                    <a:lnTo>
                      <a:pt x="22" y="0"/>
                    </a:lnTo>
                    <a:lnTo>
                      <a:pt x="11" y="0"/>
                    </a:lnTo>
                    <a:lnTo>
                      <a:pt x="0" y="11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1" y="33"/>
                    </a:lnTo>
                    <a:lnTo>
                      <a:pt x="33" y="55"/>
                    </a:lnTo>
                    <a:lnTo>
                      <a:pt x="133" y="189"/>
                    </a:lnTo>
                    <a:lnTo>
                      <a:pt x="211" y="356"/>
                    </a:lnTo>
                    <a:lnTo>
                      <a:pt x="266" y="568"/>
                    </a:lnTo>
                    <a:lnTo>
                      <a:pt x="277" y="802"/>
                    </a:lnTo>
                    <a:lnTo>
                      <a:pt x="266" y="1003"/>
                    </a:lnTo>
                    <a:lnTo>
                      <a:pt x="222" y="1203"/>
                    </a:lnTo>
                    <a:lnTo>
                      <a:pt x="144" y="1393"/>
                    </a:lnTo>
                    <a:lnTo>
                      <a:pt x="22" y="1560"/>
                    </a:lnTo>
                    <a:lnTo>
                      <a:pt x="0" y="1582"/>
                    </a:lnTo>
                    <a:lnTo>
                      <a:pt x="0" y="1593"/>
                    </a:lnTo>
                    <a:lnTo>
                      <a:pt x="11" y="1604"/>
                    </a:lnTo>
                    <a:lnTo>
                      <a:pt x="22" y="1604"/>
                    </a:lnTo>
                    <a:lnTo>
                      <a:pt x="44" y="1593"/>
                    </a:lnTo>
                    <a:lnTo>
                      <a:pt x="144" y="1493"/>
                    </a:lnTo>
                    <a:lnTo>
                      <a:pt x="211" y="1404"/>
                    </a:lnTo>
                    <a:lnTo>
                      <a:pt x="277" y="1292"/>
                    </a:lnTo>
                    <a:lnTo>
                      <a:pt x="333" y="1114"/>
                    </a:lnTo>
                    <a:lnTo>
                      <a:pt x="366" y="947"/>
                    </a:lnTo>
                    <a:lnTo>
                      <a:pt x="377" y="8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50382" name="Freeform 206"/>
            <p:cNvSpPr>
              <a:spLocks/>
            </p:cNvSpPr>
            <p:nvPr/>
          </p:nvSpPr>
          <p:spPr bwMode="auto">
            <a:xfrm>
              <a:off x="29230" y="20899"/>
              <a:ext cx="178" cy="167"/>
            </a:xfrm>
            <a:custGeom>
              <a:avLst/>
              <a:gdLst/>
              <a:ahLst/>
              <a:cxnLst>
                <a:cxn ang="0">
                  <a:pos x="178" y="78"/>
                </a:cxn>
                <a:cxn ang="0">
                  <a:pos x="167" y="45"/>
                </a:cxn>
                <a:cxn ang="0">
                  <a:pos x="122" y="0"/>
                </a:cxn>
                <a:cxn ang="0">
                  <a:pos x="56" y="0"/>
                </a:cxn>
                <a:cxn ang="0">
                  <a:pos x="11" y="45"/>
                </a:cxn>
                <a:cxn ang="0">
                  <a:pos x="0" y="78"/>
                </a:cxn>
                <a:cxn ang="0">
                  <a:pos x="11" y="111"/>
                </a:cxn>
                <a:cxn ang="0">
                  <a:pos x="34" y="145"/>
                </a:cxn>
                <a:cxn ang="0">
                  <a:pos x="56" y="156"/>
                </a:cxn>
                <a:cxn ang="0">
                  <a:pos x="89" y="167"/>
                </a:cxn>
                <a:cxn ang="0">
                  <a:pos x="122" y="156"/>
                </a:cxn>
                <a:cxn ang="0">
                  <a:pos x="145" y="145"/>
                </a:cxn>
                <a:cxn ang="0">
                  <a:pos x="167" y="111"/>
                </a:cxn>
                <a:cxn ang="0">
                  <a:pos x="178" y="78"/>
                </a:cxn>
              </a:cxnLst>
              <a:rect l="0" t="0" r="r" b="b"/>
              <a:pathLst>
                <a:path w="178" h="167">
                  <a:moveTo>
                    <a:pt x="178" y="78"/>
                  </a:moveTo>
                  <a:lnTo>
                    <a:pt x="167" y="45"/>
                  </a:lnTo>
                  <a:lnTo>
                    <a:pt x="122" y="0"/>
                  </a:lnTo>
                  <a:lnTo>
                    <a:pt x="56" y="0"/>
                  </a:lnTo>
                  <a:lnTo>
                    <a:pt x="11" y="45"/>
                  </a:lnTo>
                  <a:lnTo>
                    <a:pt x="0" y="78"/>
                  </a:lnTo>
                  <a:lnTo>
                    <a:pt x="11" y="111"/>
                  </a:lnTo>
                  <a:lnTo>
                    <a:pt x="34" y="145"/>
                  </a:lnTo>
                  <a:lnTo>
                    <a:pt x="56" y="156"/>
                  </a:lnTo>
                  <a:lnTo>
                    <a:pt x="89" y="167"/>
                  </a:lnTo>
                  <a:lnTo>
                    <a:pt x="122" y="156"/>
                  </a:lnTo>
                  <a:lnTo>
                    <a:pt x="145" y="145"/>
                  </a:lnTo>
                  <a:lnTo>
                    <a:pt x="167" y="111"/>
                  </a:lnTo>
                  <a:lnTo>
                    <a:pt x="178" y="7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4098" name="Picture 2" descr="https://lh6.googleusercontent.com/XWZUwD4TjKv_VsJzeeAv-FA2G3s9hoOxPwPKqEWC0oPAVde774OKVcW8otkPm-LmnShfcdwAm5U6FJtxSpUVZSCQlB4qq3sqEzGwDYMtS00XsY3xp9h3FUiiu_mUV4jvyhrqGnOK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1"/>
          <a:stretch/>
        </p:blipFill>
        <p:spPr bwMode="auto">
          <a:xfrm>
            <a:off x="5602728" y="738520"/>
            <a:ext cx="3133633" cy="170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Kruskal’s</a:t>
            </a:r>
            <a:r>
              <a:rPr lang="en-US" altLang="zh-TW" dirty="0" smtClean="0"/>
              <a:t> algorithm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Joseph </a:t>
            </a:r>
            <a:r>
              <a:rPr lang="en-US" altLang="zh-TW" dirty="0" err="1"/>
              <a:t>Kruskal</a:t>
            </a:r>
            <a:endParaRPr lang="en-US" altLang="zh-TW" dirty="0"/>
          </a:p>
          <a:p>
            <a:r>
              <a:rPr lang="en-US" altLang="zh-TW" dirty="0" smtClean="0"/>
              <a:t>1928--2010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6147" name="Picture 3" descr="http://4.bp.blogspot.com/-gRjl6HA8UNc/VRwl9p73Y4I/AAAAAAAAACo/ukV3YrSSNZA/s1600/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99" y="3731096"/>
            <a:ext cx="1876425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2442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6C84-E7E6-4270-AB1C-B539212B44A9}" type="slidenum">
              <a:rPr lang="zh-TW" altLang="en-US"/>
              <a:pPr/>
              <a:t>17</a:t>
            </a:fld>
            <a:endParaRPr lang="en-US" altLang="zh-TW"/>
          </a:p>
        </p:txBody>
      </p:sp>
      <p:sp>
        <p:nvSpPr>
          <p:cNvPr id="199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Kruskal’s algorithm</a:t>
            </a:r>
          </a:p>
        </p:txBody>
      </p:sp>
      <p:sp>
        <p:nvSpPr>
          <p:cNvPr id="199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36224"/>
            <a:ext cx="7067128" cy="43891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/>
              <a:t>For each node </a:t>
            </a:r>
            <a:r>
              <a:rPr lang="en-US" altLang="zh-TW" sz="2800" i="1" dirty="0"/>
              <a:t>u</a:t>
            </a:r>
            <a:endParaRPr lang="en-US" altLang="zh-TW" sz="2800" dirty="0"/>
          </a:p>
          <a:p>
            <a:pPr lvl="1">
              <a:lnSpc>
                <a:spcPct val="90000"/>
              </a:lnSpc>
            </a:pPr>
            <a:r>
              <a:rPr lang="en-US" altLang="zh-TW" sz="2800" dirty="0"/>
              <a:t>Make-set(</a:t>
            </a:r>
            <a:r>
              <a:rPr lang="en-US" altLang="zh-TW" sz="2800" i="1" dirty="0"/>
              <a:t>u</a:t>
            </a:r>
            <a:r>
              <a:rPr lang="en-US" altLang="zh-TW" sz="2800" dirty="0"/>
              <a:t>): create a set consisting of </a:t>
            </a:r>
            <a:r>
              <a:rPr lang="en-US" altLang="zh-TW" sz="2800" i="1" dirty="0"/>
              <a:t>u</a:t>
            </a:r>
            <a:r>
              <a:rPr lang="en-US" altLang="zh-TW" sz="28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800" dirty="0"/>
              <a:t>For each edge (</a:t>
            </a:r>
            <a:r>
              <a:rPr lang="en-US" altLang="zh-TW" sz="2800" i="1" dirty="0" err="1"/>
              <a:t>u</a:t>
            </a:r>
            <a:r>
              <a:rPr lang="en-US" altLang="zh-TW" sz="2800" dirty="0" err="1"/>
              <a:t>,</a:t>
            </a:r>
            <a:r>
              <a:rPr lang="en-US" altLang="zh-TW" sz="2800" i="1" dirty="0" err="1"/>
              <a:t>v</a:t>
            </a:r>
            <a:r>
              <a:rPr lang="en-US" altLang="zh-TW" sz="2800" dirty="0"/>
              <a:t>), </a:t>
            </a:r>
            <a:r>
              <a:rPr lang="en-US" altLang="zh-TW" sz="2800" dirty="0">
                <a:solidFill>
                  <a:srgbClr val="FF0000"/>
                </a:solidFill>
              </a:rPr>
              <a:t>taken </a:t>
            </a:r>
            <a:r>
              <a:rPr lang="en-US" altLang="zh-TW" sz="2800">
                <a:solidFill>
                  <a:srgbClr val="FF0000"/>
                </a:solidFill>
              </a:rPr>
              <a:t>in </a:t>
            </a:r>
            <a:r>
              <a:rPr lang="en-US" altLang="zh-TW" sz="2800" smtClean="0">
                <a:solidFill>
                  <a:srgbClr val="FF0000"/>
                </a:solidFill>
              </a:rPr>
              <a:t>increasing </a:t>
            </a:r>
            <a:r>
              <a:rPr lang="en-US" altLang="zh-TW" sz="2800">
                <a:solidFill>
                  <a:srgbClr val="FF0000"/>
                </a:solidFill>
              </a:rPr>
              <a:t>order </a:t>
            </a:r>
            <a:r>
              <a:rPr lang="en-US" altLang="zh-TW" sz="2800" smtClean="0">
                <a:solidFill>
                  <a:srgbClr val="FF0000"/>
                </a:solidFill>
              </a:rPr>
              <a:t>of edge weights</a:t>
            </a:r>
            <a:r>
              <a:rPr lang="en-US" altLang="zh-TW" sz="2800">
                <a:solidFill>
                  <a:prstClr val="black"/>
                </a:solidFill>
              </a:rPr>
              <a:t>,</a:t>
            </a:r>
            <a:endParaRPr lang="en-US" altLang="zh-TW" sz="2800" smtClean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TW" sz="2800" smtClean="0"/>
              <a:t>if Find-set(</a:t>
            </a:r>
            <a:r>
              <a:rPr lang="en-US" altLang="zh-TW" sz="2800" i="1" smtClean="0"/>
              <a:t>u</a:t>
            </a:r>
            <a:r>
              <a:rPr lang="en-US" altLang="zh-TW" sz="2800" smtClean="0"/>
              <a:t>) </a:t>
            </a:r>
            <a:r>
              <a:rPr lang="en-US" altLang="zh-TW" sz="2800" smtClean="0">
                <a:cs typeface="Times New Roman" pitchFamily="18" charset="0"/>
              </a:rPr>
              <a:t>≠Find-set(</a:t>
            </a:r>
            <a:r>
              <a:rPr lang="en-US" altLang="zh-TW" sz="2800" i="1" smtClean="0">
                <a:cs typeface="Times New Roman" pitchFamily="18" charset="0"/>
              </a:rPr>
              <a:t>v</a:t>
            </a:r>
            <a:r>
              <a:rPr lang="en-US" altLang="zh-TW" sz="2800" smtClean="0">
                <a:cs typeface="Times New Roman" pitchFamily="18" charset="0"/>
              </a:rPr>
              <a:t>) (i.e., </a:t>
            </a:r>
            <a:r>
              <a:rPr lang="en-US" altLang="zh-TW" sz="2800" i="1" smtClean="0">
                <a:cs typeface="Times New Roman" pitchFamily="18" charset="0"/>
              </a:rPr>
              <a:t>u </a:t>
            </a:r>
            <a:r>
              <a:rPr lang="en-US" altLang="zh-TW" sz="2800" smtClean="0">
                <a:cs typeface="Times New Roman" pitchFamily="18" charset="0"/>
              </a:rPr>
              <a:t>and </a:t>
            </a:r>
            <a:r>
              <a:rPr lang="en-US" altLang="zh-TW" sz="2800" i="1" smtClean="0">
                <a:cs typeface="Times New Roman" pitchFamily="18" charset="0"/>
              </a:rPr>
              <a:t>v</a:t>
            </a:r>
            <a:r>
              <a:rPr lang="en-US" altLang="zh-TW" sz="2800" smtClean="0">
                <a:cs typeface="Times New Roman" pitchFamily="18" charset="0"/>
              </a:rPr>
              <a:t> are not in the same set) then</a:t>
            </a:r>
          </a:p>
          <a:p>
            <a:pPr lvl="2">
              <a:lnSpc>
                <a:spcPct val="90000"/>
              </a:lnSpc>
            </a:pPr>
            <a:r>
              <a:rPr lang="en-US" altLang="zh-TW" sz="2400" smtClean="0">
                <a:cs typeface="Times New Roman" pitchFamily="18" charset="0"/>
              </a:rPr>
              <a:t>Output </a:t>
            </a:r>
            <a:r>
              <a:rPr lang="en-US" altLang="zh-TW" sz="2400" dirty="0">
                <a:cs typeface="Times New Roman" pitchFamily="18" charset="0"/>
              </a:rPr>
              <a:t>edge (</a:t>
            </a:r>
            <a:r>
              <a:rPr lang="en-US" altLang="zh-TW" sz="2400" i="1" dirty="0" err="1">
                <a:cs typeface="Times New Roman" pitchFamily="18" charset="0"/>
              </a:rPr>
              <a:t>u</a:t>
            </a:r>
            <a:r>
              <a:rPr lang="en-US" altLang="zh-TW" sz="2400" dirty="0" err="1">
                <a:cs typeface="Times New Roman" pitchFamily="18" charset="0"/>
              </a:rPr>
              <a:t>,</a:t>
            </a:r>
            <a:r>
              <a:rPr lang="en-US" altLang="zh-TW" sz="2400" i="1" dirty="0" err="1">
                <a:cs typeface="Times New Roman" pitchFamily="18" charset="0"/>
              </a:rPr>
              <a:t>v</a:t>
            </a:r>
            <a:r>
              <a:rPr lang="en-US" altLang="zh-TW" sz="2400" dirty="0">
                <a:cs typeface="Times New Roman" pitchFamily="18" charset="0"/>
              </a:rPr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zh-TW" sz="2400" smtClean="0">
                <a:cs typeface="Times New Roman" pitchFamily="18" charset="0"/>
              </a:rPr>
              <a:t>Union </a:t>
            </a:r>
            <a:r>
              <a:rPr lang="en-US" altLang="zh-TW" sz="2400">
                <a:cs typeface="Times New Roman" pitchFamily="18" charset="0"/>
              </a:rPr>
              <a:t>sets </a:t>
            </a:r>
            <a:r>
              <a:rPr lang="en-US" altLang="zh-TW" sz="2400" smtClean="0">
                <a:cs typeface="Times New Roman" pitchFamily="18" charset="0"/>
              </a:rPr>
              <a:t>Find-set(</a:t>
            </a:r>
            <a:r>
              <a:rPr lang="en-US" altLang="zh-TW" sz="2400" i="1" smtClean="0">
                <a:cs typeface="Times New Roman" pitchFamily="18" charset="0"/>
              </a:rPr>
              <a:t>u</a:t>
            </a:r>
            <a:r>
              <a:rPr lang="en-US" altLang="zh-TW" sz="2400" smtClean="0">
                <a:cs typeface="Times New Roman" pitchFamily="18" charset="0"/>
              </a:rPr>
              <a:t>) and Find-set(</a:t>
            </a:r>
            <a:r>
              <a:rPr lang="en-US" altLang="zh-TW" sz="2400" i="1" smtClean="0">
                <a:cs typeface="Times New Roman" pitchFamily="18" charset="0"/>
              </a:rPr>
              <a:t>v</a:t>
            </a:r>
            <a:r>
              <a:rPr lang="en-US" altLang="zh-TW" sz="2400" smtClean="0">
                <a:cs typeface="Times New Roman" pitchFamily="18" charset="0"/>
              </a:rPr>
              <a:t>) into a new set.</a:t>
            </a:r>
            <a:endParaRPr lang="en-US" altLang="zh-TW" sz="2400" dirty="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CB1FF-0AFC-42B3-BEEB-BEDE150BCEA8}" type="slidenum">
              <a:rPr lang="zh-TW" altLang="en-US"/>
              <a:pPr/>
              <a:t>18</a:t>
            </a:fld>
            <a:endParaRPr lang="en-US" altLang="zh-TW"/>
          </a:p>
        </p:txBody>
      </p:sp>
      <p:sp>
        <p:nvSpPr>
          <p:cNvPr id="199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圖示</a:t>
            </a:r>
            <a:endParaRPr lang="en-US" altLang="zh-TW" dirty="0"/>
          </a:p>
        </p:txBody>
      </p:sp>
      <p:sp>
        <p:nvSpPr>
          <p:cNvPr id="1991683" name="Oval 3"/>
          <p:cNvSpPr>
            <a:spLocks noChangeArrowheads="1"/>
          </p:cNvSpPr>
          <p:nvPr/>
        </p:nvSpPr>
        <p:spPr bwMode="auto">
          <a:xfrm>
            <a:off x="3287440" y="3383062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684" name="Oval 4"/>
          <p:cNvSpPr>
            <a:spLocks noChangeArrowheads="1"/>
          </p:cNvSpPr>
          <p:nvPr/>
        </p:nvSpPr>
        <p:spPr bwMode="auto">
          <a:xfrm>
            <a:off x="1379265" y="3383062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685" name="Oval 5"/>
          <p:cNvSpPr>
            <a:spLocks noChangeArrowheads="1"/>
          </p:cNvSpPr>
          <p:nvPr/>
        </p:nvSpPr>
        <p:spPr bwMode="auto">
          <a:xfrm>
            <a:off x="1379265" y="4381599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686" name="AutoShape 6"/>
          <p:cNvCxnSpPr>
            <a:cxnSpLocks noChangeShapeType="1"/>
            <a:stCxn id="1991683" idx="4"/>
            <a:endCxn id="1991689" idx="0"/>
          </p:cNvCxnSpPr>
          <p:nvPr/>
        </p:nvCxnSpPr>
        <p:spPr bwMode="auto">
          <a:xfrm>
            <a:off x="3528740" y="3865662"/>
            <a:ext cx="0" cy="51593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687" name="AutoShape 7"/>
          <p:cNvCxnSpPr>
            <a:cxnSpLocks noChangeShapeType="1"/>
            <a:stCxn id="1991685" idx="0"/>
            <a:endCxn id="1991684" idx="4"/>
          </p:cNvCxnSpPr>
          <p:nvPr/>
        </p:nvCxnSpPr>
        <p:spPr bwMode="auto">
          <a:xfrm flipV="1">
            <a:off x="1620565" y="3865662"/>
            <a:ext cx="0" cy="51593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688" name="AutoShape 8"/>
          <p:cNvCxnSpPr>
            <a:cxnSpLocks noChangeShapeType="1"/>
            <a:stCxn id="1991684" idx="6"/>
            <a:endCxn id="1991683" idx="2"/>
          </p:cNvCxnSpPr>
          <p:nvPr/>
        </p:nvCxnSpPr>
        <p:spPr bwMode="auto">
          <a:xfrm>
            <a:off x="1861865" y="3624362"/>
            <a:ext cx="1425575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689" name="Oval 9"/>
          <p:cNvSpPr>
            <a:spLocks noChangeArrowheads="1"/>
          </p:cNvSpPr>
          <p:nvPr/>
        </p:nvSpPr>
        <p:spPr bwMode="auto">
          <a:xfrm>
            <a:off x="3287440" y="4381599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690" name="Oval 10"/>
          <p:cNvSpPr>
            <a:spLocks noChangeArrowheads="1"/>
          </p:cNvSpPr>
          <p:nvPr/>
        </p:nvSpPr>
        <p:spPr bwMode="auto">
          <a:xfrm>
            <a:off x="2333352" y="2638524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691" name="AutoShape 11"/>
          <p:cNvCxnSpPr>
            <a:cxnSpLocks noChangeShapeType="1"/>
            <a:stCxn id="1991690" idx="5"/>
            <a:endCxn id="1991683" idx="1"/>
          </p:cNvCxnSpPr>
          <p:nvPr/>
        </p:nvCxnSpPr>
        <p:spPr bwMode="auto">
          <a:xfrm>
            <a:off x="2744515" y="3049687"/>
            <a:ext cx="614362" cy="404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692" name="Oval 12"/>
          <p:cNvSpPr>
            <a:spLocks noChangeArrowheads="1"/>
          </p:cNvSpPr>
          <p:nvPr/>
        </p:nvSpPr>
        <p:spPr bwMode="auto">
          <a:xfrm>
            <a:off x="2333352" y="4962624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693" name="AutoShape 13"/>
          <p:cNvCxnSpPr>
            <a:cxnSpLocks noChangeShapeType="1"/>
            <a:stCxn id="1991685" idx="5"/>
            <a:endCxn id="1991692" idx="2"/>
          </p:cNvCxnSpPr>
          <p:nvPr/>
        </p:nvCxnSpPr>
        <p:spPr bwMode="auto">
          <a:xfrm>
            <a:off x="1790427" y="4792762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694" name="AutoShape 14"/>
          <p:cNvCxnSpPr>
            <a:cxnSpLocks noChangeShapeType="1"/>
            <a:stCxn id="1991689" idx="3"/>
            <a:endCxn id="1991692" idx="6"/>
          </p:cNvCxnSpPr>
          <p:nvPr/>
        </p:nvCxnSpPr>
        <p:spPr bwMode="auto">
          <a:xfrm flipH="1">
            <a:off x="2815952" y="4792762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695" name="Text Box 15"/>
          <p:cNvSpPr txBox="1">
            <a:spLocks noChangeArrowheads="1"/>
          </p:cNvSpPr>
          <p:nvPr/>
        </p:nvSpPr>
        <p:spPr bwMode="auto">
          <a:xfrm>
            <a:off x="2995340" y="2903637"/>
            <a:ext cx="369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21</a:t>
            </a:r>
            <a:endParaRPr lang="en-US" altLang="zh-TW" dirty="0"/>
          </a:p>
        </p:txBody>
      </p:sp>
      <p:sp>
        <p:nvSpPr>
          <p:cNvPr id="1991696" name="Text Box 16"/>
          <p:cNvSpPr txBox="1">
            <a:spLocks noChangeArrowheads="1"/>
          </p:cNvSpPr>
          <p:nvPr/>
        </p:nvSpPr>
        <p:spPr bwMode="auto">
          <a:xfrm>
            <a:off x="1636440" y="4961037"/>
            <a:ext cx="3603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13</a:t>
            </a:r>
            <a:endParaRPr lang="en-US" altLang="zh-TW" dirty="0"/>
          </a:p>
        </p:txBody>
      </p:sp>
      <p:sp>
        <p:nvSpPr>
          <p:cNvPr id="1991698" name="Text Box 18"/>
          <p:cNvSpPr txBox="1">
            <a:spLocks noChangeArrowheads="1"/>
          </p:cNvSpPr>
          <p:nvPr/>
        </p:nvSpPr>
        <p:spPr bwMode="auto">
          <a:xfrm>
            <a:off x="3033440" y="4961037"/>
            <a:ext cx="369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12</a:t>
            </a:r>
            <a:endParaRPr lang="en-US" altLang="zh-TW" dirty="0"/>
          </a:p>
        </p:txBody>
      </p:sp>
      <p:sp>
        <p:nvSpPr>
          <p:cNvPr id="1991699" name="Text Box 19"/>
          <p:cNvSpPr txBox="1">
            <a:spLocks noChangeArrowheads="1"/>
          </p:cNvSpPr>
          <p:nvPr/>
        </p:nvSpPr>
        <p:spPr bwMode="auto">
          <a:xfrm>
            <a:off x="2423840" y="3271937"/>
            <a:ext cx="409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22</a:t>
            </a:r>
            <a:endParaRPr lang="en-US" altLang="zh-TW" dirty="0"/>
          </a:p>
        </p:txBody>
      </p:sp>
      <p:cxnSp>
        <p:nvCxnSpPr>
          <p:cNvPr id="1991701" name="AutoShape 21"/>
          <p:cNvCxnSpPr>
            <a:cxnSpLocks noChangeShapeType="1"/>
            <a:stCxn id="1991685" idx="6"/>
            <a:endCxn id="1991689" idx="2"/>
          </p:cNvCxnSpPr>
          <p:nvPr/>
        </p:nvCxnSpPr>
        <p:spPr bwMode="auto">
          <a:xfrm>
            <a:off x="1861865" y="4622899"/>
            <a:ext cx="1425575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02" name="AutoShape 22"/>
          <p:cNvCxnSpPr>
            <a:cxnSpLocks noChangeShapeType="1"/>
            <a:stCxn id="1991690" idx="3"/>
            <a:endCxn id="1991684" idx="7"/>
          </p:cNvCxnSpPr>
          <p:nvPr/>
        </p:nvCxnSpPr>
        <p:spPr bwMode="auto">
          <a:xfrm flipH="1">
            <a:off x="1790427" y="3049687"/>
            <a:ext cx="614363" cy="404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03" name="AutoShape 23"/>
          <p:cNvCxnSpPr>
            <a:cxnSpLocks noChangeShapeType="1"/>
            <a:stCxn id="1991685" idx="7"/>
            <a:endCxn id="1991683" idx="3"/>
          </p:cNvCxnSpPr>
          <p:nvPr/>
        </p:nvCxnSpPr>
        <p:spPr bwMode="auto">
          <a:xfrm flipV="1">
            <a:off x="1790427" y="3794224"/>
            <a:ext cx="1568450" cy="658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07" name="Text Box 27"/>
          <p:cNvSpPr txBox="1">
            <a:spLocks noChangeArrowheads="1"/>
          </p:cNvSpPr>
          <p:nvPr/>
        </p:nvSpPr>
        <p:spPr bwMode="auto">
          <a:xfrm>
            <a:off x="1115616" y="3945037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10</a:t>
            </a:r>
            <a:endParaRPr lang="en-US" altLang="zh-TW" dirty="0"/>
          </a:p>
        </p:txBody>
      </p:sp>
      <p:sp>
        <p:nvSpPr>
          <p:cNvPr id="1991708" name="Oval 28"/>
          <p:cNvSpPr>
            <a:spLocks noChangeArrowheads="1"/>
          </p:cNvSpPr>
          <p:nvPr/>
        </p:nvSpPr>
        <p:spPr bwMode="auto">
          <a:xfrm>
            <a:off x="6662465" y="3383062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709" name="Oval 29"/>
          <p:cNvSpPr>
            <a:spLocks noChangeArrowheads="1"/>
          </p:cNvSpPr>
          <p:nvPr/>
        </p:nvSpPr>
        <p:spPr bwMode="auto">
          <a:xfrm>
            <a:off x="4754290" y="3383062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710" name="Oval 30"/>
          <p:cNvSpPr>
            <a:spLocks noChangeArrowheads="1"/>
          </p:cNvSpPr>
          <p:nvPr/>
        </p:nvSpPr>
        <p:spPr bwMode="auto">
          <a:xfrm>
            <a:off x="4754290" y="4381599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711" name="AutoShape 31"/>
          <p:cNvCxnSpPr>
            <a:cxnSpLocks noChangeShapeType="1"/>
            <a:stCxn id="1991708" idx="4"/>
            <a:endCxn id="1991712" idx="0"/>
          </p:cNvCxnSpPr>
          <p:nvPr/>
        </p:nvCxnSpPr>
        <p:spPr bwMode="auto">
          <a:xfrm>
            <a:off x="6903765" y="3865662"/>
            <a:ext cx="0" cy="51593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12" name="Oval 32"/>
          <p:cNvSpPr>
            <a:spLocks noChangeArrowheads="1"/>
          </p:cNvSpPr>
          <p:nvPr/>
        </p:nvSpPr>
        <p:spPr bwMode="auto">
          <a:xfrm>
            <a:off x="6662465" y="4381599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991713" name="Oval 33"/>
          <p:cNvSpPr>
            <a:spLocks noChangeArrowheads="1"/>
          </p:cNvSpPr>
          <p:nvPr/>
        </p:nvSpPr>
        <p:spPr bwMode="auto">
          <a:xfrm>
            <a:off x="5708377" y="2638524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714" name="AutoShape 34"/>
          <p:cNvCxnSpPr>
            <a:cxnSpLocks noChangeShapeType="1"/>
            <a:stCxn id="1991713" idx="5"/>
            <a:endCxn id="1991708" idx="1"/>
          </p:cNvCxnSpPr>
          <p:nvPr/>
        </p:nvCxnSpPr>
        <p:spPr bwMode="auto">
          <a:xfrm>
            <a:off x="6119540" y="3049687"/>
            <a:ext cx="614362" cy="404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15" name="AutoShape 35"/>
          <p:cNvCxnSpPr>
            <a:cxnSpLocks noChangeShapeType="1"/>
            <a:stCxn id="1991713" idx="3"/>
            <a:endCxn id="1991709" idx="7"/>
          </p:cNvCxnSpPr>
          <p:nvPr/>
        </p:nvCxnSpPr>
        <p:spPr bwMode="auto">
          <a:xfrm flipH="1">
            <a:off x="5165452" y="3049687"/>
            <a:ext cx="614363" cy="404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16" name="Oval 36"/>
          <p:cNvSpPr>
            <a:spLocks noChangeArrowheads="1"/>
          </p:cNvSpPr>
          <p:nvPr/>
        </p:nvSpPr>
        <p:spPr bwMode="auto">
          <a:xfrm>
            <a:off x="5708377" y="4962624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991717" name="AutoShape 37"/>
          <p:cNvCxnSpPr>
            <a:cxnSpLocks noChangeShapeType="1"/>
            <a:stCxn id="1991710" idx="5"/>
            <a:endCxn id="1991716" idx="2"/>
          </p:cNvCxnSpPr>
          <p:nvPr/>
        </p:nvCxnSpPr>
        <p:spPr bwMode="auto">
          <a:xfrm>
            <a:off x="5165452" y="4792762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18" name="AutoShape 38"/>
          <p:cNvCxnSpPr>
            <a:cxnSpLocks noChangeShapeType="1"/>
            <a:stCxn id="1991712" idx="3"/>
            <a:endCxn id="1991716" idx="6"/>
          </p:cNvCxnSpPr>
          <p:nvPr/>
        </p:nvCxnSpPr>
        <p:spPr bwMode="auto">
          <a:xfrm flipH="1">
            <a:off x="6190977" y="4792762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19" name="AutoShape 39"/>
          <p:cNvCxnSpPr>
            <a:cxnSpLocks noChangeShapeType="1"/>
            <a:stCxn id="1991713" idx="4"/>
            <a:endCxn id="1991712" idx="1"/>
          </p:cNvCxnSpPr>
          <p:nvPr/>
        </p:nvCxnSpPr>
        <p:spPr bwMode="auto">
          <a:xfrm>
            <a:off x="5949677" y="3121124"/>
            <a:ext cx="784225" cy="133191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20" name="Text Box 40"/>
          <p:cNvSpPr txBox="1">
            <a:spLocks noChangeArrowheads="1"/>
          </p:cNvSpPr>
          <p:nvPr/>
        </p:nvSpPr>
        <p:spPr bwMode="auto">
          <a:xfrm>
            <a:off x="6441841" y="2929037"/>
            <a:ext cx="3624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15</a:t>
            </a:r>
            <a:endParaRPr lang="en-US" altLang="zh-TW" dirty="0"/>
          </a:p>
        </p:txBody>
      </p:sp>
      <p:sp>
        <p:nvSpPr>
          <p:cNvPr id="1991721" name="Text Box 41"/>
          <p:cNvSpPr txBox="1">
            <a:spLocks noChangeArrowheads="1"/>
          </p:cNvSpPr>
          <p:nvPr/>
        </p:nvSpPr>
        <p:spPr bwMode="auto">
          <a:xfrm>
            <a:off x="4998765" y="4961037"/>
            <a:ext cx="378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14</a:t>
            </a:r>
            <a:endParaRPr lang="en-US" altLang="zh-TW" dirty="0"/>
          </a:p>
        </p:txBody>
      </p:sp>
      <p:sp>
        <p:nvSpPr>
          <p:cNvPr id="1991723" name="Text Box 43"/>
          <p:cNvSpPr txBox="1">
            <a:spLocks noChangeArrowheads="1"/>
          </p:cNvSpPr>
          <p:nvPr/>
        </p:nvSpPr>
        <p:spPr bwMode="auto">
          <a:xfrm>
            <a:off x="6383065" y="4961037"/>
            <a:ext cx="4056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27</a:t>
            </a:r>
            <a:endParaRPr lang="en-US" altLang="zh-TW" dirty="0"/>
          </a:p>
        </p:txBody>
      </p:sp>
      <p:sp>
        <p:nvSpPr>
          <p:cNvPr id="1991724" name="Text Box 44"/>
          <p:cNvSpPr txBox="1">
            <a:spLocks noChangeArrowheads="1"/>
          </p:cNvSpPr>
          <p:nvPr/>
        </p:nvSpPr>
        <p:spPr bwMode="auto">
          <a:xfrm>
            <a:off x="5913165" y="3754537"/>
            <a:ext cx="4024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25</a:t>
            </a:r>
            <a:endParaRPr lang="en-US" altLang="zh-TW" dirty="0"/>
          </a:p>
        </p:txBody>
      </p:sp>
      <p:sp>
        <p:nvSpPr>
          <p:cNvPr id="1991725" name="Text Box 45"/>
          <p:cNvSpPr txBox="1">
            <a:spLocks noChangeArrowheads="1"/>
          </p:cNvSpPr>
          <p:nvPr/>
        </p:nvSpPr>
        <p:spPr bwMode="auto">
          <a:xfrm>
            <a:off x="5011465" y="2929037"/>
            <a:ext cx="403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32</a:t>
            </a:r>
            <a:endParaRPr lang="en-US" altLang="zh-TW" dirty="0"/>
          </a:p>
        </p:txBody>
      </p:sp>
      <p:cxnSp>
        <p:nvCxnSpPr>
          <p:cNvPr id="1991727" name="AutoShape 47"/>
          <p:cNvCxnSpPr>
            <a:cxnSpLocks noChangeShapeType="1"/>
            <a:stCxn id="1991710" idx="0"/>
            <a:endCxn id="1991709" idx="4"/>
          </p:cNvCxnSpPr>
          <p:nvPr/>
        </p:nvCxnSpPr>
        <p:spPr bwMode="auto">
          <a:xfrm flipV="1">
            <a:off x="4995590" y="3865662"/>
            <a:ext cx="0" cy="515938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28" name="AutoShape 48"/>
          <p:cNvCxnSpPr>
            <a:cxnSpLocks noChangeShapeType="1"/>
            <a:stCxn id="1991710" idx="7"/>
            <a:endCxn id="1991713" idx="4"/>
          </p:cNvCxnSpPr>
          <p:nvPr/>
        </p:nvCxnSpPr>
        <p:spPr bwMode="auto">
          <a:xfrm flipV="1">
            <a:off x="5165453" y="3121124"/>
            <a:ext cx="784225" cy="133191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29" name="AutoShape 49"/>
          <p:cNvCxnSpPr>
            <a:cxnSpLocks noChangeShapeType="1"/>
            <a:stCxn id="1991710" idx="6"/>
            <a:endCxn id="1991712" idx="2"/>
          </p:cNvCxnSpPr>
          <p:nvPr/>
        </p:nvCxnSpPr>
        <p:spPr bwMode="auto">
          <a:xfrm>
            <a:off x="5236890" y="4622899"/>
            <a:ext cx="1425575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91733" name="AutoShape 53"/>
          <p:cNvCxnSpPr>
            <a:cxnSpLocks noChangeShapeType="1"/>
            <a:stCxn id="1991689" idx="6"/>
            <a:endCxn id="1991710" idx="2"/>
          </p:cNvCxnSpPr>
          <p:nvPr/>
        </p:nvCxnSpPr>
        <p:spPr bwMode="auto">
          <a:xfrm>
            <a:off x="3770040" y="4622899"/>
            <a:ext cx="984250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991734" name="Text Box 54"/>
          <p:cNvSpPr txBox="1">
            <a:spLocks noChangeArrowheads="1"/>
          </p:cNvSpPr>
          <p:nvPr/>
        </p:nvSpPr>
        <p:spPr bwMode="auto">
          <a:xfrm>
            <a:off x="4020865" y="4627662"/>
            <a:ext cx="378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/>
              <a:t>41</a:t>
            </a:r>
            <a:endParaRPr lang="en-US" altLang="zh-TW" dirty="0"/>
          </a:p>
        </p:txBody>
      </p:sp>
      <p:cxnSp>
        <p:nvCxnSpPr>
          <p:cNvPr id="1991735" name="AutoShape 55"/>
          <p:cNvCxnSpPr>
            <a:cxnSpLocks noChangeShapeType="1"/>
            <a:stCxn id="1991683" idx="6"/>
            <a:endCxn id="1991709" idx="2"/>
          </p:cNvCxnSpPr>
          <p:nvPr/>
        </p:nvCxnSpPr>
        <p:spPr bwMode="auto">
          <a:xfrm>
            <a:off x="3770040" y="3624362"/>
            <a:ext cx="984250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grpSp>
        <p:nvGrpSpPr>
          <p:cNvPr id="82" name="群組 81"/>
          <p:cNvGrpSpPr/>
          <p:nvPr/>
        </p:nvGrpSpPr>
        <p:grpSpPr>
          <a:xfrm>
            <a:off x="1691680" y="2903637"/>
            <a:ext cx="5633995" cy="1728232"/>
            <a:chOff x="1717353" y="2566988"/>
            <a:chExt cx="5633995" cy="1728232"/>
          </a:xfrm>
        </p:grpSpPr>
        <p:sp>
          <p:nvSpPr>
            <p:cNvPr id="1991697" name="Text Box 17"/>
            <p:cNvSpPr txBox="1">
              <a:spLocks noChangeArrowheads="1"/>
            </p:cNvSpPr>
            <p:nvPr/>
          </p:nvSpPr>
          <p:spPr bwMode="auto">
            <a:xfrm>
              <a:off x="3622333" y="3608388"/>
              <a:ext cx="3992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23</a:t>
              </a:r>
              <a:endParaRPr lang="en-US" altLang="zh-TW" dirty="0"/>
            </a:p>
          </p:txBody>
        </p:sp>
        <p:sp>
          <p:nvSpPr>
            <p:cNvPr id="1991704" name="Text Box 24"/>
            <p:cNvSpPr txBox="1">
              <a:spLocks noChangeArrowheads="1"/>
            </p:cNvSpPr>
            <p:nvPr/>
          </p:nvSpPr>
          <p:spPr bwMode="auto">
            <a:xfrm>
              <a:off x="2119313" y="3455988"/>
              <a:ext cx="3648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31</a:t>
              </a:r>
              <a:endParaRPr lang="en-US" altLang="zh-TW" dirty="0"/>
            </a:p>
          </p:txBody>
        </p:sp>
        <p:sp>
          <p:nvSpPr>
            <p:cNvPr id="1991705" name="Text Box 25"/>
            <p:cNvSpPr txBox="1">
              <a:spLocks noChangeArrowheads="1"/>
            </p:cNvSpPr>
            <p:nvPr/>
          </p:nvSpPr>
          <p:spPr bwMode="auto">
            <a:xfrm>
              <a:off x="2640013" y="3925888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24</a:t>
              </a:r>
              <a:endParaRPr lang="en-US" altLang="zh-TW" dirty="0"/>
            </a:p>
          </p:txBody>
        </p:sp>
        <p:sp>
          <p:nvSpPr>
            <p:cNvPr id="1991706" name="Text Box 26"/>
            <p:cNvSpPr txBox="1">
              <a:spLocks noChangeArrowheads="1"/>
            </p:cNvSpPr>
            <p:nvPr/>
          </p:nvSpPr>
          <p:spPr bwMode="auto">
            <a:xfrm>
              <a:off x="1717353" y="2566988"/>
              <a:ext cx="4154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30</a:t>
              </a:r>
              <a:endParaRPr lang="en-US" altLang="zh-TW" dirty="0"/>
            </a:p>
          </p:txBody>
        </p:sp>
        <p:sp>
          <p:nvSpPr>
            <p:cNvPr id="1991722" name="Text Box 42"/>
            <p:cNvSpPr txBox="1">
              <a:spLocks noChangeArrowheads="1"/>
            </p:cNvSpPr>
            <p:nvPr/>
          </p:nvSpPr>
          <p:spPr bwMode="auto">
            <a:xfrm>
              <a:off x="6929438" y="3608388"/>
              <a:ext cx="4219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26</a:t>
              </a:r>
              <a:endParaRPr lang="en-US" altLang="zh-TW" dirty="0"/>
            </a:p>
          </p:txBody>
        </p:sp>
        <p:sp>
          <p:nvSpPr>
            <p:cNvPr id="1991730" name="Text Box 50"/>
            <p:cNvSpPr txBox="1">
              <a:spLocks noChangeArrowheads="1"/>
            </p:cNvSpPr>
            <p:nvPr/>
          </p:nvSpPr>
          <p:spPr bwMode="auto">
            <a:xfrm>
              <a:off x="5532438" y="3417888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50</a:t>
              </a:r>
              <a:endParaRPr lang="en-US" altLang="zh-TW" dirty="0"/>
            </a:p>
          </p:txBody>
        </p:sp>
        <p:sp>
          <p:nvSpPr>
            <p:cNvPr id="1991731" name="Text Box 51"/>
            <p:cNvSpPr txBox="1">
              <a:spLocks noChangeArrowheads="1"/>
            </p:cNvSpPr>
            <p:nvPr/>
          </p:nvSpPr>
          <p:spPr bwMode="auto">
            <a:xfrm>
              <a:off x="5799138" y="3900488"/>
              <a:ext cx="3945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33</a:t>
              </a:r>
              <a:endParaRPr lang="en-US" altLang="zh-TW" dirty="0"/>
            </a:p>
          </p:txBody>
        </p:sp>
        <p:sp>
          <p:nvSpPr>
            <p:cNvPr id="1991732" name="Text Box 52"/>
            <p:cNvSpPr txBox="1">
              <a:spLocks noChangeArrowheads="1"/>
            </p:cNvSpPr>
            <p:nvPr/>
          </p:nvSpPr>
          <p:spPr bwMode="auto">
            <a:xfrm>
              <a:off x="4525665" y="3608388"/>
              <a:ext cx="43152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40</a:t>
              </a:r>
              <a:endParaRPr lang="en-US" altLang="zh-TW" dirty="0"/>
            </a:p>
          </p:txBody>
        </p:sp>
        <p:sp>
          <p:nvSpPr>
            <p:cNvPr id="1991736" name="Text Box 56"/>
            <p:cNvSpPr txBox="1">
              <a:spLocks noChangeArrowheads="1"/>
            </p:cNvSpPr>
            <p:nvPr/>
          </p:nvSpPr>
          <p:spPr bwMode="auto">
            <a:xfrm>
              <a:off x="4056063" y="2901950"/>
              <a:ext cx="3692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51</a:t>
              </a:r>
              <a:endParaRPr lang="en-US" altLang="zh-TW" dirty="0"/>
            </a:p>
          </p:txBody>
        </p:sp>
      </p:grpSp>
      <p:cxnSp>
        <p:nvCxnSpPr>
          <p:cNvPr id="1991738" name="AutoShape 58"/>
          <p:cNvCxnSpPr>
            <a:cxnSpLocks noChangeShapeType="1"/>
          </p:cNvCxnSpPr>
          <p:nvPr/>
        </p:nvCxnSpPr>
        <p:spPr bwMode="auto">
          <a:xfrm flipV="1">
            <a:off x="1610922" y="3876614"/>
            <a:ext cx="0" cy="515937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39" name="AutoShape 59"/>
          <p:cNvCxnSpPr>
            <a:cxnSpLocks noChangeShapeType="1"/>
          </p:cNvCxnSpPr>
          <p:nvPr/>
        </p:nvCxnSpPr>
        <p:spPr bwMode="auto">
          <a:xfrm flipV="1">
            <a:off x="2818135" y="4784778"/>
            <a:ext cx="542925" cy="411162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40" name="AutoShape 60"/>
          <p:cNvCxnSpPr>
            <a:cxnSpLocks noChangeShapeType="1"/>
          </p:cNvCxnSpPr>
          <p:nvPr/>
        </p:nvCxnSpPr>
        <p:spPr bwMode="auto">
          <a:xfrm rot="16200000" flipH="1">
            <a:off x="5232096" y="4716626"/>
            <a:ext cx="410400" cy="542162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41" name="AutoShape 61"/>
          <p:cNvCxnSpPr>
            <a:cxnSpLocks noChangeShapeType="1"/>
            <a:stCxn id="1991716" idx="6"/>
            <a:endCxn id="1991712" idx="3"/>
          </p:cNvCxnSpPr>
          <p:nvPr/>
        </p:nvCxnSpPr>
        <p:spPr bwMode="auto">
          <a:xfrm flipV="1">
            <a:off x="6190977" y="4793524"/>
            <a:ext cx="542163" cy="4104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42" name="AutoShape 62"/>
          <p:cNvCxnSpPr>
            <a:cxnSpLocks noChangeShapeType="1"/>
          </p:cNvCxnSpPr>
          <p:nvPr/>
        </p:nvCxnSpPr>
        <p:spPr bwMode="auto">
          <a:xfrm>
            <a:off x="1787989" y="4784778"/>
            <a:ext cx="542925" cy="411162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43" name="AutoShape 63"/>
          <p:cNvCxnSpPr>
            <a:cxnSpLocks noChangeShapeType="1"/>
          </p:cNvCxnSpPr>
          <p:nvPr/>
        </p:nvCxnSpPr>
        <p:spPr bwMode="auto">
          <a:xfrm>
            <a:off x="5931402" y="3106560"/>
            <a:ext cx="784225" cy="1331912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44" name="AutoShape 64"/>
          <p:cNvCxnSpPr>
            <a:cxnSpLocks noChangeShapeType="1"/>
          </p:cNvCxnSpPr>
          <p:nvPr/>
        </p:nvCxnSpPr>
        <p:spPr bwMode="auto">
          <a:xfrm>
            <a:off x="6119486" y="3045569"/>
            <a:ext cx="614362" cy="404812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45" name="AutoShape 65"/>
          <p:cNvCxnSpPr>
            <a:cxnSpLocks noChangeShapeType="1"/>
            <a:stCxn id="1991689" idx="6"/>
            <a:endCxn id="1991710" idx="2"/>
          </p:cNvCxnSpPr>
          <p:nvPr/>
        </p:nvCxnSpPr>
        <p:spPr bwMode="auto">
          <a:xfrm>
            <a:off x="3770040" y="4622899"/>
            <a:ext cx="984250" cy="1588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47" name="AutoShape 67"/>
          <p:cNvCxnSpPr>
            <a:cxnSpLocks noChangeShapeType="1"/>
          </p:cNvCxnSpPr>
          <p:nvPr/>
        </p:nvCxnSpPr>
        <p:spPr bwMode="auto">
          <a:xfrm>
            <a:off x="1882031" y="3621633"/>
            <a:ext cx="1425575" cy="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48" name="AutoShape 68"/>
          <p:cNvCxnSpPr>
            <a:cxnSpLocks noChangeShapeType="1"/>
            <a:stCxn id="1991713" idx="3"/>
            <a:endCxn id="1991709" idx="7"/>
          </p:cNvCxnSpPr>
          <p:nvPr/>
        </p:nvCxnSpPr>
        <p:spPr bwMode="auto">
          <a:xfrm rot="5400000">
            <a:off x="5270990" y="2945675"/>
            <a:ext cx="403288" cy="612837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  <p:cxnSp>
        <p:nvCxnSpPr>
          <p:cNvPr id="1991749" name="AutoShape 69"/>
          <p:cNvCxnSpPr>
            <a:cxnSpLocks noChangeShapeType="1"/>
            <a:stCxn id="1991690" idx="5"/>
            <a:endCxn id="1991683" idx="1"/>
          </p:cNvCxnSpPr>
          <p:nvPr/>
        </p:nvCxnSpPr>
        <p:spPr bwMode="auto">
          <a:xfrm rot="16200000" flipH="1">
            <a:off x="2850052" y="2945674"/>
            <a:ext cx="403288" cy="612838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9917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9917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991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991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991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9917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991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991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9917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9917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991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991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1991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9917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991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991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9917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9917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99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99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1991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9917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99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99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0" decel="100000"/>
                                        <p:tgtEl>
                                          <p:spTgt spid="199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9917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199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00" decel="100000" fill="hold"/>
                                        <p:tgtEl>
                                          <p:spTgt spid="199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decel="100000"/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decel="100000"/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decel="100000"/>
                                        <p:tgtEl>
                                          <p:spTgt spid="1991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decel="100000"/>
                                        <p:tgtEl>
                                          <p:spTgt spid="1991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 decel="100000"/>
                                        <p:tgtEl>
                                          <p:spTgt spid="1991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19917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1991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1991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decel="100000"/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decel="100000"/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800" decel="100000"/>
                                        <p:tgtEl>
                                          <p:spTgt spid="19917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19917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00" decel="100000" fill="hold"/>
                                        <p:tgtEl>
                                          <p:spTgt spid="1991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1991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decel="100000"/>
                                        <p:tgtEl>
                                          <p:spTgt spid="1991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decel="100000"/>
                                        <p:tgtEl>
                                          <p:spTgt spid="1991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decel="100000"/>
                                        <p:tgtEl>
                                          <p:spTgt spid="1991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decel="100000"/>
                                        <p:tgtEl>
                                          <p:spTgt spid="1991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800" decel="100000"/>
                                        <p:tgtEl>
                                          <p:spTgt spid="19917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800" decel="100000" fill="hold"/>
                                        <p:tgtEl>
                                          <p:spTgt spid="19917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800" decel="100000" fill="hold"/>
                                        <p:tgtEl>
                                          <p:spTgt spid="199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decel="100000" fill="hold"/>
                                        <p:tgtEl>
                                          <p:spTgt spid="199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" decel="100000"/>
                                        <p:tgtEl>
                                          <p:spTgt spid="1991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decel="100000"/>
                                        <p:tgtEl>
                                          <p:spTgt spid="1991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" decel="100000"/>
                                        <p:tgtEl>
                                          <p:spTgt spid="1991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" decel="100000"/>
                                        <p:tgtEl>
                                          <p:spTgt spid="1991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800" decel="100000"/>
                                        <p:tgtEl>
                                          <p:spTgt spid="1991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800" decel="100000" fill="hold"/>
                                        <p:tgtEl>
                                          <p:spTgt spid="19917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800" decel="100000" fill="hold"/>
                                        <p:tgtEl>
                                          <p:spTgt spid="199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00" decel="100000" fill="hold"/>
                                        <p:tgtEl>
                                          <p:spTgt spid="199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9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" decel="100000"/>
                                        <p:tgtEl>
                                          <p:spTgt spid="1991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" decel="100000"/>
                                        <p:tgtEl>
                                          <p:spTgt spid="1991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" decel="100000"/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" decel="100000"/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703E5-2FB4-4545-88A8-101789CD2BB2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1997826" name="Line 2"/>
          <p:cNvSpPr>
            <a:spLocks noChangeShapeType="1"/>
          </p:cNvSpPr>
          <p:nvPr/>
        </p:nvSpPr>
        <p:spPr bwMode="auto">
          <a:xfrm>
            <a:off x="2873375" y="3603625"/>
            <a:ext cx="2503488" cy="3159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782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704088"/>
            <a:ext cx="864096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正確性</a:t>
            </a:r>
            <a:endParaRPr lang="en-US" altLang="zh-TW" dirty="0"/>
          </a:p>
        </p:txBody>
      </p:sp>
      <p:sp>
        <p:nvSpPr>
          <p:cNvPr id="1997828" name="Line 4"/>
          <p:cNvSpPr>
            <a:spLocks noChangeShapeType="1"/>
          </p:cNvSpPr>
          <p:nvPr/>
        </p:nvSpPr>
        <p:spPr bwMode="auto">
          <a:xfrm flipV="1">
            <a:off x="2884488" y="2557463"/>
            <a:ext cx="2471737" cy="10239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7829" name="Line 5"/>
          <p:cNvSpPr>
            <a:spLocks noChangeShapeType="1"/>
          </p:cNvSpPr>
          <p:nvPr/>
        </p:nvSpPr>
        <p:spPr bwMode="auto">
          <a:xfrm>
            <a:off x="2873375" y="3592513"/>
            <a:ext cx="2384425" cy="9461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7830" name="Line 6"/>
          <p:cNvSpPr>
            <a:spLocks noChangeShapeType="1"/>
          </p:cNvSpPr>
          <p:nvPr/>
        </p:nvSpPr>
        <p:spPr bwMode="auto">
          <a:xfrm>
            <a:off x="5268913" y="460533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7831" name="Line 7"/>
          <p:cNvSpPr>
            <a:spLocks noChangeShapeType="1"/>
          </p:cNvSpPr>
          <p:nvPr/>
        </p:nvSpPr>
        <p:spPr bwMode="auto">
          <a:xfrm flipV="1">
            <a:off x="2873375" y="3178175"/>
            <a:ext cx="2471738" cy="425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7832" name="Oval 8"/>
          <p:cNvSpPr>
            <a:spLocks noChangeArrowheads="1"/>
          </p:cNvSpPr>
          <p:nvPr/>
        </p:nvSpPr>
        <p:spPr bwMode="auto">
          <a:xfrm>
            <a:off x="2655888" y="3365500"/>
            <a:ext cx="436562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97833" name="Oval 9"/>
          <p:cNvSpPr>
            <a:spLocks noChangeArrowheads="1"/>
          </p:cNvSpPr>
          <p:nvPr/>
        </p:nvSpPr>
        <p:spPr bwMode="auto">
          <a:xfrm>
            <a:off x="4737100" y="2132013"/>
            <a:ext cx="3005138" cy="3005137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97834" name="Freeform 10"/>
          <p:cNvSpPr>
            <a:spLocks/>
          </p:cNvSpPr>
          <p:nvPr/>
        </p:nvSpPr>
        <p:spPr bwMode="auto">
          <a:xfrm>
            <a:off x="4822825" y="2568575"/>
            <a:ext cx="2546350" cy="1949450"/>
          </a:xfrm>
          <a:custGeom>
            <a:avLst/>
            <a:gdLst/>
            <a:ahLst/>
            <a:cxnLst>
              <a:cxn ang="0">
                <a:pos x="199" y="1228"/>
              </a:cxn>
              <a:cxn ang="0">
                <a:pos x="631" y="1207"/>
              </a:cxn>
              <a:cxn ang="0">
                <a:pos x="980" y="1036"/>
              </a:cxn>
              <a:cxn ang="0">
                <a:pos x="1207" y="1207"/>
              </a:cxn>
              <a:cxn ang="0">
                <a:pos x="1460" y="960"/>
              </a:cxn>
              <a:cxn ang="0">
                <a:pos x="1604" y="480"/>
              </a:cxn>
              <a:cxn ang="0">
                <a:pos x="1131" y="398"/>
              </a:cxn>
              <a:cxn ang="0">
                <a:pos x="1069" y="117"/>
              </a:cxn>
              <a:cxn ang="0">
                <a:pos x="843" y="0"/>
              </a:cxn>
              <a:cxn ang="0">
                <a:pos x="665" y="179"/>
              </a:cxn>
              <a:cxn ang="0">
                <a:pos x="445" y="220"/>
              </a:cxn>
              <a:cxn ang="0">
                <a:pos x="836" y="576"/>
              </a:cxn>
              <a:cxn ang="0">
                <a:pos x="322" y="686"/>
              </a:cxn>
              <a:cxn ang="0">
                <a:pos x="0" y="446"/>
              </a:cxn>
            </a:cxnLst>
            <a:rect l="0" t="0" r="r" b="b"/>
            <a:pathLst>
              <a:path w="1604" h="1228">
                <a:moveTo>
                  <a:pt x="199" y="1228"/>
                </a:moveTo>
                <a:lnTo>
                  <a:pt x="631" y="1207"/>
                </a:lnTo>
                <a:lnTo>
                  <a:pt x="980" y="1036"/>
                </a:lnTo>
                <a:lnTo>
                  <a:pt x="1207" y="1207"/>
                </a:lnTo>
                <a:lnTo>
                  <a:pt x="1460" y="960"/>
                </a:lnTo>
                <a:lnTo>
                  <a:pt x="1604" y="480"/>
                </a:lnTo>
                <a:lnTo>
                  <a:pt x="1131" y="398"/>
                </a:lnTo>
                <a:lnTo>
                  <a:pt x="1069" y="117"/>
                </a:lnTo>
                <a:lnTo>
                  <a:pt x="843" y="0"/>
                </a:lnTo>
                <a:lnTo>
                  <a:pt x="665" y="179"/>
                </a:lnTo>
                <a:lnTo>
                  <a:pt x="445" y="220"/>
                </a:lnTo>
                <a:lnTo>
                  <a:pt x="836" y="576"/>
                </a:lnTo>
                <a:lnTo>
                  <a:pt x="322" y="686"/>
                </a:lnTo>
                <a:lnTo>
                  <a:pt x="0" y="446"/>
                </a:lnTo>
              </a:path>
            </a:pathLst>
          </a:custGeom>
          <a:noFill/>
          <a:ln w="762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97835" name="Oval 11"/>
          <p:cNvSpPr>
            <a:spLocks noChangeArrowheads="1"/>
          </p:cNvSpPr>
          <p:nvPr/>
        </p:nvSpPr>
        <p:spPr bwMode="auto">
          <a:xfrm>
            <a:off x="4876800" y="4248150"/>
            <a:ext cx="436563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97836" name="Oval 12"/>
          <p:cNvSpPr>
            <a:spLocks noChangeArrowheads="1"/>
          </p:cNvSpPr>
          <p:nvPr/>
        </p:nvSpPr>
        <p:spPr bwMode="auto">
          <a:xfrm>
            <a:off x="4627563" y="3062288"/>
            <a:ext cx="436562" cy="4365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97837" name="Oval 13"/>
          <p:cNvSpPr>
            <a:spLocks noChangeArrowheads="1"/>
          </p:cNvSpPr>
          <p:nvPr/>
        </p:nvSpPr>
        <p:spPr bwMode="auto">
          <a:xfrm>
            <a:off x="4572000" y="3683000"/>
            <a:ext cx="436563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97838" name="Oval 14"/>
          <p:cNvSpPr>
            <a:spLocks noChangeArrowheads="1"/>
          </p:cNvSpPr>
          <p:nvPr/>
        </p:nvSpPr>
        <p:spPr bwMode="auto">
          <a:xfrm>
            <a:off x="4887913" y="2463800"/>
            <a:ext cx="436562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11560" y="5589240"/>
            <a:ext cx="815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老話一句：任何一個點的最輕鄰邊一定在</a:t>
            </a:r>
            <a:r>
              <a:rPr lang="en-US" altLang="zh-TW" dirty="0" smtClean="0"/>
              <a:t>minimum weight spanning tree</a:t>
            </a:r>
            <a:r>
              <a:rPr lang="zh-TW" altLang="en-US" dirty="0" smtClean="0"/>
              <a:t>之上。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F2FA4-A894-415A-956B-2F9C83CB6440}" type="slidenum">
              <a:rPr lang="zh-TW" altLang="en-US"/>
              <a:pPr/>
              <a:t>2</a:t>
            </a:fld>
            <a:endParaRPr lang="en-US" altLang="zh-TW"/>
          </a:p>
        </p:txBody>
      </p:sp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  <a:endParaRPr lang="en-US" altLang="zh-TW" dirty="0"/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780352"/>
            <a:ext cx="8229600" cy="2525600"/>
          </a:xfrm>
        </p:spPr>
        <p:txBody>
          <a:bodyPr/>
          <a:lstStyle/>
          <a:p>
            <a:r>
              <a:rPr lang="en-US" altLang="zh-TW" dirty="0" smtClean="0"/>
              <a:t>Minimum </a:t>
            </a:r>
            <a:r>
              <a:rPr lang="en-US" altLang="zh-TW" dirty="0"/>
              <a:t>Spanning </a:t>
            </a:r>
            <a:r>
              <a:rPr lang="en-US" altLang="zh-TW" dirty="0" smtClean="0"/>
              <a:t>Tree</a:t>
            </a:r>
            <a:r>
              <a:rPr lang="zh-TW" altLang="en-US" dirty="0" smtClean="0"/>
              <a:t> 之演算法</a:t>
            </a:r>
            <a:r>
              <a:rPr lang="zh-TW" altLang="en-US" dirty="0"/>
              <a:t>與資料結構的互動</a:t>
            </a:r>
            <a:endParaRPr lang="en-US" altLang="zh-TW" dirty="0"/>
          </a:p>
          <a:p>
            <a:pPr lvl="1"/>
            <a:r>
              <a:rPr lang="en-US" altLang="zh-TW" dirty="0" err="1"/>
              <a:t>Borůvka</a:t>
            </a:r>
            <a:endParaRPr lang="en-US" altLang="zh-TW" dirty="0"/>
          </a:p>
          <a:p>
            <a:pPr lvl="1"/>
            <a:r>
              <a:rPr lang="en-US" altLang="zh-TW" dirty="0" err="1"/>
              <a:t>Kruskal</a:t>
            </a:r>
            <a:endParaRPr lang="en-US" altLang="zh-TW" dirty="0"/>
          </a:p>
          <a:p>
            <a:pPr lvl="1"/>
            <a:r>
              <a:rPr lang="en-US" altLang="zh-TW" dirty="0" smtClean="0"/>
              <a:t>Prim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Fibonacci heaps: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44" y="908720"/>
            <a:ext cx="38100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20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計算模型與資料結構的斟酌</a:t>
            </a:r>
            <a:endParaRPr lang="en-US" altLang="zh-TW" sz="4800" dirty="0"/>
          </a:p>
        </p:txBody>
      </p:sp>
      <p:sp>
        <p:nvSpPr>
          <p:cNvPr id="199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2564904"/>
            <a:ext cx="7931224" cy="35283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dirty="0" smtClean="0">
                <a:cs typeface="Times New Roman" pitchFamily="18" charset="0"/>
              </a:rPr>
              <a:t>Edge weights</a:t>
            </a:r>
            <a:r>
              <a:rPr lang="zh-TW" altLang="en-US" dirty="0" smtClean="0">
                <a:cs typeface="Times New Roman" pitchFamily="18" charset="0"/>
              </a:rPr>
              <a:t>排序</a:t>
            </a:r>
            <a:endParaRPr lang="en-US" altLang="zh-TW" dirty="0" smtClean="0"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TW" i="1" dirty="0" smtClean="0">
                <a:cs typeface="Times New Roman" pitchFamily="18" charset="0"/>
              </a:rPr>
              <a:t>O</a:t>
            </a:r>
            <a:r>
              <a:rPr lang="en-US" altLang="zh-TW" dirty="0" smtClean="0">
                <a:cs typeface="Times New Roman" pitchFamily="18" charset="0"/>
              </a:rPr>
              <a:t>(1) </a:t>
            </a:r>
            <a:r>
              <a:rPr lang="zh-TW" altLang="en-US" dirty="0" smtClean="0">
                <a:cs typeface="Times New Roman" pitchFamily="18" charset="0"/>
              </a:rPr>
              <a:t>次</a:t>
            </a:r>
            <a:endParaRPr lang="en-US" altLang="zh-TW" dirty="0" smtClean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 smtClean="0">
                <a:cs typeface="Times New Roman" pitchFamily="18" charset="0"/>
              </a:rPr>
              <a:t>Make-set: </a:t>
            </a:r>
          </a:p>
          <a:p>
            <a:pPr lvl="1">
              <a:lnSpc>
                <a:spcPct val="90000"/>
              </a:lnSpc>
            </a:pPr>
            <a:r>
              <a:rPr lang="en-US" altLang="zh-TW" i="1" dirty="0" smtClean="0">
                <a:cs typeface="Times New Roman" pitchFamily="18" charset="0"/>
              </a:rPr>
              <a:t>O</a:t>
            </a:r>
            <a:r>
              <a:rPr lang="en-US" altLang="zh-TW" dirty="0" smtClean="0">
                <a:cs typeface="Times New Roman" pitchFamily="18" charset="0"/>
              </a:rPr>
              <a:t>(</a:t>
            </a:r>
            <a:r>
              <a:rPr lang="en-US" altLang="zh-TW" i="1" dirty="0" smtClean="0">
                <a:cs typeface="Times New Roman" pitchFamily="18" charset="0"/>
              </a:rPr>
              <a:t>n</a:t>
            </a:r>
            <a:r>
              <a:rPr lang="en-US" altLang="zh-TW" dirty="0" smtClean="0">
                <a:cs typeface="Times New Roman" pitchFamily="18" charset="0"/>
              </a:rPr>
              <a:t>)</a:t>
            </a:r>
            <a:r>
              <a:rPr lang="zh-TW" altLang="en-US" dirty="0" smtClean="0">
                <a:cs typeface="Times New Roman" pitchFamily="18" charset="0"/>
              </a:rPr>
              <a:t> 次</a:t>
            </a:r>
            <a:endParaRPr lang="en-US" altLang="zh-TW" dirty="0" smtClean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 smtClean="0">
                <a:cs typeface="Times New Roman" pitchFamily="18" charset="0"/>
              </a:rPr>
              <a:t>Find-set: </a:t>
            </a:r>
          </a:p>
          <a:p>
            <a:pPr lvl="1">
              <a:lnSpc>
                <a:spcPct val="90000"/>
              </a:lnSpc>
            </a:pPr>
            <a:r>
              <a:rPr lang="en-US" altLang="zh-TW" i="1" dirty="0" smtClean="0">
                <a:cs typeface="Times New Roman" pitchFamily="18" charset="0"/>
              </a:rPr>
              <a:t>O</a:t>
            </a:r>
            <a:r>
              <a:rPr lang="en-US" altLang="zh-TW" dirty="0" smtClean="0">
                <a:cs typeface="Times New Roman" pitchFamily="18" charset="0"/>
              </a:rPr>
              <a:t>(</a:t>
            </a:r>
            <a:r>
              <a:rPr lang="en-US" altLang="zh-TW" i="1" dirty="0" smtClean="0">
                <a:cs typeface="Times New Roman" pitchFamily="18" charset="0"/>
              </a:rPr>
              <a:t>m</a:t>
            </a:r>
            <a:r>
              <a:rPr lang="en-US" altLang="zh-TW" dirty="0" smtClean="0">
                <a:cs typeface="Times New Roman" pitchFamily="18" charset="0"/>
              </a:rPr>
              <a:t>)</a:t>
            </a:r>
            <a:r>
              <a:rPr lang="zh-TW" altLang="en-US" dirty="0" smtClean="0">
                <a:cs typeface="Times New Roman" pitchFamily="18" charset="0"/>
              </a:rPr>
              <a:t> 次</a:t>
            </a:r>
            <a:endParaRPr lang="en-US" altLang="zh-TW" dirty="0" smtClean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 smtClean="0">
                <a:cs typeface="Times New Roman" pitchFamily="18" charset="0"/>
              </a:rPr>
              <a:t>Union-sets: </a:t>
            </a:r>
          </a:p>
          <a:p>
            <a:pPr lvl="1">
              <a:lnSpc>
                <a:spcPct val="90000"/>
              </a:lnSpc>
            </a:pPr>
            <a:r>
              <a:rPr lang="en-US" altLang="zh-TW" i="1" dirty="0" smtClean="0">
                <a:cs typeface="Times New Roman" pitchFamily="18" charset="0"/>
              </a:rPr>
              <a:t>O</a:t>
            </a:r>
            <a:r>
              <a:rPr lang="en-US" altLang="zh-TW" dirty="0" smtClean="0">
                <a:cs typeface="Times New Roman" pitchFamily="18" charset="0"/>
              </a:rPr>
              <a:t>(</a:t>
            </a:r>
            <a:r>
              <a:rPr lang="en-US" altLang="zh-TW" i="1" dirty="0" smtClean="0">
                <a:cs typeface="Times New Roman" pitchFamily="18" charset="0"/>
              </a:rPr>
              <a:t>n</a:t>
            </a:r>
            <a:r>
              <a:rPr lang="en-US" altLang="zh-TW" dirty="0" smtClean="0">
                <a:cs typeface="Times New Roman" pitchFamily="18" charset="0"/>
              </a:rPr>
              <a:t>) </a:t>
            </a:r>
            <a:r>
              <a:rPr lang="zh-TW" altLang="en-US" dirty="0" smtClean="0">
                <a:cs typeface="Times New Roman" pitchFamily="18" charset="0"/>
              </a:rPr>
              <a:t>次</a:t>
            </a:r>
            <a:endParaRPr lang="en-US" altLang="zh-TW" dirty="0">
              <a:cs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436" y="2423542"/>
            <a:ext cx="3538364" cy="35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21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704088"/>
            <a:ext cx="7931224" cy="1143000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排序</a:t>
            </a:r>
            <a:endParaRPr lang="en-US" altLang="zh-TW" sz="4800" dirty="0"/>
          </a:p>
        </p:txBody>
      </p:sp>
      <p:sp>
        <p:nvSpPr>
          <p:cNvPr id="199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4073363"/>
            <a:ext cx="7931224" cy="20919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dirty="0" smtClean="0">
                <a:cs typeface="Times New Roman" pitchFamily="18" charset="0"/>
              </a:rPr>
              <a:t>Comparison-based model</a:t>
            </a:r>
          </a:p>
          <a:p>
            <a:pPr lvl="1">
              <a:lnSpc>
                <a:spcPct val="90000"/>
              </a:lnSpc>
            </a:pPr>
            <a:r>
              <a:rPr lang="en-US" altLang="zh-TW" i="1" dirty="0" smtClean="0">
                <a:cs typeface="Times New Roman" pitchFamily="18" charset="0"/>
              </a:rPr>
              <a:t>O</a:t>
            </a:r>
            <a:r>
              <a:rPr lang="en-US" altLang="zh-TW" dirty="0" smtClean="0">
                <a:cs typeface="Times New Roman" pitchFamily="18" charset="0"/>
              </a:rPr>
              <a:t>(</a:t>
            </a:r>
            <a:r>
              <a:rPr lang="en-US" altLang="zh-TW" i="1" dirty="0" smtClean="0">
                <a:cs typeface="Times New Roman" pitchFamily="18" charset="0"/>
              </a:rPr>
              <a:t>m </a:t>
            </a:r>
            <a:r>
              <a:rPr lang="en-US" altLang="zh-TW" dirty="0" smtClean="0">
                <a:cs typeface="Times New Roman" pitchFamily="18" charset="0"/>
              </a:rPr>
              <a:t>log</a:t>
            </a:r>
            <a:r>
              <a:rPr lang="en-US" altLang="zh-TW" i="1" dirty="0" smtClean="0">
                <a:cs typeface="Times New Roman" pitchFamily="18" charset="0"/>
              </a:rPr>
              <a:t> m</a:t>
            </a:r>
            <a:r>
              <a:rPr lang="en-US" altLang="zh-TW" dirty="0" smtClean="0">
                <a:cs typeface="Times New Roman" pitchFamily="18" charset="0"/>
              </a:rPr>
              <a:t>)</a:t>
            </a:r>
            <a:r>
              <a:rPr lang="en-US" altLang="zh-TW" i="1" dirty="0" smtClean="0">
                <a:cs typeface="Times New Roman" pitchFamily="18" charset="0"/>
              </a:rPr>
              <a:t> = O</a:t>
            </a:r>
            <a:r>
              <a:rPr lang="en-US" altLang="zh-TW" dirty="0" smtClean="0">
                <a:cs typeface="Times New Roman" pitchFamily="18" charset="0"/>
              </a:rPr>
              <a:t>(</a:t>
            </a:r>
            <a:r>
              <a:rPr lang="en-US" altLang="zh-TW" i="1" dirty="0" smtClean="0">
                <a:cs typeface="Times New Roman" pitchFamily="18" charset="0"/>
              </a:rPr>
              <a:t>m </a:t>
            </a:r>
            <a:r>
              <a:rPr lang="en-US" altLang="zh-TW" dirty="0" smtClean="0">
                <a:cs typeface="Times New Roman" pitchFamily="18" charset="0"/>
              </a:rPr>
              <a:t>log</a:t>
            </a:r>
            <a:r>
              <a:rPr lang="en-US" altLang="zh-TW" i="1" dirty="0" smtClean="0">
                <a:cs typeface="Times New Roman" pitchFamily="18" charset="0"/>
              </a:rPr>
              <a:t> n</a:t>
            </a:r>
            <a:r>
              <a:rPr lang="en-US" altLang="zh-TW" dirty="0" smtClean="0">
                <a:cs typeface="Times New Roman" pitchFamily="18" charset="0"/>
              </a:rPr>
              <a:t>)</a:t>
            </a:r>
            <a:r>
              <a:rPr lang="zh-TW" altLang="en-US" dirty="0" smtClean="0">
                <a:cs typeface="Times New Roman" pitchFamily="18" charset="0"/>
              </a:rPr>
              <a:t> 跑不掉</a:t>
            </a:r>
            <a:endParaRPr lang="en-US" altLang="zh-TW" dirty="0" smtClean="0">
              <a:cs typeface="Times New Roman" pitchFamily="18" charset="0"/>
            </a:endParaRPr>
          </a:p>
          <a:p>
            <a:pPr marL="393192" lvl="1" indent="0">
              <a:lnSpc>
                <a:spcPct val="90000"/>
              </a:lnSpc>
              <a:buNone/>
            </a:pPr>
            <a:endParaRPr lang="en-US" altLang="zh-TW" dirty="0" smtClean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 smtClean="0">
                <a:cs typeface="Times New Roman" pitchFamily="18" charset="0"/>
              </a:rPr>
              <a:t>Non-comparison-based model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cs typeface="Times New Roman" pitchFamily="18" charset="0"/>
              </a:rPr>
              <a:t>Counting </a:t>
            </a:r>
            <a:r>
              <a:rPr lang="en-US" altLang="zh-TW" dirty="0">
                <a:cs typeface="Times New Roman" pitchFamily="18" charset="0"/>
              </a:rPr>
              <a:t>sort, radix sort</a:t>
            </a:r>
            <a:r>
              <a:rPr lang="zh-TW" altLang="en-US" dirty="0">
                <a:cs typeface="Times New Roman" pitchFamily="18" charset="0"/>
              </a:rPr>
              <a:t>之類</a:t>
            </a:r>
            <a:r>
              <a:rPr lang="zh-TW" altLang="en-US" dirty="0" smtClean="0">
                <a:cs typeface="Times New Roman" pitchFamily="18" charset="0"/>
              </a:rPr>
              <a:t>的可能只要 </a:t>
            </a:r>
            <a:r>
              <a:rPr lang="en-US" altLang="zh-TW" i="1" dirty="0" smtClean="0">
                <a:cs typeface="Times New Roman" pitchFamily="18" charset="0"/>
              </a:rPr>
              <a:t>O</a:t>
            </a:r>
            <a:r>
              <a:rPr lang="en-US" altLang="zh-TW" dirty="0" smtClean="0">
                <a:cs typeface="Times New Roman" pitchFamily="18" charset="0"/>
              </a:rPr>
              <a:t>(</a:t>
            </a:r>
            <a:r>
              <a:rPr lang="en-US" altLang="zh-TW" i="1" dirty="0" smtClean="0">
                <a:cs typeface="Times New Roman" pitchFamily="18" charset="0"/>
              </a:rPr>
              <a:t>m</a:t>
            </a:r>
            <a:r>
              <a:rPr lang="en-US" altLang="zh-TW" dirty="0" smtClean="0">
                <a:cs typeface="Times New Roman" pitchFamily="18" charset="0"/>
              </a:rPr>
              <a:t>)</a:t>
            </a:r>
            <a:endParaRPr lang="en-US" altLang="zh-TW" dirty="0">
              <a:cs typeface="Times New Roman" pitchFamily="18" charset="0"/>
            </a:endParaRPr>
          </a:p>
          <a:p>
            <a:pPr lvl="2">
              <a:lnSpc>
                <a:spcPct val="90000"/>
              </a:lnSpc>
            </a:pPr>
            <a:endParaRPr lang="en-US" altLang="zh-TW" dirty="0" smtClean="0">
              <a:cs typeface="Times New Roman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052736"/>
            <a:ext cx="4402832" cy="2476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91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22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704088"/>
            <a:ext cx="7931224" cy="1143000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如何表達連通關係</a:t>
            </a:r>
            <a:endParaRPr lang="en-US" altLang="zh-TW" sz="4800" dirty="0"/>
          </a:p>
        </p:txBody>
      </p:sp>
      <p:sp>
        <p:nvSpPr>
          <p:cNvPr id="199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2492895"/>
            <a:ext cx="7560840" cy="36724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dirty="0" smtClean="0">
                <a:cs typeface="Times New Roman" pitchFamily="18" charset="0"/>
              </a:rPr>
              <a:t>矩陣</a:t>
            </a:r>
            <a:endParaRPr lang="en-US" altLang="zh-TW" dirty="0" smtClean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zh-TW" altLang="en-US" dirty="0" smtClean="0">
                <a:cs typeface="Times New Roman" pitchFamily="18" charset="0"/>
              </a:rPr>
              <a:t>基本串列</a:t>
            </a:r>
            <a:endParaRPr lang="en-US" altLang="zh-TW" dirty="0" smtClean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zh-TW" altLang="en-US" dirty="0" smtClean="0">
                <a:cs typeface="Times New Roman" pitchFamily="18" charset="0"/>
              </a:rPr>
              <a:t>加料串列</a:t>
            </a:r>
            <a:endParaRPr lang="en-US" altLang="zh-TW" dirty="0" smtClean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zh-TW" altLang="en-US" dirty="0">
                <a:cs typeface="Times New Roman" pitchFamily="18" charset="0"/>
              </a:rPr>
              <a:t>精算</a:t>
            </a:r>
            <a:r>
              <a:rPr lang="zh-TW" altLang="en-US" dirty="0" smtClean="0">
                <a:cs typeface="Times New Roman" pitchFamily="18" charset="0"/>
              </a:rPr>
              <a:t>加料串列</a:t>
            </a:r>
            <a:endParaRPr lang="en-US" altLang="zh-TW" dirty="0" smtClean="0">
              <a:cs typeface="Times New Roman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15" y="4149080"/>
            <a:ext cx="28575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-images.jianshu.io/upload_images/1396375-e6843c8e4d33caad.jp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946941"/>
            <a:ext cx="1933575" cy="171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23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704088"/>
            <a:ext cx="7931224" cy="1143000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矩陣</a:t>
            </a:r>
            <a:endParaRPr lang="en-US" altLang="zh-TW" sz="4800" dirty="0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7" y="2990087"/>
            <a:ext cx="7683882" cy="34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24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704088"/>
            <a:ext cx="7931224" cy="1143000"/>
          </a:xfrm>
        </p:spPr>
        <p:txBody>
          <a:bodyPr>
            <a:normAutofit/>
          </a:bodyPr>
          <a:lstStyle/>
          <a:p>
            <a:r>
              <a:rPr lang="zh-TW" altLang="en-US" sz="4800" dirty="0"/>
              <a:t>基本</a:t>
            </a:r>
            <a:r>
              <a:rPr lang="zh-TW" altLang="en-US" sz="4800" dirty="0" smtClean="0"/>
              <a:t>串列</a:t>
            </a:r>
            <a:endParaRPr lang="en-US" altLang="zh-TW" sz="4800" dirty="0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2" y="3004069"/>
            <a:ext cx="7826052" cy="3482298"/>
          </a:xfrm>
          <a:prstGeom prst="rect">
            <a:avLst/>
          </a:prstGeom>
        </p:spPr>
      </p:pic>
      <p:pic>
        <p:nvPicPr>
          <p:cNvPr id="3074" name="Picture 2 2" descr="http://images.gofreedownload.net/string-of-christmas-lights-238519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62" y="887460"/>
            <a:ext cx="40481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25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704088"/>
            <a:ext cx="7931224" cy="1143000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加料串列</a:t>
            </a:r>
            <a:endParaRPr lang="en-US" altLang="zh-TW" sz="4800" dirty="0"/>
          </a:p>
        </p:txBody>
      </p:sp>
      <p:pic>
        <p:nvPicPr>
          <p:cNvPr id="13" name="圖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6952"/>
            <a:ext cx="7931224" cy="3208521"/>
          </a:xfrm>
          <a:prstGeom prst="rect">
            <a:avLst/>
          </a:prstGeom>
        </p:spPr>
      </p:pic>
      <p:pic>
        <p:nvPicPr>
          <p:cNvPr id="16" name="Picture 4 1" descr="https://negcdn.azureedge.net/www/pic/item/0049/8824_1_300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066" y="54868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6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26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704088"/>
            <a:ext cx="7931224" cy="1143000"/>
          </a:xfrm>
        </p:spPr>
        <p:txBody>
          <a:bodyPr>
            <a:normAutofit/>
          </a:bodyPr>
          <a:lstStyle/>
          <a:p>
            <a:r>
              <a:rPr lang="zh-TW" altLang="en-US" sz="4800" dirty="0"/>
              <a:t>精算</a:t>
            </a:r>
            <a:r>
              <a:rPr lang="zh-TW" altLang="en-US" sz="4800" dirty="0" smtClean="0"/>
              <a:t>加料串列</a:t>
            </a:r>
            <a:endParaRPr lang="en-US" altLang="zh-TW" sz="4800" dirty="0"/>
          </a:p>
        </p:txBody>
      </p:sp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2" y="2990464"/>
            <a:ext cx="7910461" cy="3497472"/>
          </a:xfrm>
          <a:prstGeom prst="rect">
            <a:avLst/>
          </a:prstGeom>
        </p:spPr>
      </p:pic>
      <p:pic>
        <p:nvPicPr>
          <p:cNvPr id="12" name="Picture 2" descr="http://www.daydaycook.com/images/upload/384x288/recipe_content_5844_item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73867"/>
            <a:ext cx="2304255" cy="1728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6449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27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原因</a:t>
            </a:r>
            <a:endParaRPr lang="en-US" altLang="zh-TW" sz="4800" dirty="0"/>
          </a:p>
        </p:txBody>
      </p:sp>
      <p:sp>
        <p:nvSpPr>
          <p:cNvPr id="199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293096"/>
            <a:ext cx="8229600" cy="20315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dirty="0" smtClean="0">
                <a:cs typeface="Times New Roman" pitchFamily="18" charset="0"/>
              </a:rPr>
              <a:t>把短的</a:t>
            </a:r>
            <a:r>
              <a:rPr lang="en-US" altLang="zh-TW" dirty="0" smtClean="0">
                <a:cs typeface="Times New Roman" pitchFamily="18" charset="0"/>
              </a:rPr>
              <a:t>linked list</a:t>
            </a:r>
            <a:r>
              <a:rPr lang="zh-TW" altLang="en-US" dirty="0" smtClean="0">
                <a:cs typeface="Times New Roman" pitchFamily="18" charset="0"/>
              </a:rPr>
              <a:t>接到的長</a:t>
            </a:r>
            <a:r>
              <a:rPr lang="en-US" altLang="zh-TW" dirty="0" smtClean="0">
                <a:cs typeface="Times New Roman" pitchFamily="18" charset="0"/>
              </a:rPr>
              <a:t>linked list</a:t>
            </a:r>
            <a:r>
              <a:rPr lang="zh-TW" altLang="en-US" dirty="0" smtClean="0">
                <a:cs typeface="Times New Roman" pitchFamily="18" charset="0"/>
              </a:rPr>
              <a:t>的上面</a:t>
            </a:r>
            <a:r>
              <a:rPr lang="en-US" altLang="zh-TW" dirty="0" smtClean="0">
                <a:cs typeface="Times New Roman" pitchFamily="18" charset="0"/>
              </a:rPr>
              <a:t>, </a:t>
            </a:r>
            <a:r>
              <a:rPr lang="zh-TW" altLang="en-US" dirty="0" smtClean="0">
                <a:cs typeface="Times New Roman" pitchFamily="18" charset="0"/>
              </a:rPr>
              <a:t>只有短的</a:t>
            </a:r>
            <a:r>
              <a:rPr lang="en-US" altLang="zh-TW" dirty="0" smtClean="0">
                <a:cs typeface="Times New Roman" pitchFamily="18" charset="0"/>
              </a:rPr>
              <a:t>linked list</a:t>
            </a:r>
            <a:r>
              <a:rPr lang="zh-TW" altLang="en-US" dirty="0" smtClean="0">
                <a:cs typeface="Times New Roman" pitchFamily="18" charset="0"/>
              </a:rPr>
              <a:t>上面的元素需要更新他們所在之集合的編號。</a:t>
            </a:r>
            <a:endParaRPr lang="en-US" altLang="zh-TW" dirty="0" smtClean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zh-TW" altLang="en-US" dirty="0">
                <a:cs typeface="Times New Roman" pitchFamily="18" charset="0"/>
              </a:rPr>
              <a:t>演算法</a:t>
            </a:r>
            <a:r>
              <a:rPr lang="zh-TW" altLang="en-US" dirty="0" smtClean="0">
                <a:cs typeface="Times New Roman" pitchFamily="18" charset="0"/>
              </a:rPr>
              <a:t>中所有</a:t>
            </a:r>
            <a:r>
              <a:rPr lang="en-US" altLang="zh-TW" dirty="0">
                <a:cs typeface="Times New Roman" pitchFamily="18" charset="0"/>
              </a:rPr>
              <a:t>U</a:t>
            </a:r>
            <a:r>
              <a:rPr lang="en-US" altLang="zh-TW" dirty="0" smtClean="0">
                <a:cs typeface="Times New Roman" pitchFamily="18" charset="0"/>
              </a:rPr>
              <a:t>nion-sets</a:t>
            </a:r>
            <a:r>
              <a:rPr lang="zh-TW" altLang="en-US" dirty="0" smtClean="0">
                <a:cs typeface="Times New Roman" pitchFamily="18" charset="0"/>
              </a:rPr>
              <a:t>的總時間只有</a:t>
            </a:r>
            <a:r>
              <a:rPr lang="en-US" altLang="zh-TW" i="1" dirty="0" smtClean="0">
                <a:cs typeface="Times New Roman" pitchFamily="18" charset="0"/>
              </a:rPr>
              <a:t>O</a:t>
            </a:r>
            <a:r>
              <a:rPr lang="en-US" altLang="zh-TW" dirty="0" smtClean="0">
                <a:cs typeface="Times New Roman" pitchFamily="18" charset="0"/>
              </a:rPr>
              <a:t>(</a:t>
            </a:r>
            <a:r>
              <a:rPr lang="en-US" altLang="zh-TW" i="1" dirty="0" smtClean="0">
                <a:cs typeface="Times New Roman" pitchFamily="18" charset="0"/>
              </a:rPr>
              <a:t>n</a:t>
            </a:r>
            <a:r>
              <a:rPr lang="en-US" altLang="zh-TW" dirty="0" smtClean="0">
                <a:cs typeface="Times New Roman" pitchFamily="18" charset="0"/>
              </a:rPr>
              <a:t> log </a:t>
            </a:r>
            <a:r>
              <a:rPr lang="en-US" altLang="zh-TW" i="1" dirty="0" smtClean="0">
                <a:cs typeface="Times New Roman" pitchFamily="18" charset="0"/>
              </a:rPr>
              <a:t>n</a:t>
            </a:r>
            <a:r>
              <a:rPr lang="en-US" altLang="zh-TW" dirty="0" smtClean="0">
                <a:cs typeface="Times New Roman" pitchFamily="18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zh-TW" altLang="en-US" dirty="0" smtClean="0">
                <a:cs typeface="Times New Roman" pitchFamily="18" charset="0"/>
              </a:rPr>
              <a:t>每個節點只要</a:t>
            </a:r>
            <a:r>
              <a:rPr lang="zh-TW" altLang="en-US" dirty="0">
                <a:cs typeface="Times New Roman" pitchFamily="18" charset="0"/>
              </a:rPr>
              <a:t>被</a:t>
            </a:r>
            <a:r>
              <a:rPr lang="zh-TW" altLang="en-US" dirty="0" smtClean="0">
                <a:cs typeface="Times New Roman" pitchFamily="18" charset="0"/>
              </a:rPr>
              <a:t>更動過所在之集合編號，所在之集合的大小至少加一倍，所以每個節點只會被更動</a:t>
            </a:r>
            <a:r>
              <a:rPr lang="en-US" altLang="zh-TW" i="1" dirty="0" smtClean="0">
                <a:cs typeface="Times New Roman" pitchFamily="18" charset="0"/>
              </a:rPr>
              <a:t>O</a:t>
            </a:r>
            <a:r>
              <a:rPr lang="en-US" altLang="zh-TW" dirty="0" smtClean="0">
                <a:cs typeface="Times New Roman" pitchFamily="18" charset="0"/>
              </a:rPr>
              <a:t>(log </a:t>
            </a:r>
            <a:r>
              <a:rPr lang="en-US" altLang="zh-TW" i="1" dirty="0" smtClean="0">
                <a:cs typeface="Times New Roman" pitchFamily="18" charset="0"/>
              </a:rPr>
              <a:t>n</a:t>
            </a:r>
            <a:r>
              <a:rPr lang="en-US" altLang="zh-TW" dirty="0" smtClean="0">
                <a:cs typeface="Times New Roman" pitchFamily="18" charset="0"/>
              </a:rPr>
              <a:t>)</a:t>
            </a:r>
            <a:r>
              <a:rPr lang="zh-TW" altLang="en-US" dirty="0" smtClean="0">
                <a:cs typeface="Times New Roman" pitchFamily="18" charset="0"/>
              </a:rPr>
              <a:t>次。</a:t>
            </a:r>
            <a:endParaRPr lang="en-US" altLang="zh-TW" dirty="0" smtClean="0">
              <a:cs typeface="Times New Roman" pitchFamily="18" charset="0"/>
            </a:endParaRPr>
          </a:p>
        </p:txBody>
      </p:sp>
      <p:pic>
        <p:nvPicPr>
          <p:cNvPr id="7170" name="Picture 2" descr="http://www.fmsolutions.net/wp-content/uploads/2015/06/Blog-Photo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37252"/>
            <a:ext cx="3884687" cy="317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90488" y="3908079"/>
            <a:ext cx="7687365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28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704088"/>
            <a:ext cx="7931224" cy="1143000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如果排序只需</a:t>
            </a:r>
            <a:r>
              <a:rPr lang="en-US" altLang="zh-TW" sz="4800" i="1" dirty="0" smtClean="0"/>
              <a:t>O</a:t>
            </a:r>
            <a:r>
              <a:rPr lang="en-US" altLang="zh-TW" sz="4800" dirty="0" smtClean="0"/>
              <a:t>(</a:t>
            </a:r>
            <a:r>
              <a:rPr lang="en-US" altLang="zh-TW" sz="4800" i="1" dirty="0" smtClean="0"/>
              <a:t>m</a:t>
            </a:r>
            <a:r>
              <a:rPr lang="en-US" altLang="zh-TW" sz="4800" dirty="0" smtClean="0"/>
              <a:t>)</a:t>
            </a:r>
            <a:r>
              <a:rPr lang="zh-TW" altLang="en-US" sz="4800" dirty="0" smtClean="0"/>
              <a:t>時間</a:t>
            </a:r>
            <a:endParaRPr lang="en-US" altLang="zh-TW" sz="4800" dirty="0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9" y="2852936"/>
            <a:ext cx="7687365" cy="1728193"/>
          </a:xfrm>
          <a:prstGeom prst="rect">
            <a:avLst/>
          </a:prstGeom>
        </p:spPr>
      </p:pic>
      <p:sp>
        <p:nvSpPr>
          <p:cNvPr id="4" name="橢圓形圖說文字 3"/>
          <p:cNvSpPr/>
          <p:nvPr/>
        </p:nvSpPr>
        <p:spPr>
          <a:xfrm>
            <a:off x="2483768" y="4920613"/>
            <a:ext cx="3384376" cy="1332728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比</a:t>
            </a:r>
            <a:r>
              <a:rPr lang="en-US" altLang="zh-TW" dirty="0" err="1">
                <a:solidFill>
                  <a:schemeClr val="tx1"/>
                </a:solidFill>
              </a:rPr>
              <a:t>Borůvka</a:t>
            </a:r>
            <a:r>
              <a:rPr lang="zh-TW" altLang="en-US" dirty="0" smtClean="0">
                <a:solidFill>
                  <a:schemeClr val="tx1"/>
                </a:solidFill>
              </a:rPr>
              <a:t>好一點點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</a:rPr>
              <a:t>如果</a:t>
            </a:r>
            <a:r>
              <a:rPr lang="en-US" altLang="zh-TW" i="1" dirty="0" smtClean="0">
                <a:solidFill>
                  <a:schemeClr val="tx1"/>
                </a:solidFill>
              </a:rPr>
              <a:t>n</a:t>
            </a:r>
            <a:r>
              <a:rPr lang="en-US" altLang="zh-TW" dirty="0" smtClean="0">
                <a:solidFill>
                  <a:schemeClr val="tx1"/>
                </a:solidFill>
              </a:rPr>
              <a:t> = </a:t>
            </a:r>
            <a:r>
              <a:rPr lang="en-US" altLang="zh-TW" i="1" dirty="0" smtClean="0">
                <a:solidFill>
                  <a:schemeClr val="tx1"/>
                </a:solidFill>
              </a:rPr>
              <a:t>o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en-US" altLang="zh-TW" i="1" dirty="0" smtClean="0">
                <a:solidFill>
                  <a:schemeClr val="tx1"/>
                </a:solidFill>
              </a:rPr>
              <a:t>m</a:t>
            </a:r>
            <a:r>
              <a:rPr lang="en-US" altLang="zh-TW" dirty="0" smtClean="0">
                <a:solidFill>
                  <a:schemeClr val="tx1"/>
                </a:solidFill>
              </a:rPr>
              <a:t>))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53822" y="5589240"/>
            <a:ext cx="7687365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07F6-D3AC-4DF8-84D3-FF66262E8C6D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199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704088"/>
            <a:ext cx="7931224" cy="1143000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一般狀況下的總時間</a:t>
            </a:r>
            <a:endParaRPr lang="en-US" altLang="zh-TW" sz="4800" dirty="0"/>
          </a:p>
        </p:txBody>
      </p:sp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2" y="4509120"/>
            <a:ext cx="7687365" cy="1728193"/>
          </a:xfrm>
          <a:prstGeom prst="rect">
            <a:avLst/>
          </a:prstGeom>
        </p:spPr>
      </p:pic>
      <p:pic>
        <p:nvPicPr>
          <p:cNvPr id="6146" name="Picture 2" descr="https://heatdeclaredwinner.files.wordpress.com/2015/12/timemanagement_1600x900.jpg?w=4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598" y="2304984"/>
            <a:ext cx="2954202" cy="1664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橢圓形圖說文字 16"/>
          <p:cNvSpPr/>
          <p:nvPr/>
        </p:nvSpPr>
        <p:spPr>
          <a:xfrm>
            <a:off x="899592" y="2768991"/>
            <a:ext cx="3384376" cy="1332728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跟 </a:t>
            </a:r>
            <a:r>
              <a:rPr lang="en-US" altLang="zh-TW" dirty="0" err="1" smtClean="0">
                <a:solidFill>
                  <a:schemeClr val="tx1"/>
                </a:solidFill>
              </a:rPr>
              <a:t>Borůvka</a:t>
            </a:r>
            <a:r>
              <a:rPr lang="zh-TW" altLang="en-US" dirty="0" smtClean="0">
                <a:solidFill>
                  <a:schemeClr val="tx1"/>
                </a:solidFill>
              </a:rPr>
              <a:t> 平手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2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522E-AF3C-45DC-A21D-6CFD0DAA7CC3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188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問題定義</a:t>
            </a:r>
            <a:endParaRPr lang="en-US" altLang="zh-TW" dirty="0"/>
          </a:p>
        </p:txBody>
      </p:sp>
      <p:sp>
        <p:nvSpPr>
          <p:cNvPr id="18862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348879"/>
            <a:ext cx="6707088" cy="4006045"/>
          </a:xfrm>
        </p:spPr>
        <p:txBody>
          <a:bodyPr/>
          <a:lstStyle/>
          <a:p>
            <a:r>
              <a:rPr lang="en-US" altLang="zh-TW" dirty="0"/>
              <a:t>Input: </a:t>
            </a:r>
          </a:p>
          <a:p>
            <a:pPr lvl="1"/>
            <a:r>
              <a:rPr lang="en-US" altLang="zh-TW" dirty="0"/>
              <a:t>A connected </a:t>
            </a:r>
            <a:r>
              <a:rPr lang="en-US" altLang="zh-TW" i="1" dirty="0"/>
              <a:t>n</a:t>
            </a:r>
            <a:r>
              <a:rPr lang="en-US" altLang="zh-TW" dirty="0"/>
              <a:t>-node </a:t>
            </a:r>
            <a:r>
              <a:rPr lang="en-US" altLang="zh-TW" i="1" dirty="0"/>
              <a:t>m</a:t>
            </a:r>
            <a:r>
              <a:rPr lang="en-US" altLang="zh-TW" dirty="0"/>
              <a:t>-edge graph </a:t>
            </a:r>
            <a:r>
              <a:rPr lang="en-US" altLang="zh-TW" i="1" dirty="0"/>
              <a:t>G </a:t>
            </a:r>
            <a:r>
              <a:rPr lang="en-US" altLang="zh-TW" dirty="0"/>
              <a:t>with edge weight </a:t>
            </a:r>
            <a:r>
              <a:rPr lang="en-US" altLang="zh-TW" i="1" dirty="0"/>
              <a:t>w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Output: </a:t>
            </a:r>
          </a:p>
          <a:p>
            <a:pPr lvl="1"/>
            <a:r>
              <a:rPr lang="en-US" altLang="zh-TW" dirty="0"/>
              <a:t>A spanning tree </a:t>
            </a:r>
            <a:r>
              <a:rPr lang="en-US" altLang="zh-TW" i="1" dirty="0"/>
              <a:t>T</a:t>
            </a:r>
            <a:r>
              <a:rPr lang="en-US" altLang="zh-TW" dirty="0"/>
              <a:t> of </a:t>
            </a:r>
            <a:r>
              <a:rPr lang="en-US" altLang="zh-TW" i="1" dirty="0"/>
              <a:t>G</a:t>
            </a:r>
            <a:r>
              <a:rPr lang="en-US" altLang="zh-TW" dirty="0"/>
              <a:t> with minimum </a:t>
            </a:r>
            <a:r>
              <a:rPr lang="en-US" altLang="zh-TW" i="1" dirty="0"/>
              <a:t>w</a:t>
            </a:r>
            <a:r>
              <a:rPr lang="en-US" altLang="zh-TW" dirty="0"/>
              <a:t>(</a:t>
            </a:r>
            <a:r>
              <a:rPr lang="en-US" altLang="zh-TW" i="1" dirty="0"/>
              <a:t>T</a:t>
            </a:r>
            <a:r>
              <a:rPr lang="en-US" altLang="zh-TW" dirty="0"/>
              <a:t>).</a:t>
            </a:r>
          </a:p>
        </p:txBody>
      </p:sp>
      <p:pic>
        <p:nvPicPr>
          <p:cNvPr id="1886213" name="Picture 5" descr="j021911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4363" y="4625975"/>
            <a:ext cx="1692275" cy="1646238"/>
          </a:xfrm>
          <a:prstGeom prst="rect">
            <a:avLst/>
          </a:prstGeom>
          <a:noFill/>
        </p:spPr>
      </p:pic>
      <p:pic>
        <p:nvPicPr>
          <p:cNvPr id="1886214" name="Picture 6" descr="j0219109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50" y="4667250"/>
            <a:ext cx="1714500" cy="1565275"/>
          </a:xfrm>
          <a:prstGeom prst="rect">
            <a:avLst/>
          </a:prstGeom>
          <a:noFill/>
        </p:spPr>
      </p:pic>
      <p:pic>
        <p:nvPicPr>
          <p:cNvPr id="1886215" name="Picture 7" descr="j0219107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2038" y="4676775"/>
            <a:ext cx="1508125" cy="1543050"/>
          </a:xfrm>
          <a:prstGeom prst="rect">
            <a:avLst/>
          </a:prstGeom>
          <a:noFill/>
        </p:spPr>
      </p:pic>
      <p:pic>
        <p:nvPicPr>
          <p:cNvPr id="1886216" name="Picture 8" descr="SO01875_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15113" y="3295650"/>
            <a:ext cx="1698625" cy="1716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8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86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8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88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-0.00278 -0.01111 -0.00608 -0.02523 0.00139 -0.03518 C 0.00191 -0.03588 0.00938 -0.04398 0.00972 -0.04444 C 0.01354 -0.05717 0.01719 -0.07477 0.00556 -0.08333 C 0.00174 -0.08611 -0.0033 -0.08565 -0.00694 -0.08889 C -0.00972 -0.09143 -0.01528 -0.09629 -0.01528 -0.09629 C -0.01458 -0.10648 -0.01493 -0.12291 -0.01111 -0.13333 C -0.00729 -0.14329 0.0066 -0.15278 0.01389 -0.15926 C 0.02049 -0.17245 0.01858 -0.16597 0.02083 -0.17778 C 0.02031 -0.18403 0.02049 -0.19028 0.01944 -0.19629 C 0.0184 -0.20208 0.00955 -0.21435 0.00556 -0.21666 C 0.00295 -0.21829 -0.00017 -0.21875 -0.00278 -0.22037 C -0.00833 -0.22384 -0.01215 -0.22893 -0.01806 -0.23148 C -0.01892 -0.23333 -0.02066 -0.23472 -0.02083 -0.23704 C -0.02118 -0.24375 -0.02083 -0.25092 -0.01944 -0.25741 C -0.01493 -0.27801 0.00677 -0.2794 0.01667 -0.29259 C 0.0217 -0.31296 0.01979 -0.31759 0.00833 -0.32778 C 0.00694 -0.32893 0.00573 -0.33102 0.00417 -0.33148 C -0.00399 -0.33426 -0.01944 -0.34259 -0.01944 -0.34259 C -0.02118 -0.3456 -0.025 -0.35092 -0.025 -0.35555 C -0.025 -0.38148 0.00191 -0.38727 0.01528 -0.39629 C 0.01944 -0.39907 0.02153 -0.40278 0.025 -0.40741 C 0.02917 -0.42106 0.03368 -0.44375 0.01944 -0.45 C 0.01302 -0.45856 0.01042 -0.45416 0.00417 -0.46111 C -0.0026 -0.46875 -0.00694 -0.47986 -0.00972 -0.49074 C -0.00903 -0.49467 -0.00833 -0.50856 -0.00417 -0.51296 C -0.00069 -0.51666 0.0059 -0.51875 0.00972 -0.52222 C 0.02101 -0.53217 0.01233 -0.52778 0.02083 -0.53148 C 0.0217 -0.53704 0.02361 -0.54236 0.02361 -0.54815 C 0.02361 -0.56088 0.01771 -0.56782 0.0125 -0.57778 C 0.0092 -0.58403 0.00955 -0.58819 0.00417 -0.59074 C 0.00191 -0.5919 -0.00052 -0.5919 -0.00278 -0.59259 C -0.00417 -0.59444 -0.00642 -0.5956 -0.00694 -0.59815 C -0.00955 -0.61041 0.0125 -0.62037 0.01806 -0.62407 C 0.02049 -0.62569 0.02292 -0.62731 0.025 -0.62963 C 0.02934 -0.63403 0.0316 -0.63866 0.03472 -0.64444 C 0.03646 -0.65162 0.03733 -0.65069 0.03333 -0.65926 C 0.0217 -0.68426 0.00799 -0.68449 -0.0125 -0.68704 C -0.01615 -0.68819 -0.02118 -0.6868 -0.02361 -0.69074 C -0.02569 -0.69421 -0.02274 -0.6993 -0.02222 -0.7037 C -0.02083 -0.71528 -0.01667 -0.72037 -0.00833 -0.72407 C -0.00642 -0.72662 -0.00503 -0.72986 -0.00278 -0.73148 C -0.00069 -0.73287 0.00191 -0.73217 0.00417 -0.73333 C 0.00573 -0.73403 0.00694 -0.73588 0.00833 -0.7368 C 0.01128 -0.74305 0.01372 -0.74954 0.01667 -0.75555 C 0.01302 -0.76991 0.01684 -0.76597 0.00556 -0.76852 C -0.00017 -0.77361 -0.00677 -0.77454 -0.0125 -0.77963 C -0.00972 -0.80139 -0.00382 -0.80254 0.01111 -0.80926 C 0.01788 -0.82129 0.01892 -0.81412 0.02639 -0.82407 C 0.02691 -0.82708 0.0283 -0.83032 0.02778 -0.83333 C 0.02674 -0.84051 0.02587 -0.84838 0.02222 -0.8537 C 0.01632 -0.86204 -0.00295 -0.86458 -0.01111 -0.86666 C -0.0125 -0.86782 -0.01372 -0.86944 -0.01528 -0.87037 C -0.01701 -0.87129 -0.01962 -0.87037 -0.02083 -0.87222 C -0.0224 -0.87454 -0.0217 -0.87847 -0.02222 -0.88148 C -0.01806 -0.91528 0.00538 -0.91481 0.02639 -0.91481 " pathEditMode="relative" ptsTypes="fffffffffffffffffffffffffffffffffffffffffffffffffffffffA">
                                      <p:cBhvr>
                                        <p:cTn id="21" dur="10000" fill="hold"/>
                                        <p:tgtEl>
                                          <p:spTgt spid="1886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-0.00278 -0.01111 -0.00608 -0.02523 0.00139 -0.03518 C 0.00191 -0.03588 0.00938 -0.04398 0.00972 -0.04444 C 0.01354 -0.05717 0.01719 -0.07477 0.00556 -0.08333 C 0.00174 -0.08611 -0.0033 -0.08565 -0.00694 -0.08889 C -0.00972 -0.09143 -0.01528 -0.09629 -0.01528 -0.09629 C -0.01458 -0.10648 -0.01493 -0.12291 -0.01111 -0.13333 C -0.00729 -0.14329 0.0066 -0.15278 0.01389 -0.15926 C 0.02049 -0.17245 0.01858 -0.16597 0.02083 -0.17778 C 0.02031 -0.18403 0.02049 -0.19028 0.01944 -0.19629 C 0.0184 -0.20208 0.00955 -0.21435 0.00556 -0.21666 C 0.00295 -0.21829 -0.00017 -0.21875 -0.00278 -0.22037 C -0.00833 -0.22384 -0.01215 -0.22893 -0.01806 -0.23148 C -0.01892 -0.23333 -0.02066 -0.23472 -0.02083 -0.23704 C -0.02118 -0.24375 -0.02083 -0.25092 -0.01944 -0.25741 C -0.01493 -0.27801 0.00677 -0.2794 0.01667 -0.29259 C 0.0217 -0.31296 0.01979 -0.31759 0.00833 -0.32778 C 0.00694 -0.32893 0.00573 -0.33102 0.00417 -0.33148 C -0.00399 -0.33426 -0.01944 -0.34259 -0.01944 -0.34259 C -0.02118 -0.3456 -0.025 -0.35092 -0.025 -0.35555 C -0.025 -0.38148 0.00191 -0.38727 0.01528 -0.39629 C 0.01944 -0.39907 0.02153 -0.40278 0.025 -0.40741 C 0.02917 -0.42106 0.03368 -0.44375 0.01944 -0.45 C 0.01302 -0.45856 0.01042 -0.45416 0.00417 -0.46111 C -0.0026 -0.46875 -0.00694 -0.47986 -0.00972 -0.49074 C -0.00903 -0.49467 -0.00833 -0.50856 -0.00417 -0.51296 C -0.00069 -0.51666 0.0059 -0.51875 0.00972 -0.52222 C 0.02101 -0.53217 0.01233 -0.52778 0.02083 -0.53148 C 0.0217 -0.53704 0.02361 -0.54236 0.02361 -0.54815 C 0.02361 -0.56088 0.01771 -0.56782 0.0125 -0.57778 C 0.0092 -0.58403 0.00955 -0.58819 0.00417 -0.59074 C 0.00191 -0.5919 -0.00052 -0.5919 -0.00278 -0.59259 C -0.00417 -0.59444 -0.00642 -0.5956 -0.00694 -0.59815 C -0.00955 -0.61041 0.0125 -0.62037 0.01806 -0.62407 C 0.02049 -0.62569 0.02292 -0.62731 0.025 -0.62963 C 0.02934 -0.63403 0.0316 -0.63866 0.03472 -0.64444 C 0.03646 -0.65162 0.03733 -0.65069 0.03333 -0.65926 C 0.0217 -0.68426 0.00799 -0.68449 -0.0125 -0.68704 C -0.01615 -0.68819 -0.02118 -0.6868 -0.02361 -0.69074 C -0.02569 -0.69421 -0.02274 -0.6993 -0.02222 -0.7037 C -0.02083 -0.71528 -0.01667 -0.72037 -0.00833 -0.72407 C -0.00642 -0.72662 -0.00503 -0.72986 -0.00278 -0.73148 C -0.00069 -0.73287 0.00191 -0.73217 0.00417 -0.73333 C 0.00573 -0.73403 0.00694 -0.73588 0.00833 -0.7368 C 0.01128 -0.74305 0.01372 -0.74954 0.01667 -0.75555 C 0.01302 -0.76991 0.01684 -0.76597 0.00556 -0.76852 C -0.00017 -0.77361 -0.00677 -0.77454 -0.0125 -0.77963 C -0.00972 -0.80139 -0.00382 -0.80254 0.01111 -0.80926 C 0.01788 -0.82129 0.01892 -0.81412 0.02639 -0.82407 C 0.02691 -0.82708 0.0283 -0.83032 0.02778 -0.83333 C 0.02674 -0.84051 0.02587 -0.84838 0.02222 -0.8537 C 0.01632 -0.86204 -0.00295 -0.86458 -0.01111 -0.86666 C -0.0125 -0.86782 -0.01372 -0.86944 -0.01528 -0.87037 C -0.01701 -0.87129 -0.01962 -0.87037 -0.02083 -0.87222 C -0.0224 -0.87454 -0.0217 -0.87847 -0.02222 -0.88148 C -0.01806 -0.91528 0.00538 -0.91481 0.02639 -0.91481 " pathEditMode="relative" ptsTypes="fffffffffffffffffffffffffffffffffffffffffffffffffffffffA">
                                      <p:cBhvr>
                                        <p:cTn id="23" dur="10000" fill="hold"/>
                                        <p:tgtEl>
                                          <p:spTgt spid="1886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Prim’s algorithm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Robert C. Prim</a:t>
            </a:r>
            <a:endParaRPr lang="en-US" altLang="zh-TW" dirty="0"/>
          </a:p>
          <a:p>
            <a:r>
              <a:rPr lang="en-US" altLang="zh-TW" dirty="0" smtClean="0"/>
              <a:t>1921--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6" name="Picture 6" descr="A photo of Robert Pri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820151"/>
            <a:ext cx="1831776" cy="2321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312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3810B-FAE8-491E-B00D-79C9100CC61D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199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小樹長</a:t>
            </a:r>
            <a:r>
              <a:rPr lang="zh-TW" altLang="en-US" dirty="0"/>
              <a:t>成</a:t>
            </a:r>
            <a:r>
              <a:rPr lang="zh-TW" altLang="en-US" dirty="0" smtClean="0"/>
              <a:t>大樹</a:t>
            </a:r>
            <a:endParaRPr lang="en-US" altLang="zh-TW" dirty="0"/>
          </a:p>
        </p:txBody>
      </p:sp>
      <p:sp>
        <p:nvSpPr>
          <p:cNvPr id="19998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4437112"/>
            <a:ext cx="8229600" cy="1887488"/>
          </a:xfrm>
        </p:spPr>
        <p:txBody>
          <a:bodyPr/>
          <a:lstStyle/>
          <a:p>
            <a:r>
              <a:rPr lang="en-US" altLang="zh-TW" sz="2600" dirty="0" smtClean="0"/>
              <a:t>Let </a:t>
            </a:r>
            <a:r>
              <a:rPr lang="en-US" altLang="zh-TW" sz="2600" i="1" dirty="0"/>
              <a:t>T</a:t>
            </a:r>
            <a:r>
              <a:rPr lang="en-US" altLang="zh-TW" sz="2600" dirty="0"/>
              <a:t> consist of an arbitrary node.</a:t>
            </a:r>
          </a:p>
          <a:p>
            <a:r>
              <a:rPr lang="en-US" altLang="zh-TW" sz="2600" dirty="0"/>
              <a:t>For </a:t>
            </a:r>
            <a:r>
              <a:rPr lang="en-US" altLang="zh-TW" sz="2600" i="1" dirty="0" err="1"/>
              <a:t>i</a:t>
            </a:r>
            <a:r>
              <a:rPr lang="en-US" altLang="zh-TW" sz="2600" dirty="0"/>
              <a:t> = 1 to </a:t>
            </a:r>
            <a:r>
              <a:rPr lang="en-US" altLang="zh-TW" sz="2600" i="1" dirty="0"/>
              <a:t>n</a:t>
            </a:r>
            <a:r>
              <a:rPr lang="en-US" altLang="zh-TW" sz="2600" dirty="0"/>
              <a:t> – 1</a:t>
            </a:r>
          </a:p>
          <a:p>
            <a:pPr lvl="1"/>
            <a:r>
              <a:rPr lang="en-US" altLang="zh-TW" sz="2300" dirty="0"/>
              <a:t>add the least-weighted edge incident to the current </a:t>
            </a:r>
            <a:r>
              <a:rPr lang="en-US" altLang="zh-TW" sz="2300" dirty="0" err="1"/>
              <a:t>subtree</a:t>
            </a:r>
            <a:r>
              <a:rPr lang="en-US" altLang="zh-TW" sz="2300" dirty="0"/>
              <a:t> </a:t>
            </a:r>
            <a:r>
              <a:rPr lang="en-US" altLang="zh-TW" sz="2300" i="1" dirty="0" smtClean="0"/>
              <a:t>T</a:t>
            </a:r>
            <a:r>
              <a:rPr lang="en-US" altLang="zh-TW" sz="2300" dirty="0"/>
              <a:t> </a:t>
            </a:r>
            <a:r>
              <a:rPr lang="en-US" altLang="zh-TW" sz="2300" dirty="0" smtClean="0"/>
              <a:t>that does not incur a cycle.</a:t>
            </a:r>
            <a:endParaRPr lang="en-US" altLang="zh-TW" sz="2300" dirty="0"/>
          </a:p>
        </p:txBody>
      </p:sp>
      <p:pic>
        <p:nvPicPr>
          <p:cNvPr id="9218" name="Picture 2" descr="http://irontoyz.com/wp-content/uploads/2016/10/%E6%A8%B9-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67" y="1052736"/>
            <a:ext cx="2448272" cy="3265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0293-549B-493F-A11B-FEE71C1F34C3}" type="slidenum">
              <a:rPr lang="zh-TW" altLang="en-US"/>
              <a:pPr/>
              <a:t>32</a:t>
            </a:fld>
            <a:endParaRPr lang="en-US" altLang="zh-TW"/>
          </a:p>
        </p:txBody>
      </p:sp>
      <p:sp>
        <p:nvSpPr>
          <p:cNvPr id="2000939" name="Line 43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38" name="Line 42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0912" name="Line 16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3" name="Line 17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4" name="Line 18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5" name="Line 19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6" name="Line 20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7" name="Line 21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8" name="Line 22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9" name="Line 23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20" name="Line 24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21" name="Line 25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22" name="Line 26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23" name="Line 27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00" name="Oval 4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0902" name="Oval 6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0903" name="Oval 7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0904" name="Oval 8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0907" name="Oval 1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0908" name="Oval 1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0909" name="Oval 1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0910" name="Oval 1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0911" name="Oval 1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0924" name="Text Box 28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0925" name="Text Box 29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0926" name="Text Box 30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0927" name="Text Box 31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0928" name="Text Box 32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0929" name="Text Box 33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0930" name="Text Box 34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0931" name="Text Box 35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0932" name="Text Box 36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0933" name="Text Box 37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0934" name="Text Box 38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40</a:t>
            </a:r>
          </a:p>
        </p:txBody>
      </p:sp>
      <p:sp>
        <p:nvSpPr>
          <p:cNvPr id="2000935" name="Text Box 39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0936" name="Text Box 40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0937" name="Text Box 41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0940" name="Text Box 44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9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E2749-ACBE-4784-883A-EADA1A9BC8FD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2002946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47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2949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0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1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2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3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4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5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6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7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8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59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60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2961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2962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2963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2964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2965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2966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2967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2968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2969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2970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2971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2972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2973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2974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2975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2976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2977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2978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2979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2980" name="Text Box 36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2981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2982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2983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2984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614B-3D60-415B-8F5C-CE67915E3293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2003970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71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3973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74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75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76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77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78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79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80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81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82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83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84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3985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3986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3987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3988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3989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3990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3991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3992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3993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3994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3995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3996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3997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3998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3999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4000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4001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4002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4003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4004" name="Text Box 36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4005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4006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4007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4008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E3133-35A6-4DE1-8EC8-D8A85ABA081A}" type="slidenum">
              <a:rPr lang="zh-TW" altLang="en-US"/>
              <a:pPr/>
              <a:t>36</a:t>
            </a:fld>
            <a:endParaRPr lang="en-US" altLang="zh-TW"/>
          </a:p>
        </p:txBody>
      </p:sp>
      <p:sp>
        <p:nvSpPr>
          <p:cNvPr id="2005032" name="Line 40"/>
          <p:cNvSpPr>
            <a:spLocks noChangeShapeType="1"/>
          </p:cNvSpPr>
          <p:nvPr/>
        </p:nvSpPr>
        <p:spPr bwMode="auto">
          <a:xfrm flipV="1">
            <a:off x="4822825" y="4364038"/>
            <a:ext cx="1752600" cy="1111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4994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4995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49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4997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4998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4999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0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1" name="Line 9"/>
          <p:cNvSpPr>
            <a:spLocks noChangeShapeType="1"/>
          </p:cNvSpPr>
          <p:nvPr/>
        </p:nvSpPr>
        <p:spPr bwMode="auto">
          <a:xfrm flipV="1">
            <a:off x="2982913" y="4365625"/>
            <a:ext cx="1808162" cy="206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2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3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4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5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6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7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8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5009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5010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5011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5012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5013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5014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5015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5016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5017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5018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5019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5020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5021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5022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5023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5024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5025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5026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5027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5028" name="Text Box 36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5029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5030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5031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5033" name="Text Box 41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DCB3-74D8-40F4-B48A-2A15B5AA3929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2006018" name="Line 2"/>
          <p:cNvSpPr>
            <a:spLocks noChangeShapeType="1"/>
          </p:cNvSpPr>
          <p:nvPr/>
        </p:nvSpPr>
        <p:spPr bwMode="auto">
          <a:xfrm flipV="1">
            <a:off x="4822825" y="4364038"/>
            <a:ext cx="1752600" cy="1111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19" name="Line 3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20" name="Line 4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6022" name="Line 6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23" name="Line 7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24" name="Line 8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25" name="Line 9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26" name="Line 10"/>
          <p:cNvSpPr>
            <a:spLocks noChangeShapeType="1"/>
          </p:cNvSpPr>
          <p:nvPr/>
        </p:nvSpPr>
        <p:spPr bwMode="auto">
          <a:xfrm flipV="1">
            <a:off x="2982913" y="4365625"/>
            <a:ext cx="1808162" cy="206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27" name="Line 11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28" name="Line 12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29" name="Line 13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30" name="Line 14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31" name="Line 15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32" name="Line 16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33" name="Line 17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6034" name="Oval 18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6035" name="Oval 19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6036" name="Oval 20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6037" name="Oval 21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6038" name="Oval 22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6039" name="Oval 23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6040" name="Oval 24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6041" name="Oval 25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6042" name="Oval 26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6043" name="Text Box 27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6044" name="Text Box 28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6045" name="Text Box 29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6046" name="Text Box 30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6047" name="Text Box 31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6048" name="Text Box 32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6049" name="Text Box 33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6050" name="Text Box 34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6051" name="Text Box 35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6052" name="Text Box 36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6053" name="Text Box 37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6054" name="Text Box 38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6055" name="Text Box 39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6056" name="Text Box 40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6057" name="Text Box 41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E1480-03EB-465E-AA48-357A9383693D}" type="slidenum">
              <a:rPr lang="zh-TW" altLang="en-US"/>
              <a:pPr/>
              <a:t>38</a:t>
            </a:fld>
            <a:endParaRPr lang="en-US" altLang="zh-TW"/>
          </a:p>
        </p:txBody>
      </p:sp>
      <p:sp>
        <p:nvSpPr>
          <p:cNvPr id="2007042" name="Line 2"/>
          <p:cNvSpPr>
            <a:spLocks noChangeShapeType="1"/>
          </p:cNvSpPr>
          <p:nvPr/>
        </p:nvSpPr>
        <p:spPr bwMode="auto">
          <a:xfrm flipV="1">
            <a:off x="4822825" y="4364038"/>
            <a:ext cx="1752600" cy="1111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43" name="Line 3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44" name="Line 4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7046" name="Line 6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47" name="Line 7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48" name="Line 8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49" name="Line 9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50" name="Line 10"/>
          <p:cNvSpPr>
            <a:spLocks noChangeShapeType="1"/>
          </p:cNvSpPr>
          <p:nvPr/>
        </p:nvSpPr>
        <p:spPr bwMode="auto">
          <a:xfrm flipV="1">
            <a:off x="2982913" y="4365625"/>
            <a:ext cx="1808162" cy="206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51" name="Line 11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52" name="Line 12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53" name="Line 13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54" name="Line 14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55" name="Line 15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56" name="Line 16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57" name="Line 17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7058" name="Oval 18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7059" name="Oval 19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7060" name="Oval 20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7061" name="Oval 21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7062" name="Oval 22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7063" name="Oval 23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7064" name="Oval 24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7065" name="Oval 25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7066" name="Oval 26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7067" name="Text Box 27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7068" name="Text Box 28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7069" name="Text Box 29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7070" name="Text Box 30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7071" name="Text Box 31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7072" name="Text Box 32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7073" name="Text Box 33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7074" name="Text Box 34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7075" name="Text Box 35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7076" name="Text Box 36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7077" name="Text Box 37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7078" name="Text Box 38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7079" name="Text Box 39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7080" name="Text Box 40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7081" name="Text Box 41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A14D-09FD-4F36-84CA-1CB4C9D5ADCF}" type="slidenum">
              <a:rPr lang="zh-TW" altLang="en-US"/>
              <a:pPr/>
              <a:t>39</a:t>
            </a:fld>
            <a:endParaRPr lang="en-US" altLang="zh-TW"/>
          </a:p>
        </p:txBody>
      </p:sp>
      <p:sp>
        <p:nvSpPr>
          <p:cNvPr id="2008066" name="Line 2"/>
          <p:cNvSpPr>
            <a:spLocks noChangeShapeType="1"/>
          </p:cNvSpPr>
          <p:nvPr/>
        </p:nvSpPr>
        <p:spPr bwMode="auto">
          <a:xfrm flipV="1">
            <a:off x="4822825" y="4364038"/>
            <a:ext cx="1752600" cy="1111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67" name="Line 3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68" name="Line 4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8070" name="Line 6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71" name="Line 7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72" name="Line 8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73" name="Line 9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74" name="Line 10"/>
          <p:cNvSpPr>
            <a:spLocks noChangeShapeType="1"/>
          </p:cNvSpPr>
          <p:nvPr/>
        </p:nvSpPr>
        <p:spPr bwMode="auto">
          <a:xfrm flipV="1">
            <a:off x="2982913" y="4365625"/>
            <a:ext cx="1808162" cy="206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75" name="Line 11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76" name="Line 12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77" name="Line 13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78" name="Line 14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79" name="Line 15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80" name="Line 16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81" name="Line 17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8082" name="Oval 18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8083" name="Oval 19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8084" name="Oval 20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8085" name="Oval 21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8086" name="Oval 22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8087" name="Oval 23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8088" name="Oval 24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8089" name="Oval 25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8090" name="Oval 26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08091" name="Text Box 27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8092" name="Text Box 28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8093" name="Text Box 29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8094" name="Text Box 30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8095" name="Text Box 31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8096" name="Text Box 32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8097" name="Text Box 33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8098" name="Text Box 34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8099" name="Text Box 35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8100" name="Text Box 36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8101" name="Text Box 37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8102" name="Text Box 38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8103" name="Text Box 39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8104" name="Text Box 40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8105" name="Text Box 41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198F5-888B-44DD-BEA4-59AB2E6E2102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1887234" name="Rectangle 2"/>
          <p:cNvSpPr>
            <a:spLocks noGrp="1" noChangeArrowheads="1"/>
          </p:cNvSpPr>
          <p:nvPr>
            <p:ph type="title"/>
          </p:nvPr>
        </p:nvSpPr>
        <p:spPr>
          <a:xfrm>
            <a:off x="734888" y="704088"/>
            <a:ext cx="7797552" cy="1143000"/>
          </a:xfrm>
        </p:spPr>
        <p:txBody>
          <a:bodyPr/>
          <a:lstStyle/>
          <a:p>
            <a:r>
              <a:rPr lang="zh-TW" altLang="en-US" dirty="0"/>
              <a:t>例如</a:t>
            </a:r>
            <a:endParaRPr lang="en-US" altLang="zh-TW" dirty="0"/>
          </a:p>
        </p:txBody>
      </p:sp>
      <p:sp>
        <p:nvSpPr>
          <p:cNvPr id="1887236" name="Oval 4"/>
          <p:cNvSpPr>
            <a:spLocks noChangeArrowheads="1"/>
          </p:cNvSpPr>
          <p:nvPr/>
        </p:nvSpPr>
        <p:spPr bwMode="auto">
          <a:xfrm>
            <a:off x="5356225" y="2992438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887237" name="Oval 5"/>
          <p:cNvSpPr>
            <a:spLocks noChangeArrowheads="1"/>
          </p:cNvSpPr>
          <p:nvPr/>
        </p:nvSpPr>
        <p:spPr bwMode="auto">
          <a:xfrm>
            <a:off x="3448050" y="2992438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887238" name="Oval 6"/>
          <p:cNvSpPr>
            <a:spLocks noChangeArrowheads="1"/>
          </p:cNvSpPr>
          <p:nvPr/>
        </p:nvSpPr>
        <p:spPr bwMode="auto">
          <a:xfrm>
            <a:off x="3448050" y="3990975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887239" name="AutoShape 7"/>
          <p:cNvCxnSpPr>
            <a:cxnSpLocks noChangeShapeType="1"/>
            <a:stCxn id="1887236" idx="4"/>
            <a:endCxn id="1887242" idx="0"/>
          </p:cNvCxnSpPr>
          <p:nvPr/>
        </p:nvCxnSpPr>
        <p:spPr bwMode="auto">
          <a:xfrm>
            <a:off x="5597525" y="3475038"/>
            <a:ext cx="0" cy="51593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87240" name="AutoShape 8"/>
          <p:cNvCxnSpPr>
            <a:cxnSpLocks noChangeShapeType="1"/>
            <a:stCxn id="1887238" idx="0"/>
            <a:endCxn id="1887237" idx="4"/>
          </p:cNvCxnSpPr>
          <p:nvPr/>
        </p:nvCxnSpPr>
        <p:spPr bwMode="auto">
          <a:xfrm flipV="1">
            <a:off x="3689350" y="3475038"/>
            <a:ext cx="0" cy="51593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87241" name="AutoShape 9"/>
          <p:cNvCxnSpPr>
            <a:cxnSpLocks noChangeShapeType="1"/>
            <a:stCxn id="1887237" idx="6"/>
            <a:endCxn id="1887236" idx="2"/>
          </p:cNvCxnSpPr>
          <p:nvPr/>
        </p:nvCxnSpPr>
        <p:spPr bwMode="auto">
          <a:xfrm>
            <a:off x="3930650" y="3233738"/>
            <a:ext cx="1425575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887242" name="Oval 10"/>
          <p:cNvSpPr>
            <a:spLocks noChangeArrowheads="1"/>
          </p:cNvSpPr>
          <p:nvPr/>
        </p:nvSpPr>
        <p:spPr bwMode="auto">
          <a:xfrm>
            <a:off x="5356225" y="3990975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887243" name="AutoShape 11"/>
          <p:cNvCxnSpPr>
            <a:cxnSpLocks noChangeShapeType="1"/>
            <a:stCxn id="1887238" idx="6"/>
            <a:endCxn id="1887242" idx="2"/>
          </p:cNvCxnSpPr>
          <p:nvPr/>
        </p:nvCxnSpPr>
        <p:spPr bwMode="auto">
          <a:xfrm>
            <a:off x="3930650" y="4232275"/>
            <a:ext cx="1425575" cy="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887244" name="Oval 12"/>
          <p:cNvSpPr>
            <a:spLocks noChangeArrowheads="1"/>
          </p:cNvSpPr>
          <p:nvPr/>
        </p:nvSpPr>
        <p:spPr bwMode="auto">
          <a:xfrm>
            <a:off x="4402138" y="2247900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887245" name="AutoShape 13"/>
          <p:cNvCxnSpPr>
            <a:cxnSpLocks noChangeShapeType="1"/>
            <a:stCxn id="1887244" idx="5"/>
            <a:endCxn id="1887236" idx="1"/>
          </p:cNvCxnSpPr>
          <p:nvPr/>
        </p:nvCxnSpPr>
        <p:spPr bwMode="auto">
          <a:xfrm>
            <a:off x="4813300" y="2659063"/>
            <a:ext cx="614363" cy="404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87246" name="AutoShape 14"/>
          <p:cNvCxnSpPr>
            <a:cxnSpLocks noChangeShapeType="1"/>
            <a:stCxn id="1887244" idx="3"/>
            <a:endCxn id="1887237" idx="7"/>
          </p:cNvCxnSpPr>
          <p:nvPr/>
        </p:nvCxnSpPr>
        <p:spPr bwMode="auto">
          <a:xfrm flipH="1">
            <a:off x="3859213" y="2659063"/>
            <a:ext cx="614362" cy="40481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887247" name="Oval 15"/>
          <p:cNvSpPr>
            <a:spLocks noChangeArrowheads="1"/>
          </p:cNvSpPr>
          <p:nvPr/>
        </p:nvSpPr>
        <p:spPr bwMode="auto">
          <a:xfrm>
            <a:off x="4402138" y="4572000"/>
            <a:ext cx="482600" cy="4826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cxnSp>
        <p:nvCxnSpPr>
          <p:cNvPr id="1887248" name="AutoShape 16"/>
          <p:cNvCxnSpPr>
            <a:cxnSpLocks noChangeShapeType="1"/>
            <a:stCxn id="1887238" idx="5"/>
            <a:endCxn id="1887247" idx="2"/>
          </p:cNvCxnSpPr>
          <p:nvPr/>
        </p:nvCxnSpPr>
        <p:spPr bwMode="auto">
          <a:xfrm>
            <a:off x="3859213" y="4402138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87249" name="AutoShape 17"/>
          <p:cNvCxnSpPr>
            <a:cxnSpLocks noChangeShapeType="1"/>
            <a:stCxn id="1887242" idx="3"/>
            <a:endCxn id="1887247" idx="6"/>
          </p:cNvCxnSpPr>
          <p:nvPr/>
        </p:nvCxnSpPr>
        <p:spPr bwMode="auto">
          <a:xfrm flipH="1">
            <a:off x="4884738" y="4402138"/>
            <a:ext cx="542925" cy="4111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87250" name="AutoShape 18"/>
          <p:cNvCxnSpPr>
            <a:cxnSpLocks noChangeShapeType="1"/>
            <a:stCxn id="1887238" idx="7"/>
            <a:endCxn id="1887236" idx="3"/>
          </p:cNvCxnSpPr>
          <p:nvPr/>
        </p:nvCxnSpPr>
        <p:spPr bwMode="auto">
          <a:xfrm flipV="1">
            <a:off x="3859213" y="3403600"/>
            <a:ext cx="1568450" cy="65881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887251" name="Text Box 19"/>
          <p:cNvSpPr txBox="1">
            <a:spLocks noChangeArrowheads="1"/>
          </p:cNvSpPr>
          <p:nvPr/>
        </p:nvSpPr>
        <p:spPr bwMode="auto">
          <a:xfrm>
            <a:off x="5064125" y="25384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1887252" name="Text Box 20"/>
          <p:cNvSpPr txBox="1">
            <a:spLocks noChangeArrowheads="1"/>
          </p:cNvSpPr>
          <p:nvPr/>
        </p:nvSpPr>
        <p:spPr bwMode="auto">
          <a:xfrm>
            <a:off x="4264025" y="34528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1887253" name="Text Box 21"/>
          <p:cNvSpPr txBox="1">
            <a:spLocks noChangeArrowheads="1"/>
          </p:cNvSpPr>
          <p:nvPr/>
        </p:nvSpPr>
        <p:spPr bwMode="auto">
          <a:xfrm>
            <a:off x="3883025" y="45704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1887254" name="Text Box 22"/>
          <p:cNvSpPr txBox="1">
            <a:spLocks noChangeArrowheads="1"/>
          </p:cNvSpPr>
          <p:nvPr/>
        </p:nvSpPr>
        <p:spPr bwMode="auto">
          <a:xfrm>
            <a:off x="4683125" y="38719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1887255" name="Text Box 23"/>
          <p:cNvSpPr txBox="1">
            <a:spLocks noChangeArrowheads="1"/>
          </p:cNvSpPr>
          <p:nvPr/>
        </p:nvSpPr>
        <p:spPr bwMode="auto">
          <a:xfrm>
            <a:off x="5597525" y="35544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1887256" name="Text Box 24"/>
          <p:cNvSpPr txBox="1">
            <a:spLocks noChangeArrowheads="1"/>
          </p:cNvSpPr>
          <p:nvPr/>
        </p:nvSpPr>
        <p:spPr bwMode="auto">
          <a:xfrm>
            <a:off x="5076825" y="45704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1887257" name="Text Box 25"/>
          <p:cNvSpPr txBox="1">
            <a:spLocks noChangeArrowheads="1"/>
          </p:cNvSpPr>
          <p:nvPr/>
        </p:nvSpPr>
        <p:spPr bwMode="auto">
          <a:xfrm>
            <a:off x="4492625" y="28813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1887258" name="Text Box 26"/>
          <p:cNvSpPr txBox="1">
            <a:spLocks noChangeArrowheads="1"/>
          </p:cNvSpPr>
          <p:nvPr/>
        </p:nvSpPr>
        <p:spPr bwMode="auto">
          <a:xfrm>
            <a:off x="3908425" y="25384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1887259" name="Text Box 27"/>
          <p:cNvSpPr txBox="1">
            <a:spLocks noChangeArrowheads="1"/>
          </p:cNvSpPr>
          <p:nvPr/>
        </p:nvSpPr>
        <p:spPr bwMode="auto">
          <a:xfrm>
            <a:off x="3400425" y="35544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689350" y="2659063"/>
            <a:ext cx="1738313" cy="2154237"/>
            <a:chOff x="2324" y="1675"/>
            <a:chExt cx="1095" cy="1357"/>
          </a:xfrm>
        </p:grpSpPr>
        <p:cxnSp>
          <p:nvCxnSpPr>
            <p:cNvPr id="1887260" name="AutoShape 28"/>
            <p:cNvCxnSpPr>
              <a:cxnSpLocks noChangeShapeType="1"/>
            </p:cNvCxnSpPr>
            <p:nvPr/>
          </p:nvCxnSpPr>
          <p:spPr bwMode="auto">
            <a:xfrm flipV="1">
              <a:off x="2324" y="2189"/>
              <a:ext cx="0" cy="325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887261" name="AutoShape 29"/>
            <p:cNvCxnSpPr>
              <a:cxnSpLocks noChangeShapeType="1"/>
            </p:cNvCxnSpPr>
            <p:nvPr/>
          </p:nvCxnSpPr>
          <p:spPr bwMode="auto">
            <a:xfrm>
              <a:off x="2476" y="2666"/>
              <a:ext cx="898" cy="0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887262" name="AutoShape 30"/>
            <p:cNvCxnSpPr>
              <a:cxnSpLocks noChangeShapeType="1"/>
            </p:cNvCxnSpPr>
            <p:nvPr/>
          </p:nvCxnSpPr>
          <p:spPr bwMode="auto">
            <a:xfrm>
              <a:off x="3032" y="1675"/>
              <a:ext cx="387" cy="255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887263" name="AutoShape 31"/>
            <p:cNvCxnSpPr>
              <a:cxnSpLocks noChangeShapeType="1"/>
            </p:cNvCxnSpPr>
            <p:nvPr/>
          </p:nvCxnSpPr>
          <p:spPr bwMode="auto">
            <a:xfrm>
              <a:off x="2431" y="2773"/>
              <a:ext cx="342" cy="259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887264" name="AutoShape 32"/>
            <p:cNvCxnSpPr>
              <a:cxnSpLocks noChangeShapeType="1"/>
            </p:cNvCxnSpPr>
            <p:nvPr/>
          </p:nvCxnSpPr>
          <p:spPr bwMode="auto">
            <a:xfrm flipV="1">
              <a:off x="2431" y="2144"/>
              <a:ext cx="988" cy="415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E3EEB-0E30-4E96-B95C-B162E5345B23}" type="slidenum">
              <a:rPr lang="zh-TW" altLang="en-US"/>
              <a:pPr/>
              <a:t>40</a:t>
            </a:fld>
            <a:endParaRPr lang="en-US" altLang="zh-TW"/>
          </a:p>
        </p:txBody>
      </p:sp>
      <p:sp>
        <p:nvSpPr>
          <p:cNvPr id="2011138" name="Line 2"/>
          <p:cNvSpPr>
            <a:spLocks noChangeShapeType="1"/>
          </p:cNvSpPr>
          <p:nvPr/>
        </p:nvSpPr>
        <p:spPr bwMode="auto">
          <a:xfrm flipV="1">
            <a:off x="4822825" y="4364038"/>
            <a:ext cx="1752600" cy="1111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39" name="Line 3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40" name="Line 4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11142" name="Line 6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43" name="Line 7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44" name="Line 8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45" name="Line 9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46" name="Line 10"/>
          <p:cNvSpPr>
            <a:spLocks noChangeShapeType="1"/>
          </p:cNvSpPr>
          <p:nvPr/>
        </p:nvSpPr>
        <p:spPr bwMode="auto">
          <a:xfrm flipV="1">
            <a:off x="2982913" y="4365625"/>
            <a:ext cx="1808162" cy="206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47" name="Line 11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48" name="Line 12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49" name="Line 13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50" name="Line 14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51" name="Line 15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52" name="Line 16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53" name="Line 17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1154" name="Oval 18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1155" name="Oval 19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1156" name="Oval 20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1157" name="Oval 21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1158" name="Oval 22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1159" name="Oval 23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1160" name="Oval 24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1161" name="Oval 25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1162" name="Oval 26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1163" name="Text Box 27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11164" name="Text Box 28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11165" name="Text Box 29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11166" name="Text Box 30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11167" name="Text Box 31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11168" name="Text Box 32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11169" name="Text Box 33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11170" name="Text Box 34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11171" name="Text Box 35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11172" name="Text Box 36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11173" name="Text Box 37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11174" name="Text Box 38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11175" name="Text Box 39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11176" name="Text Box 40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11177" name="Text Box 41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09DB-CCB2-4895-B4C5-20427976A94C}" type="slidenum">
              <a:rPr lang="zh-TW" altLang="en-US"/>
              <a:pPr/>
              <a:t>41</a:t>
            </a:fld>
            <a:endParaRPr lang="en-US" altLang="zh-TW"/>
          </a:p>
        </p:txBody>
      </p:sp>
      <p:sp>
        <p:nvSpPr>
          <p:cNvPr id="2010114" name="Line 2"/>
          <p:cNvSpPr>
            <a:spLocks noChangeShapeType="1"/>
          </p:cNvSpPr>
          <p:nvPr/>
        </p:nvSpPr>
        <p:spPr bwMode="auto">
          <a:xfrm>
            <a:off x="2873375" y="3603625"/>
            <a:ext cx="2503488" cy="3159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011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Correctness</a:t>
            </a:r>
            <a:endParaRPr lang="en-US" altLang="zh-TW" dirty="0"/>
          </a:p>
        </p:txBody>
      </p:sp>
      <p:sp>
        <p:nvSpPr>
          <p:cNvPr id="2010116" name="Line 4"/>
          <p:cNvSpPr>
            <a:spLocks noChangeShapeType="1"/>
          </p:cNvSpPr>
          <p:nvPr/>
        </p:nvSpPr>
        <p:spPr bwMode="auto">
          <a:xfrm flipV="1">
            <a:off x="2884488" y="2557463"/>
            <a:ext cx="2471737" cy="10239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0117" name="Line 5"/>
          <p:cNvSpPr>
            <a:spLocks noChangeShapeType="1"/>
          </p:cNvSpPr>
          <p:nvPr/>
        </p:nvSpPr>
        <p:spPr bwMode="auto">
          <a:xfrm>
            <a:off x="2873375" y="3592513"/>
            <a:ext cx="2384425" cy="94615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0118" name="Line 6"/>
          <p:cNvSpPr>
            <a:spLocks noChangeShapeType="1"/>
          </p:cNvSpPr>
          <p:nvPr/>
        </p:nvSpPr>
        <p:spPr bwMode="auto">
          <a:xfrm>
            <a:off x="5268913" y="460533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0119" name="Line 7"/>
          <p:cNvSpPr>
            <a:spLocks noChangeShapeType="1"/>
          </p:cNvSpPr>
          <p:nvPr/>
        </p:nvSpPr>
        <p:spPr bwMode="auto">
          <a:xfrm flipV="1">
            <a:off x="2873375" y="3178175"/>
            <a:ext cx="2471738" cy="425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0120" name="Oval 8"/>
          <p:cNvSpPr>
            <a:spLocks noChangeArrowheads="1"/>
          </p:cNvSpPr>
          <p:nvPr/>
        </p:nvSpPr>
        <p:spPr bwMode="auto">
          <a:xfrm>
            <a:off x="2655888" y="3365500"/>
            <a:ext cx="436562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0121" name="Oval 9"/>
          <p:cNvSpPr>
            <a:spLocks noChangeArrowheads="1"/>
          </p:cNvSpPr>
          <p:nvPr/>
        </p:nvSpPr>
        <p:spPr bwMode="auto">
          <a:xfrm>
            <a:off x="4737100" y="2132013"/>
            <a:ext cx="3005138" cy="3005137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0122" name="Freeform 10"/>
          <p:cNvSpPr>
            <a:spLocks/>
          </p:cNvSpPr>
          <p:nvPr/>
        </p:nvSpPr>
        <p:spPr bwMode="auto">
          <a:xfrm>
            <a:off x="4822825" y="2568575"/>
            <a:ext cx="2546350" cy="1949450"/>
          </a:xfrm>
          <a:custGeom>
            <a:avLst/>
            <a:gdLst/>
            <a:ahLst/>
            <a:cxnLst>
              <a:cxn ang="0">
                <a:pos x="199" y="1228"/>
              </a:cxn>
              <a:cxn ang="0">
                <a:pos x="631" y="1207"/>
              </a:cxn>
              <a:cxn ang="0">
                <a:pos x="980" y="1036"/>
              </a:cxn>
              <a:cxn ang="0">
                <a:pos x="1207" y="1207"/>
              </a:cxn>
              <a:cxn ang="0">
                <a:pos x="1460" y="960"/>
              </a:cxn>
              <a:cxn ang="0">
                <a:pos x="1604" y="480"/>
              </a:cxn>
              <a:cxn ang="0">
                <a:pos x="1131" y="398"/>
              </a:cxn>
              <a:cxn ang="0">
                <a:pos x="1069" y="117"/>
              </a:cxn>
              <a:cxn ang="0">
                <a:pos x="843" y="0"/>
              </a:cxn>
              <a:cxn ang="0">
                <a:pos x="665" y="179"/>
              </a:cxn>
              <a:cxn ang="0">
                <a:pos x="445" y="220"/>
              </a:cxn>
              <a:cxn ang="0">
                <a:pos x="836" y="576"/>
              </a:cxn>
              <a:cxn ang="0">
                <a:pos x="322" y="686"/>
              </a:cxn>
              <a:cxn ang="0">
                <a:pos x="0" y="446"/>
              </a:cxn>
            </a:cxnLst>
            <a:rect l="0" t="0" r="r" b="b"/>
            <a:pathLst>
              <a:path w="1604" h="1228">
                <a:moveTo>
                  <a:pt x="199" y="1228"/>
                </a:moveTo>
                <a:lnTo>
                  <a:pt x="631" y="1207"/>
                </a:lnTo>
                <a:lnTo>
                  <a:pt x="980" y="1036"/>
                </a:lnTo>
                <a:lnTo>
                  <a:pt x="1207" y="1207"/>
                </a:lnTo>
                <a:lnTo>
                  <a:pt x="1460" y="960"/>
                </a:lnTo>
                <a:lnTo>
                  <a:pt x="1604" y="480"/>
                </a:lnTo>
                <a:lnTo>
                  <a:pt x="1131" y="398"/>
                </a:lnTo>
                <a:lnTo>
                  <a:pt x="1069" y="117"/>
                </a:lnTo>
                <a:lnTo>
                  <a:pt x="843" y="0"/>
                </a:lnTo>
                <a:lnTo>
                  <a:pt x="665" y="179"/>
                </a:lnTo>
                <a:lnTo>
                  <a:pt x="445" y="220"/>
                </a:lnTo>
                <a:lnTo>
                  <a:pt x="836" y="576"/>
                </a:lnTo>
                <a:lnTo>
                  <a:pt x="322" y="686"/>
                </a:lnTo>
                <a:lnTo>
                  <a:pt x="0" y="446"/>
                </a:lnTo>
              </a:path>
            </a:pathLst>
          </a:custGeom>
          <a:noFill/>
          <a:ln w="762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10123" name="Oval 11"/>
          <p:cNvSpPr>
            <a:spLocks noChangeArrowheads="1"/>
          </p:cNvSpPr>
          <p:nvPr/>
        </p:nvSpPr>
        <p:spPr bwMode="auto">
          <a:xfrm>
            <a:off x="4876800" y="4248150"/>
            <a:ext cx="436563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0124" name="Oval 12"/>
          <p:cNvSpPr>
            <a:spLocks noChangeArrowheads="1"/>
          </p:cNvSpPr>
          <p:nvPr/>
        </p:nvSpPr>
        <p:spPr bwMode="auto">
          <a:xfrm>
            <a:off x="4627563" y="3062288"/>
            <a:ext cx="436562" cy="4365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0125" name="Oval 13"/>
          <p:cNvSpPr>
            <a:spLocks noChangeArrowheads="1"/>
          </p:cNvSpPr>
          <p:nvPr/>
        </p:nvSpPr>
        <p:spPr bwMode="auto">
          <a:xfrm>
            <a:off x="4572000" y="3683000"/>
            <a:ext cx="436563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10126" name="Oval 14"/>
          <p:cNvSpPr>
            <a:spLocks noChangeArrowheads="1"/>
          </p:cNvSpPr>
          <p:nvPr/>
        </p:nvSpPr>
        <p:spPr bwMode="auto">
          <a:xfrm>
            <a:off x="4887913" y="2463800"/>
            <a:ext cx="436562" cy="4365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11560" y="5589240"/>
            <a:ext cx="815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老話一句：任何一個點的最輕鄰邊一定在</a:t>
            </a:r>
            <a:r>
              <a:rPr lang="en-US" altLang="zh-TW" dirty="0" smtClean="0"/>
              <a:t>minimum weight spanning tree</a:t>
            </a:r>
            <a:r>
              <a:rPr lang="zh-TW" altLang="en-US" dirty="0" smtClean="0"/>
              <a:t>之上。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3810B-FAE8-491E-B00D-79C9100CC61D}" type="slidenum">
              <a:rPr lang="zh-TW" altLang="en-US"/>
              <a:pPr/>
              <a:t>42</a:t>
            </a:fld>
            <a:endParaRPr lang="en-US" altLang="zh-TW"/>
          </a:p>
        </p:txBody>
      </p:sp>
      <p:sp>
        <p:nvSpPr>
          <p:cNvPr id="199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時間</a:t>
            </a:r>
            <a:endParaRPr lang="en-US" altLang="zh-TW" dirty="0"/>
          </a:p>
        </p:txBody>
      </p:sp>
      <p:sp>
        <p:nvSpPr>
          <p:cNvPr id="19998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4720984"/>
            <a:ext cx="8435280" cy="1603616"/>
          </a:xfrm>
        </p:spPr>
        <p:txBody>
          <a:bodyPr/>
          <a:lstStyle/>
          <a:p>
            <a:r>
              <a:rPr lang="zh-TW" altLang="en-US" dirty="0" smtClean="0"/>
              <a:t>配</a:t>
            </a:r>
            <a:r>
              <a:rPr lang="zh-TW" altLang="en-US" dirty="0"/>
              <a:t>上</a:t>
            </a:r>
            <a:r>
              <a:rPr lang="en-US" altLang="zh-TW" dirty="0" smtClean="0"/>
              <a:t>Fibonacci heaps, Prim</a:t>
            </a:r>
            <a:r>
              <a:rPr lang="zh-TW" altLang="en-US" dirty="0" smtClean="0"/>
              <a:t>的演算法只花</a:t>
            </a:r>
            <a:r>
              <a:rPr lang="en-US" altLang="zh-TW" dirty="0" smtClean="0"/>
              <a:t> 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m</a:t>
            </a:r>
            <a:r>
              <a:rPr lang="en-US" altLang="zh-TW" dirty="0"/>
              <a:t> + </a:t>
            </a:r>
            <a:r>
              <a:rPr lang="en-US" altLang="zh-TW" i="1" dirty="0"/>
              <a:t>n</a:t>
            </a:r>
            <a:r>
              <a:rPr lang="en-US" altLang="zh-TW" dirty="0"/>
              <a:t> log </a:t>
            </a:r>
            <a:r>
              <a:rPr lang="en-US" altLang="zh-TW" i="1" dirty="0"/>
              <a:t>n</a:t>
            </a:r>
            <a:r>
              <a:rPr lang="en-US" altLang="zh-TW" dirty="0" smtClean="0"/>
              <a:t>).</a:t>
            </a:r>
          </a:p>
          <a:p>
            <a:pPr lvl="1"/>
            <a:r>
              <a:rPr lang="zh-TW" altLang="en-US" dirty="0" smtClean="0"/>
              <a:t>跟</a:t>
            </a:r>
            <a:r>
              <a:rPr lang="en-US" altLang="zh-TW" dirty="0" err="1" smtClean="0"/>
              <a:t>Kruskal</a:t>
            </a:r>
            <a:r>
              <a:rPr lang="zh-TW" altLang="en-US" dirty="0" smtClean="0"/>
              <a:t>的演算法在排序只</a:t>
            </a:r>
            <a:r>
              <a:rPr lang="zh-TW" altLang="en-US" dirty="0"/>
              <a:t>需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m</a:t>
            </a:r>
            <a:r>
              <a:rPr lang="en-US" altLang="zh-TW" dirty="0" smtClean="0"/>
              <a:t>)</a:t>
            </a:r>
            <a:r>
              <a:rPr lang="zh-TW" altLang="en-US" dirty="0" smtClean="0"/>
              <a:t>時間的狀況一樣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也就是在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=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m</a:t>
            </a:r>
            <a:r>
              <a:rPr lang="en-US" altLang="zh-TW" dirty="0" smtClean="0"/>
              <a:t>)</a:t>
            </a:r>
            <a:r>
              <a:rPr lang="zh-TW" altLang="en-US" dirty="0" smtClean="0"/>
              <a:t>時，打敗</a:t>
            </a:r>
            <a:r>
              <a:rPr lang="en-US" altLang="zh-TW" dirty="0" err="1"/>
              <a:t>Borůvka</a:t>
            </a:r>
            <a:r>
              <a:rPr lang="en-US" altLang="zh-TW" dirty="0"/>
              <a:t>.</a:t>
            </a:r>
            <a:endParaRPr lang="en-US" altLang="zh-TW" dirty="0" smtClean="0"/>
          </a:p>
        </p:txBody>
      </p:sp>
      <p:pic>
        <p:nvPicPr>
          <p:cNvPr id="10242" name="Picture 2" descr="https://s-media-cache-ak0.pinimg.com/originals/b6/72/f8/b672f8897a49b273e5bc67648d39c41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40768"/>
            <a:ext cx="2873896" cy="2873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8B61-E78F-49C9-80F6-1D78EDB40F9E}" type="slidenum">
              <a:rPr lang="zh-TW" altLang="en-US"/>
              <a:pPr/>
              <a:t>43</a:t>
            </a:fld>
            <a:endParaRPr lang="en-US" altLang="zh-TW"/>
          </a:p>
        </p:txBody>
      </p:sp>
      <p:sp>
        <p:nvSpPr>
          <p:cNvPr id="175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Fibonacci heap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0" y="2518748"/>
            <a:ext cx="7704850" cy="3837602"/>
          </a:xfrm>
          <a:prstGeom prst="rect">
            <a:avLst/>
          </a:prstGeom>
        </p:spPr>
      </p:pic>
      <p:pic>
        <p:nvPicPr>
          <p:cNvPr id="11266" name="Picture 2" descr="https://s-media-cache-ak0.pinimg.com/736x/d1/e9/6c/d1e96ce4b7c28bd114c19a3e4e42a8f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21" y="926741"/>
            <a:ext cx="2029179" cy="2453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用「費氏堆積」實作</a:t>
            </a:r>
            <a:r>
              <a:rPr lang="en-US" altLang="zh-TW" dirty="0" smtClean="0"/>
              <a:t>Prim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047728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每個點</a:t>
            </a:r>
            <a:r>
              <a:rPr lang="en-US" altLang="zh-TW" i="1" dirty="0"/>
              <a:t>u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zh-TW" altLang="en-US" dirty="0"/>
              <a:t>記住</a:t>
            </a:r>
            <a:r>
              <a:rPr lang="en-US" altLang="zh-TW" i="1" dirty="0"/>
              <a:t>d</a:t>
            </a:r>
            <a:r>
              <a:rPr lang="en-US" altLang="zh-TW" dirty="0"/>
              <a:t>[</a:t>
            </a:r>
            <a:r>
              <a:rPr lang="en-US" altLang="zh-TW" i="1" dirty="0"/>
              <a:t>u</a:t>
            </a:r>
            <a:r>
              <a:rPr lang="en-US" altLang="zh-TW" dirty="0"/>
              <a:t>]</a:t>
            </a:r>
            <a:r>
              <a:rPr lang="zh-TW" altLang="en-US" dirty="0"/>
              <a:t>，是節點</a:t>
            </a:r>
            <a:r>
              <a:rPr lang="en-US" altLang="zh-TW" i="1" dirty="0"/>
              <a:t>u</a:t>
            </a:r>
            <a:r>
              <a:rPr lang="zh-TW" altLang="en-US" dirty="0"/>
              <a:t>和「已上樹」之眾節點的最小鄰邊的重量</a:t>
            </a:r>
            <a:endParaRPr lang="en-US" altLang="zh-TW" dirty="0"/>
          </a:p>
          <a:p>
            <a:pPr lvl="1"/>
            <a:r>
              <a:rPr lang="zh-TW" altLang="en-US" dirty="0"/>
              <a:t>記住</a:t>
            </a:r>
            <a:r>
              <a:rPr lang="en-US" altLang="zh-TW" i="1" dirty="0"/>
              <a:t>p</a:t>
            </a:r>
            <a:r>
              <a:rPr lang="en-US" altLang="zh-TW" dirty="0"/>
              <a:t>[</a:t>
            </a:r>
            <a:r>
              <a:rPr lang="en-US" altLang="zh-TW" i="1" dirty="0"/>
              <a:t>u</a:t>
            </a:r>
            <a:r>
              <a:rPr lang="en-US" altLang="zh-TW" dirty="0"/>
              <a:t>]</a:t>
            </a:r>
            <a:r>
              <a:rPr lang="zh-TW" altLang="en-US" dirty="0"/>
              <a:t> ，是上面這最輕鄰邊的另一個端點。</a:t>
            </a:r>
            <a:endParaRPr lang="en-US" altLang="zh-TW" dirty="0"/>
          </a:p>
          <a:p>
            <a:r>
              <a:rPr lang="zh-TW" altLang="en-US" dirty="0"/>
              <a:t>起點</a:t>
            </a:r>
            <a:r>
              <a:rPr lang="en-US" altLang="zh-TW" i="1" dirty="0"/>
              <a:t>r</a:t>
            </a:r>
            <a:r>
              <a:rPr lang="zh-TW" altLang="en-US" dirty="0"/>
              <a:t>的</a:t>
            </a:r>
            <a:r>
              <a:rPr lang="en-US" altLang="zh-TW" i="1" dirty="0"/>
              <a:t>d</a:t>
            </a:r>
            <a:r>
              <a:rPr lang="en-US" altLang="zh-TW" dirty="0"/>
              <a:t>[</a:t>
            </a:r>
            <a:r>
              <a:rPr lang="en-US" altLang="zh-TW" i="1" dirty="0"/>
              <a:t>r</a:t>
            </a:r>
            <a:r>
              <a:rPr lang="en-US" altLang="zh-TW" dirty="0"/>
              <a:t>]</a:t>
            </a:r>
            <a:r>
              <a:rPr lang="zh-TW" altLang="en-US" dirty="0"/>
              <a:t>是</a:t>
            </a:r>
            <a:r>
              <a:rPr lang="en-US" altLang="zh-TW" dirty="0"/>
              <a:t>0, </a:t>
            </a:r>
            <a:r>
              <a:rPr lang="zh-TW" altLang="en-US" dirty="0"/>
              <a:t>其他的</a:t>
            </a:r>
            <a:r>
              <a:rPr lang="en-US" altLang="zh-TW" i="1" dirty="0"/>
              <a:t>d</a:t>
            </a:r>
            <a:r>
              <a:rPr lang="en-US" altLang="zh-TW" dirty="0"/>
              <a:t>[</a:t>
            </a:r>
            <a:r>
              <a:rPr lang="en-US" altLang="zh-TW" i="1" dirty="0"/>
              <a:t>u</a:t>
            </a:r>
            <a:r>
              <a:rPr lang="en-US" altLang="zh-TW" dirty="0"/>
              <a:t>]</a:t>
            </a:r>
            <a:r>
              <a:rPr lang="zh-TW" altLang="en-US" dirty="0"/>
              <a:t>都是∞，</a:t>
            </a:r>
            <a:r>
              <a:rPr lang="en-US" altLang="zh-TW" i="1" dirty="0"/>
              <a:t>p</a:t>
            </a:r>
            <a:r>
              <a:rPr lang="en-US" altLang="zh-TW" dirty="0"/>
              <a:t>[</a:t>
            </a:r>
            <a:r>
              <a:rPr lang="en-US" altLang="zh-TW" i="1" dirty="0"/>
              <a:t>u</a:t>
            </a:r>
            <a:r>
              <a:rPr lang="en-US" altLang="zh-TW" dirty="0"/>
              <a:t>]</a:t>
            </a:r>
            <a:r>
              <a:rPr lang="zh-TW" altLang="en-US" dirty="0"/>
              <a:t>都未定義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對所有</a:t>
            </a:r>
            <a:r>
              <a:rPr lang="en-US" altLang="zh-TW" i="1" dirty="0"/>
              <a:t>n</a:t>
            </a:r>
            <a:r>
              <a:rPr lang="zh-TW" altLang="en-US" dirty="0"/>
              <a:t>個節點</a:t>
            </a:r>
            <a:r>
              <a:rPr lang="en-US" altLang="zh-TW" i="1" dirty="0"/>
              <a:t>u</a:t>
            </a:r>
            <a:r>
              <a:rPr lang="zh-TW" altLang="en-US" dirty="0"/>
              <a:t>執行</a:t>
            </a:r>
            <a:r>
              <a:rPr lang="en-US" altLang="zh-TW" dirty="0"/>
              <a:t>insert(</a:t>
            </a:r>
            <a:r>
              <a:rPr lang="en-US" altLang="zh-TW" i="1" dirty="0"/>
              <a:t>Q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i="1" dirty="0"/>
              <a:t>u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i="1" dirty="0"/>
              <a:t>d</a:t>
            </a:r>
            <a:r>
              <a:rPr lang="en-US" altLang="zh-TW" dirty="0"/>
              <a:t>[</a:t>
            </a:r>
            <a:r>
              <a:rPr lang="en-US" altLang="zh-TW" i="1" dirty="0"/>
              <a:t>u</a:t>
            </a:r>
            <a:r>
              <a:rPr lang="en-US" altLang="zh-TW" dirty="0" smtClean="0"/>
              <a:t>]).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每一個回合</a:t>
            </a:r>
            <a:endParaRPr lang="en-US" altLang="zh-TW" dirty="0"/>
          </a:p>
          <a:p>
            <a:pPr lvl="1"/>
            <a:r>
              <a:rPr lang="zh-TW" altLang="en-US" dirty="0"/>
              <a:t>取得節點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r>
              <a:rPr lang="en-US" altLang="zh-TW" dirty="0"/>
              <a:t> = delete-min(</a:t>
            </a:r>
            <a:r>
              <a:rPr lang="en-US" altLang="zh-TW" i="1" dirty="0"/>
              <a:t>Q</a:t>
            </a:r>
            <a:r>
              <a:rPr lang="en-US" altLang="zh-TW" dirty="0" smtClean="0"/>
              <a:t>).</a:t>
            </a:r>
            <a:endParaRPr lang="en-US" altLang="zh-TW" dirty="0"/>
          </a:p>
          <a:p>
            <a:pPr lvl="1"/>
            <a:r>
              <a:rPr lang="zh-TW" altLang="en-US" dirty="0"/>
              <a:t>對每一個</a:t>
            </a:r>
            <a:r>
              <a:rPr lang="en-US" altLang="zh-TW" i="1" dirty="0"/>
              <a:t>u</a:t>
            </a:r>
            <a:r>
              <a:rPr lang="zh-TW" altLang="en-US" dirty="0"/>
              <a:t>的鄰居</a:t>
            </a:r>
            <a:r>
              <a:rPr lang="en-US" altLang="zh-TW" i="1" dirty="0"/>
              <a:t>v</a:t>
            </a:r>
            <a:r>
              <a:rPr lang="zh-TW" altLang="en-US" dirty="0"/>
              <a:t>，如果</a:t>
            </a:r>
            <a:r>
              <a:rPr lang="en-US" altLang="zh-TW" i="1" dirty="0"/>
              <a:t>v</a:t>
            </a:r>
            <a:r>
              <a:rPr lang="zh-TW" altLang="en-US" dirty="0"/>
              <a:t>還在</a:t>
            </a:r>
            <a:r>
              <a:rPr lang="en-US" altLang="zh-TW" i="1" dirty="0"/>
              <a:t>Q</a:t>
            </a:r>
            <a:r>
              <a:rPr lang="zh-TW" altLang="en-US" dirty="0"/>
              <a:t>裡，且</a:t>
            </a:r>
            <a:r>
              <a:rPr lang="en-US" altLang="zh-TW" i="1" dirty="0"/>
              <a:t>w</a:t>
            </a:r>
            <a:r>
              <a:rPr lang="en-US" altLang="zh-TW" dirty="0"/>
              <a:t>(</a:t>
            </a:r>
            <a:r>
              <a:rPr lang="en-US" altLang="zh-TW" i="1" dirty="0"/>
              <a:t>u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dirty="0"/>
              <a:t>) &lt; </a:t>
            </a:r>
            <a:r>
              <a:rPr lang="en-US" altLang="zh-TW" i="1" dirty="0"/>
              <a:t>d</a:t>
            </a:r>
            <a:r>
              <a:rPr lang="en-US" altLang="zh-TW" dirty="0"/>
              <a:t>[</a:t>
            </a:r>
            <a:r>
              <a:rPr lang="en-US" altLang="zh-TW" i="1" dirty="0"/>
              <a:t>v</a:t>
            </a:r>
            <a:r>
              <a:rPr lang="en-US" altLang="zh-TW" dirty="0"/>
              <a:t>]</a:t>
            </a:r>
            <a:r>
              <a:rPr lang="zh-TW" altLang="en-US" dirty="0"/>
              <a:t>則</a:t>
            </a:r>
            <a:endParaRPr lang="en-US" altLang="zh-TW" dirty="0"/>
          </a:p>
          <a:p>
            <a:pPr lvl="2"/>
            <a:r>
              <a:rPr lang="zh-TW" altLang="en-US" dirty="0"/>
              <a:t>令</a:t>
            </a:r>
            <a:r>
              <a:rPr lang="en-US" altLang="zh-TW" i="1" dirty="0"/>
              <a:t>p</a:t>
            </a:r>
            <a:r>
              <a:rPr lang="en-US" altLang="zh-TW" dirty="0"/>
              <a:t>[</a:t>
            </a:r>
            <a:r>
              <a:rPr lang="en-US" altLang="zh-TW" i="1" dirty="0"/>
              <a:t>v</a:t>
            </a:r>
            <a:r>
              <a:rPr lang="en-US" altLang="zh-TW" dirty="0"/>
              <a:t>]= </a:t>
            </a:r>
            <a:r>
              <a:rPr lang="en-US" altLang="zh-TW" i="1" dirty="0"/>
              <a:t>u</a:t>
            </a:r>
            <a:r>
              <a:rPr lang="en-US" altLang="zh-TW" dirty="0"/>
              <a:t>.</a:t>
            </a:r>
          </a:p>
          <a:p>
            <a:pPr lvl="2"/>
            <a:r>
              <a:rPr lang="zh-TW" altLang="en-US" dirty="0"/>
              <a:t>使用</a:t>
            </a:r>
            <a:r>
              <a:rPr lang="en-US" altLang="zh-TW" dirty="0"/>
              <a:t>decrease(</a:t>
            </a:r>
            <a:r>
              <a:rPr lang="en-US" altLang="zh-TW" i="1" dirty="0"/>
              <a:t>Q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dirty="0"/>
              <a:t>, </a:t>
            </a:r>
            <a:r>
              <a:rPr lang="en-US" altLang="zh-TW" i="1" dirty="0"/>
              <a:t>w</a:t>
            </a:r>
            <a:r>
              <a:rPr lang="en-US" altLang="zh-TW" dirty="0"/>
              <a:t>(</a:t>
            </a:r>
            <a:r>
              <a:rPr lang="en-US" altLang="zh-TW" i="1" dirty="0"/>
              <a:t>u</a:t>
            </a:r>
            <a:r>
              <a:rPr lang="en-US" altLang="zh-TW" dirty="0"/>
              <a:t>, </a:t>
            </a:r>
            <a:r>
              <a:rPr lang="en-US" altLang="zh-TW" i="1" dirty="0"/>
              <a:t>v</a:t>
            </a:r>
            <a:r>
              <a:rPr lang="en-US" altLang="zh-TW" dirty="0"/>
              <a:t>))</a:t>
            </a:r>
            <a:r>
              <a:rPr lang="zh-TW" altLang="en-US" dirty="0"/>
              <a:t>將</a:t>
            </a:r>
            <a:r>
              <a:rPr lang="en-US" altLang="zh-TW" i="1" dirty="0"/>
              <a:t>d</a:t>
            </a:r>
            <a:r>
              <a:rPr lang="en-US" altLang="zh-TW" dirty="0"/>
              <a:t>[</a:t>
            </a:r>
            <a:r>
              <a:rPr lang="en-US" altLang="zh-TW" i="1" dirty="0"/>
              <a:t>v</a:t>
            </a:r>
            <a:r>
              <a:rPr lang="en-US" altLang="zh-TW" dirty="0"/>
              <a:t>]</a:t>
            </a:r>
            <a:r>
              <a:rPr lang="zh-TW" altLang="en-US" dirty="0"/>
              <a:t>降到</a:t>
            </a:r>
            <a:r>
              <a:rPr lang="en-US" altLang="zh-TW" i="1" dirty="0"/>
              <a:t>w</a:t>
            </a:r>
            <a:r>
              <a:rPr lang="en-US" altLang="zh-TW" dirty="0"/>
              <a:t>(</a:t>
            </a:r>
            <a:r>
              <a:rPr lang="en-US" altLang="zh-TW" i="1" dirty="0" err="1"/>
              <a:t>u</a:t>
            </a:r>
            <a:r>
              <a:rPr lang="en-US" altLang="zh-TW" dirty="0" err="1"/>
              <a:t>,</a:t>
            </a:r>
            <a:r>
              <a:rPr lang="en-US" altLang="zh-TW" i="1" dirty="0" err="1"/>
              <a:t>v</a:t>
            </a:r>
            <a:r>
              <a:rPr lang="en-US" altLang="zh-TW" dirty="0" smtClean="0"/>
              <a:t>).</a:t>
            </a:r>
            <a:endParaRPr lang="en-US" altLang="zh-TW" dirty="0"/>
          </a:p>
          <a:p>
            <a:pPr lvl="2"/>
            <a:endParaRPr lang="en-US" altLang="zh-TW" dirty="0"/>
          </a:p>
          <a:p>
            <a:pPr marL="393192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2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0293-549B-493F-A11B-FEE71C1F34C3}" type="slidenum">
              <a:rPr lang="zh-TW" altLang="en-US"/>
              <a:pPr/>
              <a:t>45</a:t>
            </a:fld>
            <a:endParaRPr lang="en-US" altLang="zh-TW"/>
          </a:p>
        </p:txBody>
      </p:sp>
      <p:sp>
        <p:nvSpPr>
          <p:cNvPr id="2000939" name="Line 43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38" name="Line 42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0912" name="Line 16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3" name="Line 17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4" name="Line 18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5" name="Line 19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6" name="Line 20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7" name="Line 21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8" name="Line 22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19" name="Line 23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20" name="Line 24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21" name="Line 25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22" name="Line 26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23" name="Line 27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0900" name="Oval 4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0902" name="Oval 6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0903" name="Oval 7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0904" name="Oval 8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∞</a:t>
            </a:r>
          </a:p>
        </p:txBody>
      </p:sp>
      <p:sp>
        <p:nvSpPr>
          <p:cNvPr id="2000907" name="Oval 1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∞</a:t>
            </a:r>
          </a:p>
        </p:txBody>
      </p:sp>
      <p:sp>
        <p:nvSpPr>
          <p:cNvPr id="2000908" name="Oval 1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0909" name="Oval 1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0910" name="Oval 1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0911" name="Oval 1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0924" name="Text Box 28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0925" name="Text Box 29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0926" name="Text Box 30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0927" name="Text Box 31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0928" name="Text Box 32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0929" name="Text Box 33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0930" name="Text Box 34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0931" name="Text Box 35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0932" name="Text Box 36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0933" name="Text Box 37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0934" name="Text Box 38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40</a:t>
            </a:r>
          </a:p>
        </p:txBody>
      </p:sp>
      <p:sp>
        <p:nvSpPr>
          <p:cNvPr id="2000935" name="Text Box 39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0936" name="Text Box 40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0937" name="Text Box 41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0940" name="Text Box 44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0090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090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46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9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019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019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928" grpId="0" animBg="1"/>
      <p:bldP spid="20019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9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40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019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019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922" grpId="0" animBg="1"/>
      <p:bldP spid="20019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9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40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340350" y="3302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019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019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930" grpId="0" animBg="1"/>
      <p:bldP spid="200194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9"/>
          <p:cNvSpPr>
            <a:spLocks noChangeShapeType="1"/>
          </p:cNvSpPr>
          <p:nvPr/>
        </p:nvSpPr>
        <p:spPr bwMode="auto">
          <a:xfrm>
            <a:off x="2998789" y="4378323"/>
            <a:ext cx="1811338" cy="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9" name="Line 9"/>
          <p:cNvSpPr>
            <a:spLocks noChangeShapeType="1"/>
          </p:cNvSpPr>
          <p:nvPr/>
        </p:nvSpPr>
        <p:spPr bwMode="auto">
          <a:xfrm flipV="1">
            <a:off x="4800599" y="4375150"/>
            <a:ext cx="1808163" cy="554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292080" y="3350319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019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0019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A8A0-F90F-41CA-8214-43C428A9A304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1889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620688"/>
            <a:ext cx="7543800" cy="1116037"/>
          </a:xfrm>
        </p:spPr>
        <p:txBody>
          <a:bodyPr/>
          <a:lstStyle/>
          <a:p>
            <a:r>
              <a:rPr lang="zh-TW" altLang="en-US" dirty="0" smtClean="0"/>
              <a:t>問題創始人</a:t>
            </a:r>
            <a:endParaRPr lang="en-US" altLang="zh-TW" dirty="0"/>
          </a:p>
        </p:txBody>
      </p:sp>
      <p:sp>
        <p:nvSpPr>
          <p:cNvPr id="1889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23928" y="1981200"/>
            <a:ext cx="45466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 err="1"/>
              <a:t>Otakar</a:t>
            </a:r>
            <a:r>
              <a:rPr lang="en-US" altLang="zh-TW" sz="2800" dirty="0"/>
              <a:t> </a:t>
            </a:r>
            <a:r>
              <a:rPr lang="en-US" altLang="zh-TW" sz="2800" dirty="0" err="1"/>
              <a:t>Borůvka</a:t>
            </a:r>
            <a:endParaRPr lang="en-US" altLang="zh-TW" sz="2800" dirty="0"/>
          </a:p>
          <a:p>
            <a:pPr lvl="1">
              <a:lnSpc>
                <a:spcPct val="90000"/>
              </a:lnSpc>
            </a:pPr>
            <a:r>
              <a:rPr lang="en-US" altLang="zh-TW" sz="2400" dirty="0"/>
              <a:t>Czech scientist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/>
              <a:t>Introduced the problem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/>
              <a:t>Gave an </a:t>
            </a:r>
            <a:r>
              <a:rPr lang="en-US" altLang="zh-TW" sz="2400" i="1" dirty="0"/>
              <a:t>O</a:t>
            </a:r>
            <a:r>
              <a:rPr lang="en-US" altLang="zh-TW" sz="2400" dirty="0"/>
              <a:t>(</a:t>
            </a:r>
            <a:r>
              <a:rPr lang="en-US" altLang="zh-TW" sz="2400" i="1" dirty="0"/>
              <a:t>m</a:t>
            </a:r>
            <a:r>
              <a:rPr lang="en-US" altLang="zh-TW" sz="2400" dirty="0"/>
              <a:t> log </a:t>
            </a:r>
            <a:r>
              <a:rPr lang="en-US" altLang="zh-TW" sz="2400" i="1" dirty="0"/>
              <a:t>n</a:t>
            </a:r>
            <a:r>
              <a:rPr lang="en-US" altLang="zh-TW" sz="2400" dirty="0"/>
              <a:t>) time algorithm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/>
              <a:t>The original paper was written in Czech in 1926.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/>
              <a:t>The purpose was to efficiently provide electric coverage of Bohemia.</a:t>
            </a:r>
          </a:p>
          <a:p>
            <a:pPr lvl="1">
              <a:lnSpc>
                <a:spcPct val="90000"/>
              </a:lnSpc>
            </a:pPr>
            <a:endParaRPr lang="en-US" altLang="zh-TW" sz="2400" dirty="0"/>
          </a:p>
        </p:txBody>
      </p:sp>
      <p:pic>
        <p:nvPicPr>
          <p:cNvPr id="6" name="Picture 2" descr="http://www-groups.dcs.st-and.ac.uk/history/BigPictures/Boruvka_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43250"/>
            <a:ext cx="226695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9"/>
          <p:cNvSpPr>
            <a:spLocks noChangeShapeType="1"/>
          </p:cNvSpPr>
          <p:nvPr/>
        </p:nvSpPr>
        <p:spPr bwMode="auto">
          <a:xfrm>
            <a:off x="2998789" y="4378323"/>
            <a:ext cx="1811338" cy="1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flipV="1">
            <a:off x="4800599" y="4375150"/>
            <a:ext cx="1808163" cy="554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>
                <a:solidFill>
                  <a:schemeClr val="bg1"/>
                </a:solidFill>
              </a:rPr>
              <a:t>∞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292080" y="3350319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019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00194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9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292080" y="3350319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019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019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933" grpId="0" animBg="1"/>
      <p:bldP spid="20019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52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9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9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292080" y="3350319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019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019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934" grpId="0" animBg="1"/>
      <p:bldP spid="200194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9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9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292080" y="3350319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019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019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932" grpId="0" animBg="1"/>
      <p:bldP spid="200193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6AF1-6660-48FA-ABDD-028057CF039C}" type="slidenum">
              <a:rPr lang="zh-TW" altLang="en-US"/>
              <a:pPr/>
              <a:t>54</a:t>
            </a:fld>
            <a:endParaRPr lang="en-US" altLang="zh-TW"/>
          </a:p>
        </p:txBody>
      </p:sp>
      <p:sp>
        <p:nvSpPr>
          <p:cNvPr id="2001922" name="Line 2"/>
          <p:cNvSpPr>
            <a:spLocks noChangeShapeType="1"/>
          </p:cNvSpPr>
          <p:nvPr/>
        </p:nvSpPr>
        <p:spPr bwMode="auto">
          <a:xfrm flipH="1">
            <a:off x="3960813" y="2493963"/>
            <a:ext cx="827087" cy="95885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3" name="Line 3"/>
          <p:cNvSpPr>
            <a:spLocks noChangeShapeType="1"/>
          </p:cNvSpPr>
          <p:nvPr/>
        </p:nvSpPr>
        <p:spPr bwMode="auto">
          <a:xfrm flipV="1">
            <a:off x="4789488" y="2492375"/>
            <a:ext cx="1785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Illustration</a:t>
            </a:r>
          </a:p>
        </p:txBody>
      </p:sp>
      <p:sp>
        <p:nvSpPr>
          <p:cNvPr id="2001925" name="Line 5"/>
          <p:cNvSpPr>
            <a:spLocks noChangeShapeType="1"/>
          </p:cNvSpPr>
          <p:nvPr/>
        </p:nvSpPr>
        <p:spPr bwMode="auto">
          <a:xfrm>
            <a:off x="3005138" y="2471738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6" name="Line 6"/>
          <p:cNvSpPr>
            <a:spLocks noChangeShapeType="1"/>
          </p:cNvSpPr>
          <p:nvPr/>
        </p:nvSpPr>
        <p:spPr bwMode="auto">
          <a:xfrm>
            <a:off x="4800600" y="2482850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7" name="Line 7"/>
          <p:cNvSpPr>
            <a:spLocks noChangeShapeType="1"/>
          </p:cNvSpPr>
          <p:nvPr/>
        </p:nvSpPr>
        <p:spPr bwMode="auto">
          <a:xfrm>
            <a:off x="6586538" y="2493963"/>
            <a:ext cx="0" cy="1905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8" name="Line 8"/>
          <p:cNvSpPr>
            <a:spLocks noChangeShapeType="1"/>
          </p:cNvSpPr>
          <p:nvPr/>
        </p:nvSpPr>
        <p:spPr bwMode="auto">
          <a:xfrm flipV="1">
            <a:off x="2994025" y="2503488"/>
            <a:ext cx="1785938" cy="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29" name="Line 9"/>
          <p:cNvSpPr>
            <a:spLocks noChangeShapeType="1"/>
          </p:cNvSpPr>
          <p:nvPr/>
        </p:nvSpPr>
        <p:spPr bwMode="auto">
          <a:xfrm flipV="1">
            <a:off x="2982913" y="4375150"/>
            <a:ext cx="3625850" cy="11113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0" name="Line 10"/>
          <p:cNvSpPr>
            <a:spLocks noChangeShapeType="1"/>
          </p:cNvSpPr>
          <p:nvPr/>
        </p:nvSpPr>
        <p:spPr bwMode="auto">
          <a:xfrm>
            <a:off x="3951288" y="3440113"/>
            <a:ext cx="871537" cy="9477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1" name="Line 11"/>
          <p:cNvSpPr>
            <a:spLocks noChangeShapeType="1"/>
          </p:cNvSpPr>
          <p:nvPr/>
        </p:nvSpPr>
        <p:spPr bwMode="auto">
          <a:xfrm>
            <a:off x="2112963" y="3440113"/>
            <a:ext cx="871537" cy="9477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2" name="Line 12"/>
          <p:cNvSpPr>
            <a:spLocks noChangeShapeType="1"/>
          </p:cNvSpPr>
          <p:nvPr/>
        </p:nvSpPr>
        <p:spPr bwMode="auto">
          <a:xfrm flipH="1">
            <a:off x="2111375" y="2536825"/>
            <a:ext cx="871538" cy="947738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3" name="Line 13"/>
          <p:cNvSpPr>
            <a:spLocks noChangeShapeType="1"/>
          </p:cNvSpPr>
          <p:nvPr/>
        </p:nvSpPr>
        <p:spPr bwMode="auto">
          <a:xfrm flipH="1">
            <a:off x="6573838" y="3440113"/>
            <a:ext cx="871537" cy="947737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4" name="Line 14"/>
          <p:cNvSpPr>
            <a:spLocks noChangeShapeType="1"/>
          </p:cNvSpPr>
          <p:nvPr/>
        </p:nvSpPr>
        <p:spPr bwMode="auto">
          <a:xfrm>
            <a:off x="6564313" y="2505075"/>
            <a:ext cx="881062" cy="947738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5" name="Line 15"/>
          <p:cNvSpPr>
            <a:spLocks noChangeShapeType="1"/>
          </p:cNvSpPr>
          <p:nvPr/>
        </p:nvSpPr>
        <p:spPr bwMode="auto">
          <a:xfrm flipH="1">
            <a:off x="2992438" y="3440113"/>
            <a:ext cx="957262" cy="9366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6" name="Line 16"/>
          <p:cNvSpPr>
            <a:spLocks noChangeShapeType="1"/>
          </p:cNvSpPr>
          <p:nvPr/>
        </p:nvSpPr>
        <p:spPr bwMode="auto">
          <a:xfrm>
            <a:off x="4811713" y="2493963"/>
            <a:ext cx="1752600" cy="1862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01937" name="Oval 17"/>
          <p:cNvSpPr>
            <a:spLocks noChangeArrowheads="1"/>
          </p:cNvSpPr>
          <p:nvPr/>
        </p:nvSpPr>
        <p:spPr bwMode="auto">
          <a:xfrm>
            <a:off x="2798763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8" name="Oval 18"/>
          <p:cNvSpPr>
            <a:spLocks noChangeArrowheads="1"/>
          </p:cNvSpPr>
          <p:nvPr/>
        </p:nvSpPr>
        <p:spPr bwMode="auto">
          <a:xfrm>
            <a:off x="1927225" y="3198813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39" name="Oval 19"/>
          <p:cNvSpPr>
            <a:spLocks noChangeArrowheads="1"/>
          </p:cNvSpPr>
          <p:nvPr/>
        </p:nvSpPr>
        <p:spPr bwMode="auto">
          <a:xfrm>
            <a:off x="3721100" y="3198813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0" name="Oval 20"/>
          <p:cNvSpPr>
            <a:spLocks noChangeArrowheads="1"/>
          </p:cNvSpPr>
          <p:nvPr/>
        </p:nvSpPr>
        <p:spPr bwMode="auto">
          <a:xfrm>
            <a:off x="4578350" y="2263775"/>
            <a:ext cx="446088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1" name="Oval 21"/>
          <p:cNvSpPr>
            <a:spLocks noChangeArrowheads="1"/>
          </p:cNvSpPr>
          <p:nvPr/>
        </p:nvSpPr>
        <p:spPr bwMode="auto">
          <a:xfrm>
            <a:off x="7246938" y="3200400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2" name="Oval 22"/>
          <p:cNvSpPr>
            <a:spLocks noChangeArrowheads="1"/>
          </p:cNvSpPr>
          <p:nvPr/>
        </p:nvSpPr>
        <p:spPr bwMode="auto">
          <a:xfrm>
            <a:off x="6357938" y="2263775"/>
            <a:ext cx="446087" cy="4460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9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3" name="Oval 23"/>
          <p:cNvSpPr>
            <a:spLocks noChangeArrowheads="1"/>
          </p:cNvSpPr>
          <p:nvPr/>
        </p:nvSpPr>
        <p:spPr bwMode="auto">
          <a:xfrm>
            <a:off x="2797175" y="4167188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4" name="Oval 24"/>
          <p:cNvSpPr>
            <a:spLocks noChangeArrowheads="1"/>
          </p:cNvSpPr>
          <p:nvPr/>
        </p:nvSpPr>
        <p:spPr bwMode="auto">
          <a:xfrm>
            <a:off x="4576763" y="4167188"/>
            <a:ext cx="446087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5" name="Oval 25"/>
          <p:cNvSpPr>
            <a:spLocks noChangeArrowheads="1"/>
          </p:cNvSpPr>
          <p:nvPr/>
        </p:nvSpPr>
        <p:spPr bwMode="auto">
          <a:xfrm>
            <a:off x="6356350" y="4167188"/>
            <a:ext cx="446088" cy="44608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01946" name="Text Box 26"/>
          <p:cNvSpPr txBox="1">
            <a:spLocks noChangeArrowheads="1"/>
          </p:cNvSpPr>
          <p:nvPr/>
        </p:nvSpPr>
        <p:spPr bwMode="auto">
          <a:xfrm>
            <a:off x="2247900" y="25844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13</a:t>
            </a:r>
          </a:p>
        </p:txBody>
      </p:sp>
      <p:sp>
        <p:nvSpPr>
          <p:cNvPr id="2001947" name="Text Box 27"/>
          <p:cNvSpPr txBox="1">
            <a:spLocks noChangeArrowheads="1"/>
          </p:cNvSpPr>
          <p:nvPr/>
        </p:nvSpPr>
        <p:spPr bwMode="auto">
          <a:xfrm>
            <a:off x="2171700" y="38354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50</a:t>
            </a:r>
          </a:p>
        </p:txBody>
      </p:sp>
      <p:sp>
        <p:nvSpPr>
          <p:cNvPr id="2001948" name="Text Box 28"/>
          <p:cNvSpPr txBox="1">
            <a:spLocks noChangeArrowheads="1"/>
          </p:cNvSpPr>
          <p:nvPr/>
        </p:nvSpPr>
        <p:spPr bwMode="auto">
          <a:xfrm>
            <a:off x="2597150" y="319405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11</a:t>
            </a:r>
          </a:p>
        </p:txBody>
      </p:sp>
      <p:sp>
        <p:nvSpPr>
          <p:cNvPr id="2001949" name="Text Box 29"/>
          <p:cNvSpPr txBox="1">
            <a:spLocks noChangeArrowheads="1"/>
          </p:cNvSpPr>
          <p:nvPr/>
        </p:nvSpPr>
        <p:spPr bwMode="auto">
          <a:xfrm>
            <a:off x="3173413" y="34988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7</a:t>
            </a:r>
          </a:p>
        </p:txBody>
      </p:sp>
      <p:sp>
        <p:nvSpPr>
          <p:cNvPr id="2001950" name="Text Box 30"/>
          <p:cNvSpPr txBox="1">
            <a:spLocks noChangeArrowheads="1"/>
          </p:cNvSpPr>
          <p:nvPr/>
        </p:nvSpPr>
        <p:spPr bwMode="auto">
          <a:xfrm>
            <a:off x="3979863" y="27463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</a:t>
            </a:r>
          </a:p>
        </p:txBody>
      </p:sp>
      <p:sp>
        <p:nvSpPr>
          <p:cNvPr id="2001951" name="Text Box 31"/>
          <p:cNvSpPr txBox="1">
            <a:spLocks noChangeArrowheads="1"/>
          </p:cNvSpPr>
          <p:nvPr/>
        </p:nvSpPr>
        <p:spPr bwMode="auto">
          <a:xfrm>
            <a:off x="3608388" y="2039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8</a:t>
            </a:r>
          </a:p>
        </p:txBody>
      </p:sp>
      <p:sp>
        <p:nvSpPr>
          <p:cNvPr id="2001952" name="Text Box 32"/>
          <p:cNvSpPr txBox="1">
            <a:spLocks noChangeArrowheads="1"/>
          </p:cNvSpPr>
          <p:nvPr/>
        </p:nvSpPr>
        <p:spPr bwMode="auto">
          <a:xfrm>
            <a:off x="5448300" y="20399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12</a:t>
            </a:r>
          </a:p>
        </p:txBody>
      </p:sp>
      <p:sp>
        <p:nvSpPr>
          <p:cNvPr id="2001953" name="Text Box 33"/>
          <p:cNvSpPr txBox="1">
            <a:spLocks noChangeArrowheads="1"/>
          </p:cNvSpPr>
          <p:nvPr/>
        </p:nvSpPr>
        <p:spPr bwMode="auto">
          <a:xfrm>
            <a:off x="6940550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9</a:t>
            </a:r>
          </a:p>
        </p:txBody>
      </p:sp>
      <p:sp>
        <p:nvSpPr>
          <p:cNvPr id="2001954" name="Text Box 34"/>
          <p:cNvSpPr txBox="1">
            <a:spLocks noChangeArrowheads="1"/>
          </p:cNvSpPr>
          <p:nvPr/>
        </p:nvSpPr>
        <p:spPr bwMode="auto">
          <a:xfrm>
            <a:off x="6940550" y="3868738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10</a:t>
            </a:r>
          </a:p>
        </p:txBody>
      </p:sp>
      <p:sp>
        <p:nvSpPr>
          <p:cNvPr id="2001955" name="Text Box 35"/>
          <p:cNvSpPr txBox="1">
            <a:spLocks noChangeArrowheads="1"/>
          </p:cNvSpPr>
          <p:nvPr/>
        </p:nvSpPr>
        <p:spPr bwMode="auto">
          <a:xfrm>
            <a:off x="6591300" y="320357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14</a:t>
            </a:r>
          </a:p>
        </p:txBody>
      </p:sp>
      <p:sp>
        <p:nvSpPr>
          <p:cNvPr id="2001956" name="Text Box 36"/>
          <p:cNvSpPr txBox="1">
            <a:spLocks noChangeArrowheads="1"/>
          </p:cNvSpPr>
          <p:nvPr/>
        </p:nvSpPr>
        <p:spPr bwMode="auto">
          <a:xfrm>
            <a:off x="5292080" y="3350319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40</a:t>
            </a:r>
          </a:p>
        </p:txBody>
      </p:sp>
      <p:sp>
        <p:nvSpPr>
          <p:cNvPr id="2001957" name="Text Box 37"/>
          <p:cNvSpPr txBox="1">
            <a:spLocks noChangeArrowheads="1"/>
          </p:cNvSpPr>
          <p:nvPr/>
        </p:nvSpPr>
        <p:spPr bwMode="auto">
          <a:xfrm>
            <a:off x="5427663" y="43259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3</a:t>
            </a:r>
          </a:p>
        </p:txBody>
      </p:sp>
      <p:sp>
        <p:nvSpPr>
          <p:cNvPr id="2001958" name="Text Box 38"/>
          <p:cNvSpPr txBox="1">
            <a:spLocks noChangeArrowheads="1"/>
          </p:cNvSpPr>
          <p:nvPr/>
        </p:nvSpPr>
        <p:spPr bwMode="auto">
          <a:xfrm>
            <a:off x="3717925" y="43370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2001959" name="Text Box 39"/>
          <p:cNvSpPr txBox="1">
            <a:spLocks noChangeArrowheads="1"/>
          </p:cNvSpPr>
          <p:nvPr/>
        </p:nvSpPr>
        <p:spPr bwMode="auto">
          <a:xfrm>
            <a:off x="4022725" y="37385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6</a:t>
            </a:r>
          </a:p>
        </p:txBody>
      </p:sp>
      <p:sp>
        <p:nvSpPr>
          <p:cNvPr id="2001960" name="Text Box 40"/>
          <p:cNvSpPr txBox="1">
            <a:spLocks noChangeArrowheads="1"/>
          </p:cNvSpPr>
          <p:nvPr/>
        </p:nvSpPr>
        <p:spPr bwMode="auto">
          <a:xfrm>
            <a:off x="4379913" y="330676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31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總時間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m</a:t>
            </a:r>
            <a:r>
              <a:rPr lang="en-US" altLang="zh-TW" dirty="0" smtClean="0"/>
              <a:t> </a:t>
            </a:r>
            <a:r>
              <a:rPr lang="en-US" altLang="zh-TW" dirty="0"/>
              <a:t>+ </a:t>
            </a:r>
            <a:r>
              <a:rPr lang="en-US" altLang="zh-TW" i="1" dirty="0"/>
              <a:t>n</a:t>
            </a:r>
            <a:r>
              <a:rPr lang="en-US" altLang="zh-TW" dirty="0"/>
              <a:t> log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047728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每個點</a:t>
            </a:r>
            <a:r>
              <a:rPr lang="en-US" altLang="zh-TW" i="1" dirty="0" smtClean="0"/>
              <a:t>u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記住</a:t>
            </a:r>
            <a:r>
              <a:rPr lang="en-US" altLang="zh-TW" i="1" dirty="0" smtClean="0"/>
              <a:t>d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]</a:t>
            </a:r>
            <a:r>
              <a:rPr lang="zh-TW" altLang="en-US" dirty="0" smtClean="0"/>
              <a:t>，是節點</a:t>
            </a:r>
            <a:r>
              <a:rPr lang="en-US" altLang="zh-TW" i="1" dirty="0" smtClean="0"/>
              <a:t>u</a:t>
            </a:r>
            <a:r>
              <a:rPr lang="zh-TW" altLang="en-US" dirty="0" smtClean="0"/>
              <a:t>和「已上樹」之眾節點的最小鄰邊的重量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記住</a:t>
            </a:r>
            <a:r>
              <a:rPr lang="en-US" altLang="zh-TW" i="1" dirty="0" smtClean="0"/>
              <a:t>p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]</a:t>
            </a:r>
            <a:r>
              <a:rPr lang="zh-TW" altLang="en-US" dirty="0"/>
              <a:t> ，</a:t>
            </a:r>
            <a:r>
              <a:rPr lang="zh-TW" altLang="en-US" dirty="0" smtClean="0"/>
              <a:t>是上面這最輕鄰邊的另一個端點。</a:t>
            </a:r>
            <a:endParaRPr lang="en-US" altLang="zh-TW" dirty="0" smtClean="0"/>
          </a:p>
          <a:p>
            <a:r>
              <a:rPr lang="zh-TW" altLang="en-US" dirty="0" smtClean="0"/>
              <a:t>起點</a:t>
            </a:r>
            <a:r>
              <a:rPr lang="en-US" altLang="zh-TW" i="1" dirty="0" smtClean="0"/>
              <a:t>r</a:t>
            </a:r>
            <a:r>
              <a:rPr lang="zh-TW" altLang="en-US" dirty="0" smtClean="0"/>
              <a:t>的</a:t>
            </a:r>
            <a:r>
              <a:rPr lang="en-US" altLang="zh-TW" i="1" dirty="0" smtClean="0"/>
              <a:t>d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r</a:t>
            </a:r>
            <a:r>
              <a:rPr lang="en-US" altLang="zh-TW" dirty="0" smtClean="0"/>
              <a:t>]</a:t>
            </a:r>
            <a:r>
              <a:rPr lang="zh-TW" altLang="en-US" dirty="0" smtClean="0"/>
              <a:t>是</a:t>
            </a:r>
            <a:r>
              <a:rPr lang="en-US" altLang="zh-TW" dirty="0" smtClean="0"/>
              <a:t>0, </a:t>
            </a:r>
            <a:r>
              <a:rPr lang="zh-TW" altLang="en-US" dirty="0" smtClean="0"/>
              <a:t>其他的</a:t>
            </a:r>
            <a:r>
              <a:rPr lang="en-US" altLang="zh-TW" i="1" dirty="0" smtClean="0"/>
              <a:t>d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]</a:t>
            </a:r>
            <a:r>
              <a:rPr lang="zh-TW" altLang="en-US" dirty="0" smtClean="0"/>
              <a:t>都是∞，</a:t>
            </a:r>
            <a:r>
              <a:rPr lang="en-US" altLang="zh-TW" i="1" dirty="0" smtClean="0"/>
              <a:t>p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]</a:t>
            </a:r>
            <a:r>
              <a:rPr lang="zh-TW" altLang="en-US" dirty="0" smtClean="0"/>
              <a:t>都未定義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對所有</a:t>
            </a:r>
            <a:r>
              <a:rPr lang="en-US" altLang="zh-TW" i="1" dirty="0" smtClean="0"/>
              <a:t>n</a:t>
            </a:r>
            <a:r>
              <a:rPr lang="zh-TW" altLang="en-US" dirty="0" smtClean="0"/>
              <a:t>個節點</a:t>
            </a:r>
            <a:r>
              <a:rPr lang="en-US" altLang="zh-TW" i="1" dirty="0" smtClean="0"/>
              <a:t>u</a:t>
            </a:r>
            <a:r>
              <a:rPr lang="zh-TW" altLang="en-US" dirty="0" smtClean="0"/>
              <a:t>執行</a:t>
            </a:r>
            <a:r>
              <a:rPr lang="en-US" altLang="zh-TW" dirty="0" smtClean="0"/>
              <a:t>insert(</a:t>
            </a:r>
            <a:r>
              <a:rPr lang="en-US" altLang="zh-TW" i="1" dirty="0" smtClean="0"/>
              <a:t>Q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i="1" dirty="0" smtClean="0"/>
              <a:t>d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]):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共</a:t>
            </a:r>
            <a:r>
              <a:rPr lang="en-US" altLang="zh-TW" i="1" dirty="0" smtClean="0">
                <a:solidFill>
                  <a:srgbClr val="FF0000"/>
                </a:solidFill>
              </a:rPr>
              <a:t>O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i="1" dirty="0" smtClean="0">
                <a:solidFill>
                  <a:srgbClr val="FF0000"/>
                </a:solidFill>
              </a:rPr>
              <a:t>n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time</a:t>
            </a:r>
          </a:p>
          <a:p>
            <a:r>
              <a:rPr lang="zh-TW" altLang="en-US" dirty="0" smtClean="0"/>
              <a:t>每一個回合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取得節點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 = delete-min(</a:t>
            </a:r>
            <a:r>
              <a:rPr lang="en-US" altLang="zh-TW" i="1" dirty="0" smtClean="0"/>
              <a:t>Q</a:t>
            </a:r>
            <a:r>
              <a:rPr lang="en-US" altLang="zh-TW" dirty="0" smtClean="0"/>
              <a:t>): </a:t>
            </a:r>
            <a:r>
              <a:rPr lang="en-US" altLang="zh-TW" dirty="0" smtClean="0">
                <a:solidFill>
                  <a:srgbClr val="FF0000"/>
                </a:solidFill>
              </a:rPr>
              <a:t>amortized</a:t>
            </a:r>
            <a:r>
              <a:rPr lang="en-US" altLang="zh-TW" i="1" dirty="0" smtClean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O</a:t>
            </a:r>
            <a:r>
              <a:rPr lang="en-US" altLang="zh-TW" dirty="0">
                <a:solidFill>
                  <a:srgbClr val="FF0000"/>
                </a:solidFill>
              </a:rPr>
              <a:t>(log </a:t>
            </a:r>
            <a:r>
              <a:rPr lang="en-US" altLang="zh-TW" i="1" dirty="0">
                <a:solidFill>
                  <a:srgbClr val="FF0000"/>
                </a:solidFill>
              </a:rPr>
              <a:t>n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 smtClean="0">
                <a:solidFill>
                  <a:srgbClr val="FF0000"/>
                </a:solidFill>
              </a:rPr>
              <a:t>time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對每一個</a:t>
            </a:r>
            <a:r>
              <a:rPr lang="en-US" altLang="zh-TW" i="1" dirty="0" smtClean="0"/>
              <a:t>u</a:t>
            </a:r>
            <a:r>
              <a:rPr lang="zh-TW" altLang="en-US" dirty="0" smtClean="0"/>
              <a:t>的鄰居</a:t>
            </a:r>
            <a:r>
              <a:rPr lang="en-US" altLang="zh-TW" i="1" dirty="0" smtClean="0"/>
              <a:t>v</a:t>
            </a:r>
            <a:r>
              <a:rPr lang="zh-TW" altLang="en-US" dirty="0" smtClean="0"/>
              <a:t>，如果</a:t>
            </a:r>
            <a:r>
              <a:rPr lang="en-US" altLang="zh-TW" i="1" dirty="0" smtClean="0"/>
              <a:t>v</a:t>
            </a:r>
            <a:r>
              <a:rPr lang="zh-TW" altLang="en-US" dirty="0" smtClean="0"/>
              <a:t>還在</a:t>
            </a:r>
            <a:r>
              <a:rPr lang="en-US" altLang="zh-TW" i="1" dirty="0" smtClean="0"/>
              <a:t>Q</a:t>
            </a:r>
            <a:r>
              <a:rPr lang="zh-TW" altLang="en-US" dirty="0" smtClean="0"/>
              <a:t>裡，且</a:t>
            </a:r>
            <a:r>
              <a:rPr lang="en-US" altLang="zh-TW" i="1" dirty="0" smtClean="0"/>
              <a:t>w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v</a:t>
            </a:r>
            <a:r>
              <a:rPr lang="en-US" altLang="zh-TW" dirty="0" smtClean="0"/>
              <a:t>) &lt; </a:t>
            </a:r>
            <a:r>
              <a:rPr lang="en-US" altLang="zh-TW" i="1" dirty="0" smtClean="0"/>
              <a:t>d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v</a:t>
            </a:r>
            <a:r>
              <a:rPr lang="en-US" altLang="zh-TW" dirty="0" smtClean="0"/>
              <a:t>]</a:t>
            </a:r>
            <a:r>
              <a:rPr lang="zh-TW" altLang="en-US" dirty="0" smtClean="0"/>
              <a:t>則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令</a:t>
            </a:r>
            <a:r>
              <a:rPr lang="en-US" altLang="zh-TW" i="1" dirty="0" smtClean="0"/>
              <a:t>p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v</a:t>
            </a:r>
            <a:r>
              <a:rPr lang="en-US" altLang="zh-TW" dirty="0" smtClean="0"/>
              <a:t>]= 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.</a:t>
            </a:r>
          </a:p>
          <a:p>
            <a:pPr lvl="2"/>
            <a:r>
              <a:rPr lang="zh-TW" altLang="en-US" dirty="0" smtClean="0"/>
              <a:t>使用</a:t>
            </a:r>
            <a:r>
              <a:rPr lang="en-US" altLang="zh-TW" dirty="0" smtClean="0"/>
              <a:t>decrease(</a:t>
            </a:r>
            <a:r>
              <a:rPr lang="en-US" altLang="zh-TW" i="1" dirty="0" smtClean="0"/>
              <a:t>Q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v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w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u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v</a:t>
            </a:r>
            <a:r>
              <a:rPr lang="en-US" altLang="zh-TW" dirty="0" smtClean="0"/>
              <a:t>))</a:t>
            </a:r>
            <a:r>
              <a:rPr lang="zh-TW" altLang="en-US" dirty="0"/>
              <a:t>將</a:t>
            </a:r>
            <a:r>
              <a:rPr lang="en-US" altLang="zh-TW" i="1" dirty="0" smtClean="0"/>
              <a:t>d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v</a:t>
            </a:r>
            <a:r>
              <a:rPr lang="en-US" altLang="zh-TW" dirty="0" smtClean="0"/>
              <a:t>]</a:t>
            </a:r>
            <a:r>
              <a:rPr lang="zh-TW" altLang="en-US" dirty="0" smtClean="0"/>
              <a:t>降到</a:t>
            </a:r>
            <a:r>
              <a:rPr lang="en-US" altLang="zh-TW" i="1" dirty="0" smtClean="0"/>
              <a:t>w</a:t>
            </a:r>
            <a:r>
              <a:rPr lang="en-US" altLang="zh-TW" dirty="0" smtClean="0"/>
              <a:t>(</a:t>
            </a:r>
            <a:r>
              <a:rPr lang="en-US" altLang="zh-TW" i="1" dirty="0" err="1" smtClean="0"/>
              <a:t>u</a:t>
            </a:r>
            <a:r>
              <a:rPr lang="en-US" altLang="zh-TW" dirty="0" err="1" smtClean="0"/>
              <a:t>,</a:t>
            </a:r>
            <a:r>
              <a:rPr lang="en-US" altLang="zh-TW" i="1" dirty="0" err="1" smtClean="0"/>
              <a:t>v</a:t>
            </a:r>
            <a:r>
              <a:rPr lang="en-US" altLang="zh-TW" dirty="0" smtClean="0"/>
              <a:t>): </a:t>
            </a:r>
            <a:r>
              <a:rPr lang="en-US" altLang="zh-TW" dirty="0">
                <a:solidFill>
                  <a:srgbClr val="FF0000"/>
                </a:solidFill>
              </a:rPr>
              <a:t>amortized</a:t>
            </a:r>
            <a:r>
              <a:rPr lang="en-US" altLang="zh-TW" i="1" dirty="0">
                <a:solidFill>
                  <a:srgbClr val="FF0000"/>
                </a:solidFill>
              </a:rPr>
              <a:t> O</a:t>
            </a:r>
            <a:r>
              <a:rPr lang="en-US" altLang="zh-TW" dirty="0">
                <a:solidFill>
                  <a:srgbClr val="FF0000"/>
                </a:solidFill>
              </a:rPr>
              <a:t>(1) time.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2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8B61-E78F-49C9-80F6-1D78EDB40F9E}" type="slidenum">
              <a:rPr lang="zh-TW" altLang="en-US"/>
              <a:pPr/>
              <a:t>56</a:t>
            </a:fld>
            <a:endParaRPr lang="en-US" altLang="zh-TW"/>
          </a:p>
        </p:txBody>
      </p:sp>
      <p:sp>
        <p:nvSpPr>
          <p:cNvPr id="175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Fibonacci heap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0" y="2518748"/>
            <a:ext cx="7704850" cy="3837602"/>
          </a:xfrm>
          <a:prstGeom prst="rect">
            <a:avLst/>
          </a:prstGeom>
        </p:spPr>
      </p:pic>
      <p:pic>
        <p:nvPicPr>
          <p:cNvPr id="11266" name="Picture 2" descr="https://s-media-cache-ak0.pinimg.com/736x/d1/e9/6c/d1e96ce4b7c28bd114c19a3e4e42a8f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21" y="926741"/>
            <a:ext cx="2029179" cy="2453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910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8B61-E78F-49C9-80F6-1D78EDB40F9E}" type="slidenum">
              <a:rPr lang="zh-TW" altLang="en-US"/>
              <a:pPr/>
              <a:t>57</a:t>
            </a:fld>
            <a:endParaRPr lang="en-US" altLang="zh-TW"/>
          </a:p>
        </p:txBody>
      </p:sp>
      <p:sp>
        <p:nvSpPr>
          <p:cNvPr id="175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 smtClean="0">
                <a:solidFill>
                  <a:srgbClr val="7030A0"/>
                </a:solidFill>
              </a:rPr>
              <a:t>max</a:t>
            </a:r>
            <a:r>
              <a:rPr lang="zh-TW" altLang="en-US" dirty="0" smtClean="0"/>
              <a:t>版來講解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50" y="2518743"/>
            <a:ext cx="7704850" cy="3888022"/>
          </a:xfrm>
          <a:prstGeom prst="rect">
            <a:avLst/>
          </a:prstGeom>
        </p:spPr>
      </p:pic>
      <p:pic>
        <p:nvPicPr>
          <p:cNvPr id="11266" name="Picture 2 2" descr="https://s-media-cache-ak0.pinimg.com/736x/d1/e9/6c/d1e96ce4b7c28bd114c19a3e4e42a8f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82967"/>
            <a:ext cx="2029179" cy="2453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422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76EF-717A-4705-908A-3F812FA30976}" type="slidenum">
              <a:rPr lang="zh-TW" altLang="en-US"/>
              <a:pPr/>
              <a:t>58</a:t>
            </a:fld>
            <a:endParaRPr lang="en-US" altLang="zh-TW"/>
          </a:p>
        </p:txBody>
      </p:sp>
      <p:sp>
        <p:nvSpPr>
          <p:cNvPr id="176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最終列表</a:t>
            </a:r>
            <a:r>
              <a:rPr lang="en-US" altLang="zh-TW" dirty="0" smtClean="0"/>
              <a:t>(</a:t>
            </a:r>
            <a:r>
              <a:rPr lang="zh-TW" altLang="en-US" dirty="0" smtClean="0"/>
              <a:t>多送兩個運算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10656"/>
            <a:ext cx="7487250" cy="4353152"/>
          </a:xfrm>
          <a:prstGeom prst="rect">
            <a:avLst/>
          </a:prstGeom>
        </p:spPr>
      </p:pic>
      <p:pic>
        <p:nvPicPr>
          <p:cNvPr id="1762251" name="Picture 971" descr="Fibonacci-7879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75" y="3284984"/>
            <a:ext cx="1715725" cy="208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628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C2BD2-CCDB-46AE-AEB5-B399FB663107}" type="slidenum">
              <a:rPr lang="zh-TW" altLang="en-US"/>
              <a:pPr/>
              <a:t>59</a:t>
            </a:fld>
            <a:endParaRPr lang="en-US" altLang="zh-TW"/>
          </a:p>
        </p:txBody>
      </p:sp>
      <p:sp>
        <p:nvSpPr>
          <p:cNvPr id="180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藍</a:t>
            </a:r>
            <a:r>
              <a:rPr lang="zh-TW" altLang="en-US" dirty="0"/>
              <a:t>圖</a:t>
            </a:r>
          </a:p>
        </p:txBody>
      </p:sp>
      <p:sp>
        <p:nvSpPr>
          <p:cNvPr id="1807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4221088"/>
            <a:ext cx="6203032" cy="201622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二項式堆積</a:t>
            </a:r>
            <a:r>
              <a:rPr lang="en-US" altLang="zh-TW" dirty="0" smtClean="0"/>
              <a:t>(binomial heap</a:t>
            </a:r>
            <a:r>
              <a:rPr lang="en-US" altLang="zh-TW" dirty="0"/>
              <a:t>)</a:t>
            </a:r>
            <a:endParaRPr lang="zh-TW" altLang="en-US" dirty="0"/>
          </a:p>
          <a:p>
            <a:r>
              <a:rPr lang="zh-TW" altLang="en-US" dirty="0" smtClean="0"/>
              <a:t>山寨版費氏堆積 </a:t>
            </a:r>
            <a:r>
              <a:rPr lang="en-US" altLang="zh-TW" dirty="0" smtClean="0"/>
              <a:t>(semi-Fibonacci heap)</a:t>
            </a:r>
            <a:endParaRPr lang="en-US" altLang="zh-TW" dirty="0"/>
          </a:p>
          <a:p>
            <a:r>
              <a:rPr lang="zh-TW" altLang="en-US" dirty="0"/>
              <a:t>正版費氏</a:t>
            </a:r>
            <a:r>
              <a:rPr lang="zh-TW" altLang="en-US" dirty="0" smtClean="0"/>
              <a:t>堆積</a:t>
            </a:r>
            <a:r>
              <a:rPr lang="en-US" altLang="zh-TW" dirty="0"/>
              <a:t> </a:t>
            </a:r>
            <a:r>
              <a:rPr lang="en-US" altLang="zh-TW" dirty="0" smtClean="0"/>
              <a:t>(Fibonacci heap)</a:t>
            </a:r>
            <a:endParaRPr lang="en-US" altLang="zh-TW" dirty="0"/>
          </a:p>
        </p:txBody>
      </p:sp>
      <p:pic>
        <p:nvPicPr>
          <p:cNvPr id="12290" name="Picture 2" descr="http://www.marketingparaindustria.com.br/wp-content/uploads/2016/03/impressao-3d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87" y="1052736"/>
            <a:ext cx="4536504" cy="29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75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87869-5B60-4575-B1AA-5A872EF4D122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189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Bohemia – Western Czech</a:t>
            </a:r>
          </a:p>
        </p:txBody>
      </p:sp>
      <p:pic>
        <p:nvPicPr>
          <p:cNvPr id="1892357" name="Picture 5" descr="Bohemia Ma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99792" y="2348880"/>
            <a:ext cx="3672408" cy="38459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C2BD2-CCDB-46AE-AEB5-B399FB663107}" type="slidenum">
              <a:rPr lang="zh-TW" altLang="en-US"/>
              <a:pPr/>
              <a:t>60</a:t>
            </a:fld>
            <a:endParaRPr lang="en-US" altLang="zh-TW"/>
          </a:p>
        </p:txBody>
      </p:sp>
      <p:sp>
        <p:nvSpPr>
          <p:cNvPr id="180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預告</a:t>
            </a:r>
            <a:r>
              <a:rPr lang="en-US" altLang="zh-TW" dirty="0" smtClean="0"/>
              <a:t>:</a:t>
            </a:r>
            <a:r>
              <a:rPr lang="zh-TW" altLang="en-US" dirty="0" smtClean="0"/>
              <a:t> 天下</a:t>
            </a:r>
            <a:r>
              <a:rPr lang="zh-TW" altLang="en-US" dirty="0"/>
              <a:t>本無</a:t>
            </a:r>
            <a:r>
              <a:rPr lang="zh-TW" altLang="en-US" dirty="0" smtClean="0"/>
              <a:t>事</a:t>
            </a:r>
            <a:endParaRPr lang="zh-TW" altLang="en-US" dirty="0"/>
          </a:p>
        </p:txBody>
      </p:sp>
      <p:sp>
        <p:nvSpPr>
          <p:cNvPr id="1807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0848"/>
            <a:ext cx="8229600" cy="45365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Binomial heap: </a:t>
            </a:r>
          </a:p>
          <a:p>
            <a:pPr lvl="1"/>
            <a:r>
              <a:rPr lang="zh-TW" altLang="en-US" dirty="0" smtClean="0"/>
              <a:t>要求每</a:t>
            </a:r>
            <a:r>
              <a:rPr lang="zh-TW" altLang="en-US" dirty="0"/>
              <a:t>棵樹都是</a:t>
            </a:r>
            <a:r>
              <a:rPr lang="en-US" altLang="zh-TW" dirty="0" err="1"/>
              <a:t>heapified</a:t>
            </a:r>
            <a:r>
              <a:rPr lang="en-US" altLang="zh-TW" dirty="0"/>
              <a:t> binomial tree</a:t>
            </a:r>
          </a:p>
          <a:p>
            <a:pPr lvl="1"/>
            <a:r>
              <a:rPr lang="zh-TW" altLang="en-US" dirty="0" smtClean="0"/>
              <a:t>堅持任何</a:t>
            </a:r>
            <a:r>
              <a:rPr lang="en-US" altLang="zh-TW" dirty="0" smtClean="0"/>
              <a:t>operation</a:t>
            </a:r>
            <a:r>
              <a:rPr lang="zh-TW" altLang="en-US" dirty="0" smtClean="0"/>
              <a:t>做完時，任</a:t>
            </a:r>
            <a:r>
              <a:rPr lang="zh-TW" altLang="en-US" dirty="0"/>
              <a:t>兩棵</a:t>
            </a:r>
            <a:r>
              <a:rPr lang="en-US" altLang="zh-TW" dirty="0" err="1"/>
              <a:t>heapified</a:t>
            </a:r>
            <a:r>
              <a:rPr lang="en-US" altLang="zh-TW" dirty="0"/>
              <a:t> binomial trees</a:t>
            </a:r>
            <a:r>
              <a:rPr lang="zh-TW" altLang="en-US" dirty="0"/>
              <a:t>須大小相異</a:t>
            </a:r>
          </a:p>
          <a:p>
            <a:r>
              <a:rPr lang="zh-TW" altLang="en-US" dirty="0" smtClean="0"/>
              <a:t>山寨版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semi-Fibonacci </a:t>
            </a:r>
            <a:r>
              <a:rPr lang="en-US" altLang="zh-TW" dirty="0"/>
              <a:t>heap</a:t>
            </a:r>
          </a:p>
          <a:p>
            <a:pPr lvl="1"/>
            <a:r>
              <a:rPr lang="zh-TW" altLang="en-US" dirty="0"/>
              <a:t>要求每棵樹都是</a:t>
            </a:r>
            <a:r>
              <a:rPr lang="en-US" altLang="zh-TW" dirty="0" err="1"/>
              <a:t>heapified</a:t>
            </a:r>
            <a:r>
              <a:rPr lang="en-US" altLang="zh-TW" dirty="0"/>
              <a:t> binomial </a:t>
            </a:r>
            <a:r>
              <a:rPr lang="en-US" altLang="zh-TW" dirty="0" smtClean="0"/>
              <a:t>tree</a:t>
            </a:r>
          </a:p>
          <a:p>
            <a:pPr lvl="1">
              <a:buClr>
                <a:srgbClr val="0F6FC6"/>
              </a:buClr>
            </a:pPr>
            <a:r>
              <a:rPr lang="zh-TW" altLang="en-US" dirty="0">
                <a:solidFill>
                  <a:prstClr val="black"/>
                </a:solidFill>
              </a:rPr>
              <a:t>只</a:t>
            </a:r>
            <a:r>
              <a:rPr lang="zh-TW" altLang="en-US" dirty="0" smtClean="0">
                <a:solidFill>
                  <a:prstClr val="black"/>
                </a:solidFill>
              </a:rPr>
              <a:t>要求</a:t>
            </a:r>
            <a:r>
              <a:rPr lang="en-US" altLang="zh-TW" dirty="0" err="1" smtClean="0">
                <a:solidFill>
                  <a:prstClr val="black"/>
                </a:solidFill>
              </a:rPr>
              <a:t>delete_max</a:t>
            </a:r>
            <a:r>
              <a:rPr lang="zh-TW" altLang="en-US" dirty="0" smtClean="0">
                <a:solidFill>
                  <a:prstClr val="black"/>
                </a:solidFill>
              </a:rPr>
              <a:t>做完</a:t>
            </a:r>
            <a:r>
              <a:rPr lang="zh-TW" altLang="en-US" dirty="0">
                <a:solidFill>
                  <a:prstClr val="black"/>
                </a:solidFill>
              </a:rPr>
              <a:t>時，任兩棵</a:t>
            </a:r>
            <a:r>
              <a:rPr lang="en-US" altLang="zh-TW" dirty="0" err="1">
                <a:solidFill>
                  <a:prstClr val="black"/>
                </a:solidFill>
              </a:rPr>
              <a:t>heapified</a:t>
            </a:r>
            <a:r>
              <a:rPr lang="en-US" altLang="zh-TW" dirty="0">
                <a:solidFill>
                  <a:prstClr val="black"/>
                </a:solidFill>
              </a:rPr>
              <a:t> binomial trees</a:t>
            </a:r>
            <a:r>
              <a:rPr lang="zh-TW" altLang="en-US" dirty="0">
                <a:solidFill>
                  <a:prstClr val="black"/>
                </a:solidFill>
              </a:rPr>
              <a:t>須大小相</a:t>
            </a:r>
            <a:r>
              <a:rPr lang="zh-TW" altLang="en-US" dirty="0" smtClean="0">
                <a:solidFill>
                  <a:prstClr val="black"/>
                </a:solidFill>
              </a:rPr>
              <a:t>異</a:t>
            </a:r>
            <a:endParaRPr lang="en-US" altLang="zh-TW" dirty="0"/>
          </a:p>
          <a:p>
            <a:r>
              <a:rPr lang="zh-TW" altLang="en-US" dirty="0" smtClean="0"/>
              <a:t>正版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Fibonacci </a:t>
            </a:r>
            <a:r>
              <a:rPr lang="en-US" altLang="zh-TW" dirty="0"/>
              <a:t>heap</a:t>
            </a:r>
          </a:p>
          <a:p>
            <a:pPr lvl="1"/>
            <a:r>
              <a:rPr lang="zh-TW" altLang="en-US" dirty="0"/>
              <a:t>只要求</a:t>
            </a:r>
            <a:r>
              <a:rPr lang="zh-TW" altLang="en-US" dirty="0" smtClean="0"/>
              <a:t>每一</a:t>
            </a:r>
            <a:r>
              <a:rPr lang="zh-TW" altLang="en-US" dirty="0"/>
              <a:t>棵樹都是</a:t>
            </a:r>
            <a:r>
              <a:rPr lang="en-US" altLang="zh-TW" dirty="0" err="1" smtClean="0"/>
              <a:t>heapified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只要求</a:t>
            </a:r>
            <a:r>
              <a:rPr lang="en-US" altLang="zh-TW" dirty="0" err="1" smtClean="0"/>
              <a:t>delete_max</a:t>
            </a:r>
            <a:r>
              <a:rPr lang="zh-TW" altLang="en-US" dirty="0" smtClean="0"/>
              <a:t>做完時，持任兩棵</a:t>
            </a:r>
            <a:r>
              <a:rPr lang="en-US" altLang="zh-TW" dirty="0" err="1" smtClean="0"/>
              <a:t>heapified</a:t>
            </a:r>
            <a:r>
              <a:rPr lang="en-US" altLang="zh-TW" dirty="0" smtClean="0"/>
              <a:t> trees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tree roots</a:t>
            </a:r>
            <a:r>
              <a:rPr lang="zh-TW" altLang="en-US" dirty="0"/>
              <a:t>須</a:t>
            </a:r>
            <a:r>
              <a:rPr lang="en-US" altLang="zh-TW" dirty="0" smtClean="0"/>
              <a:t>degrees</a:t>
            </a:r>
            <a:r>
              <a:rPr lang="zh-TW" altLang="en-US" dirty="0" smtClean="0"/>
              <a:t>相異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26" y="620688"/>
            <a:ext cx="2785074" cy="1849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80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4CAB6-728C-451E-946F-787AE0E75D17}" type="slidenum">
              <a:rPr lang="zh-TW" altLang="en-US"/>
              <a:pPr/>
              <a:t>61</a:t>
            </a:fld>
            <a:endParaRPr lang="en-US" altLang="zh-TW"/>
          </a:p>
        </p:txBody>
      </p:sp>
      <p:sp>
        <p:nvSpPr>
          <p:cNvPr id="1710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Objective 1: </a:t>
            </a:r>
            <a:r>
              <a:rPr lang="en-US" altLang="zh-TW"/>
              <a:t>bionomial heap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3" y="2780928"/>
            <a:ext cx="7918033" cy="3287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67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C2DA1-0850-4D8B-92FD-A8886F6D6DE7}" type="slidenum">
              <a:rPr lang="zh-TW" altLang="en-US"/>
              <a:pPr/>
              <a:t>62</a:t>
            </a:fld>
            <a:endParaRPr lang="en-US" altLang="zh-TW"/>
          </a:p>
        </p:txBody>
      </p:sp>
      <p:sp>
        <p:nvSpPr>
          <p:cNvPr id="171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Binomial tree</a:t>
            </a:r>
            <a:endParaRPr lang="zh-TW" altLang="en-US"/>
          </a:p>
        </p:txBody>
      </p:sp>
      <p:sp>
        <p:nvSpPr>
          <p:cNvPr id="1711766" name="AutoShape 662"/>
          <p:cNvSpPr>
            <a:spLocks noChangeArrowheads="1"/>
          </p:cNvSpPr>
          <p:nvPr/>
        </p:nvSpPr>
        <p:spPr bwMode="auto">
          <a:xfrm>
            <a:off x="6876430" y="1555874"/>
            <a:ext cx="1057275" cy="144145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1767" name="AutoShape 663"/>
          <p:cNvSpPr>
            <a:spLocks noChangeArrowheads="1"/>
          </p:cNvSpPr>
          <p:nvPr/>
        </p:nvSpPr>
        <p:spPr bwMode="auto">
          <a:xfrm>
            <a:off x="5868367" y="2059111"/>
            <a:ext cx="1057275" cy="144145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712383" name="AutoShape 1279"/>
          <p:cNvCxnSpPr>
            <a:cxnSpLocks noChangeShapeType="1"/>
            <a:stCxn id="1711762" idx="2"/>
            <a:endCxn id="1711768" idx="0"/>
          </p:cNvCxnSpPr>
          <p:nvPr/>
        </p:nvCxnSpPr>
        <p:spPr bwMode="auto">
          <a:xfrm flipH="1">
            <a:off x="6408117" y="1592386"/>
            <a:ext cx="828675" cy="32385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1762" name="Oval 658"/>
          <p:cNvSpPr>
            <a:spLocks noChangeArrowheads="1"/>
          </p:cNvSpPr>
          <p:nvPr/>
        </p:nvSpPr>
        <p:spPr bwMode="auto">
          <a:xfrm>
            <a:off x="7236792" y="141299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1768" name="Oval 664"/>
          <p:cNvSpPr>
            <a:spLocks noChangeArrowheads="1"/>
          </p:cNvSpPr>
          <p:nvPr/>
        </p:nvSpPr>
        <p:spPr bwMode="auto">
          <a:xfrm>
            <a:off x="6228730" y="191623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2384" name="AutoShape 1280"/>
          <p:cNvSpPr>
            <a:spLocks noChangeArrowheads="1"/>
          </p:cNvSpPr>
          <p:nvPr/>
        </p:nvSpPr>
        <p:spPr bwMode="auto">
          <a:xfrm>
            <a:off x="5579442" y="1341561"/>
            <a:ext cx="2520950" cy="2303463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5" y="4151522"/>
            <a:ext cx="7922895" cy="213741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93" y="2229753"/>
            <a:ext cx="432435" cy="2324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12" y="2849686"/>
            <a:ext cx="207645" cy="23050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56" y="2346910"/>
            <a:ext cx="20764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F117-ED50-4C07-B298-9D567EDCF386}" type="slidenum">
              <a:rPr lang="zh-TW" altLang="en-US"/>
              <a:pPr/>
              <a:t>63</a:t>
            </a:fld>
            <a:endParaRPr lang="en-US" altLang="zh-TW"/>
          </a:p>
        </p:txBody>
      </p:sp>
      <p:sp>
        <p:nvSpPr>
          <p:cNvPr id="171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Examples</a:t>
            </a:r>
          </a:p>
        </p:txBody>
      </p:sp>
      <p:cxnSp>
        <p:nvCxnSpPr>
          <p:cNvPr id="1713156" name="AutoShape 4"/>
          <p:cNvCxnSpPr>
            <a:cxnSpLocks noChangeShapeType="1"/>
            <a:stCxn id="1713157" idx="4"/>
            <a:endCxn id="1713158" idx="0"/>
          </p:cNvCxnSpPr>
          <p:nvPr/>
        </p:nvCxnSpPr>
        <p:spPr bwMode="auto">
          <a:xfrm>
            <a:off x="1726680" y="3216746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174" name="AutoShape 22"/>
          <p:cNvCxnSpPr>
            <a:cxnSpLocks noChangeShapeType="1"/>
            <a:stCxn id="1713175" idx="4"/>
            <a:endCxn id="1713176" idx="0"/>
          </p:cNvCxnSpPr>
          <p:nvPr/>
        </p:nvCxnSpPr>
        <p:spPr bwMode="auto">
          <a:xfrm>
            <a:off x="2610917" y="3216746"/>
            <a:ext cx="269875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177" name="AutoShape 25"/>
          <p:cNvCxnSpPr>
            <a:cxnSpLocks noChangeShapeType="1"/>
            <a:stCxn id="1713178" idx="4"/>
            <a:endCxn id="1713179" idx="0"/>
          </p:cNvCxnSpPr>
          <p:nvPr/>
        </p:nvCxnSpPr>
        <p:spPr bwMode="auto">
          <a:xfrm>
            <a:off x="2375967" y="3935884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180" name="AutoShape 28"/>
          <p:cNvCxnSpPr>
            <a:cxnSpLocks noChangeShapeType="1"/>
            <a:stCxn id="1713175" idx="4"/>
            <a:endCxn id="1713178" idx="0"/>
          </p:cNvCxnSpPr>
          <p:nvPr/>
        </p:nvCxnSpPr>
        <p:spPr bwMode="auto">
          <a:xfrm flipH="1">
            <a:off x="2375967" y="3216746"/>
            <a:ext cx="23495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190" name="AutoShape 38"/>
          <p:cNvCxnSpPr>
            <a:cxnSpLocks noChangeShapeType="1"/>
            <a:stCxn id="1713193" idx="4"/>
            <a:endCxn id="1713194" idx="0"/>
          </p:cNvCxnSpPr>
          <p:nvPr/>
        </p:nvCxnSpPr>
        <p:spPr bwMode="auto">
          <a:xfrm>
            <a:off x="3545955" y="3935884"/>
            <a:ext cx="26987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191" name="AutoShape 39"/>
          <p:cNvCxnSpPr>
            <a:cxnSpLocks noChangeShapeType="1"/>
            <a:stCxn id="1713195" idx="4"/>
            <a:endCxn id="1713196" idx="0"/>
          </p:cNvCxnSpPr>
          <p:nvPr/>
        </p:nvCxnSpPr>
        <p:spPr bwMode="auto">
          <a:xfrm>
            <a:off x="3311005" y="4655021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192" name="AutoShape 40"/>
          <p:cNvCxnSpPr>
            <a:cxnSpLocks noChangeShapeType="1"/>
            <a:stCxn id="1713193" idx="4"/>
            <a:endCxn id="1713195" idx="0"/>
          </p:cNvCxnSpPr>
          <p:nvPr/>
        </p:nvCxnSpPr>
        <p:spPr bwMode="auto">
          <a:xfrm flipH="1">
            <a:off x="3311005" y="3935884"/>
            <a:ext cx="23495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197" name="AutoShape 45"/>
          <p:cNvCxnSpPr>
            <a:cxnSpLocks noChangeShapeType="1"/>
            <a:stCxn id="1713200" idx="4"/>
            <a:endCxn id="1713201" idx="0"/>
          </p:cNvCxnSpPr>
          <p:nvPr/>
        </p:nvCxnSpPr>
        <p:spPr bwMode="auto">
          <a:xfrm>
            <a:off x="4247630" y="3216746"/>
            <a:ext cx="504825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198" name="AutoShape 46"/>
          <p:cNvCxnSpPr>
            <a:cxnSpLocks noChangeShapeType="1"/>
            <a:stCxn id="1713202" idx="4"/>
            <a:endCxn id="1713203" idx="0"/>
          </p:cNvCxnSpPr>
          <p:nvPr/>
        </p:nvCxnSpPr>
        <p:spPr bwMode="auto">
          <a:xfrm>
            <a:off x="4247630" y="3935884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199" name="AutoShape 47"/>
          <p:cNvCxnSpPr>
            <a:cxnSpLocks noChangeShapeType="1"/>
            <a:stCxn id="1713200" idx="4"/>
            <a:endCxn id="1713202" idx="0"/>
          </p:cNvCxnSpPr>
          <p:nvPr/>
        </p:nvCxnSpPr>
        <p:spPr bwMode="auto">
          <a:xfrm>
            <a:off x="4247630" y="3216746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04" name="AutoShape 52"/>
          <p:cNvCxnSpPr>
            <a:cxnSpLocks noChangeShapeType="1"/>
            <a:stCxn id="1713200" idx="4"/>
            <a:endCxn id="1713193" idx="0"/>
          </p:cNvCxnSpPr>
          <p:nvPr/>
        </p:nvCxnSpPr>
        <p:spPr bwMode="auto">
          <a:xfrm flipH="1">
            <a:off x="3545955" y="3216746"/>
            <a:ext cx="701675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14" name="AutoShape 62"/>
          <p:cNvCxnSpPr>
            <a:cxnSpLocks noChangeShapeType="1"/>
            <a:stCxn id="1713217" idx="4"/>
            <a:endCxn id="1713218" idx="0"/>
          </p:cNvCxnSpPr>
          <p:nvPr/>
        </p:nvCxnSpPr>
        <p:spPr bwMode="auto">
          <a:xfrm>
            <a:off x="5266805" y="4655021"/>
            <a:ext cx="269875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15" name="AutoShape 63"/>
          <p:cNvCxnSpPr>
            <a:cxnSpLocks noChangeShapeType="1"/>
            <a:stCxn id="1713219" idx="4"/>
            <a:endCxn id="1713220" idx="0"/>
          </p:cNvCxnSpPr>
          <p:nvPr/>
        </p:nvCxnSpPr>
        <p:spPr bwMode="auto">
          <a:xfrm>
            <a:off x="5031855" y="5374159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16" name="AutoShape 64"/>
          <p:cNvCxnSpPr>
            <a:cxnSpLocks noChangeShapeType="1"/>
            <a:stCxn id="1713217" idx="4"/>
            <a:endCxn id="1713219" idx="0"/>
          </p:cNvCxnSpPr>
          <p:nvPr/>
        </p:nvCxnSpPr>
        <p:spPr bwMode="auto">
          <a:xfrm flipH="1">
            <a:off x="5031855" y="4655021"/>
            <a:ext cx="23495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21" name="AutoShape 69"/>
          <p:cNvCxnSpPr>
            <a:cxnSpLocks noChangeShapeType="1"/>
            <a:stCxn id="1713224" idx="4"/>
            <a:endCxn id="1713225" idx="0"/>
          </p:cNvCxnSpPr>
          <p:nvPr/>
        </p:nvCxnSpPr>
        <p:spPr bwMode="auto">
          <a:xfrm>
            <a:off x="5968480" y="3935884"/>
            <a:ext cx="50482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22" name="AutoShape 70"/>
          <p:cNvCxnSpPr>
            <a:cxnSpLocks noChangeShapeType="1"/>
            <a:stCxn id="1713226" idx="4"/>
            <a:endCxn id="1713227" idx="0"/>
          </p:cNvCxnSpPr>
          <p:nvPr/>
        </p:nvCxnSpPr>
        <p:spPr bwMode="auto">
          <a:xfrm>
            <a:off x="5968480" y="4655021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23" name="AutoShape 71"/>
          <p:cNvCxnSpPr>
            <a:cxnSpLocks noChangeShapeType="1"/>
            <a:stCxn id="1713224" idx="4"/>
            <a:endCxn id="1713226" idx="0"/>
          </p:cNvCxnSpPr>
          <p:nvPr/>
        </p:nvCxnSpPr>
        <p:spPr bwMode="auto">
          <a:xfrm>
            <a:off x="5968480" y="3935884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28" name="AutoShape 76"/>
          <p:cNvCxnSpPr>
            <a:cxnSpLocks noChangeShapeType="1"/>
            <a:stCxn id="1713224" idx="4"/>
            <a:endCxn id="1713217" idx="0"/>
          </p:cNvCxnSpPr>
          <p:nvPr/>
        </p:nvCxnSpPr>
        <p:spPr bwMode="auto">
          <a:xfrm flipH="1">
            <a:off x="5266805" y="3935884"/>
            <a:ext cx="70167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29" name="AutoShape 77"/>
          <p:cNvCxnSpPr>
            <a:cxnSpLocks noChangeShapeType="1"/>
            <a:stCxn id="1713232" idx="4"/>
            <a:endCxn id="1713233" idx="0"/>
          </p:cNvCxnSpPr>
          <p:nvPr/>
        </p:nvCxnSpPr>
        <p:spPr bwMode="auto">
          <a:xfrm>
            <a:off x="7219430" y="3935884"/>
            <a:ext cx="26987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30" name="AutoShape 78"/>
          <p:cNvCxnSpPr>
            <a:cxnSpLocks noChangeShapeType="1"/>
            <a:stCxn id="1713234" idx="4"/>
            <a:endCxn id="1713235" idx="0"/>
          </p:cNvCxnSpPr>
          <p:nvPr/>
        </p:nvCxnSpPr>
        <p:spPr bwMode="auto">
          <a:xfrm>
            <a:off x="6984480" y="4655021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31" name="AutoShape 79"/>
          <p:cNvCxnSpPr>
            <a:cxnSpLocks noChangeShapeType="1"/>
            <a:stCxn id="1713232" idx="4"/>
            <a:endCxn id="1713234" idx="0"/>
          </p:cNvCxnSpPr>
          <p:nvPr/>
        </p:nvCxnSpPr>
        <p:spPr bwMode="auto">
          <a:xfrm flipH="1">
            <a:off x="6984480" y="3935884"/>
            <a:ext cx="23495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36" name="AutoShape 84"/>
          <p:cNvCxnSpPr>
            <a:cxnSpLocks noChangeShapeType="1"/>
            <a:stCxn id="1713239" idx="4"/>
            <a:endCxn id="1713240" idx="0"/>
          </p:cNvCxnSpPr>
          <p:nvPr/>
        </p:nvCxnSpPr>
        <p:spPr bwMode="auto">
          <a:xfrm>
            <a:off x="7219430" y="3216746"/>
            <a:ext cx="120650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37" name="AutoShape 85"/>
          <p:cNvCxnSpPr>
            <a:cxnSpLocks noChangeShapeType="1"/>
            <a:stCxn id="1713241" idx="4"/>
            <a:endCxn id="1713242" idx="0"/>
          </p:cNvCxnSpPr>
          <p:nvPr/>
        </p:nvCxnSpPr>
        <p:spPr bwMode="auto">
          <a:xfrm>
            <a:off x="7921105" y="3935884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38" name="AutoShape 86"/>
          <p:cNvCxnSpPr>
            <a:cxnSpLocks noChangeShapeType="1"/>
            <a:stCxn id="1713239" idx="4"/>
            <a:endCxn id="1713241" idx="0"/>
          </p:cNvCxnSpPr>
          <p:nvPr/>
        </p:nvCxnSpPr>
        <p:spPr bwMode="auto">
          <a:xfrm>
            <a:off x="7219430" y="3216746"/>
            <a:ext cx="701675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43" name="AutoShape 91"/>
          <p:cNvCxnSpPr>
            <a:cxnSpLocks noChangeShapeType="1"/>
            <a:stCxn id="1713239" idx="4"/>
            <a:endCxn id="1713232" idx="0"/>
          </p:cNvCxnSpPr>
          <p:nvPr/>
        </p:nvCxnSpPr>
        <p:spPr bwMode="auto">
          <a:xfrm>
            <a:off x="7219430" y="3216746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3253" name="AutoShape 101"/>
          <p:cNvCxnSpPr>
            <a:cxnSpLocks noChangeShapeType="1"/>
            <a:stCxn id="1713239" idx="4"/>
            <a:endCxn id="1713224" idx="0"/>
          </p:cNvCxnSpPr>
          <p:nvPr/>
        </p:nvCxnSpPr>
        <p:spPr bwMode="auto">
          <a:xfrm flipH="1">
            <a:off x="5968480" y="3216746"/>
            <a:ext cx="125095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3176" name="Oval 24"/>
          <p:cNvSpPr>
            <a:spLocks noChangeArrowheads="1"/>
          </p:cNvSpPr>
          <p:nvPr/>
        </p:nvSpPr>
        <p:spPr bwMode="auto">
          <a:xfrm>
            <a:off x="2701405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78" name="Oval 26"/>
          <p:cNvSpPr>
            <a:spLocks noChangeArrowheads="1"/>
          </p:cNvSpPr>
          <p:nvPr/>
        </p:nvSpPr>
        <p:spPr bwMode="auto">
          <a:xfrm>
            <a:off x="2196580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58" name="Oval 6"/>
          <p:cNvSpPr>
            <a:spLocks noChangeArrowheads="1"/>
          </p:cNvSpPr>
          <p:nvPr/>
        </p:nvSpPr>
        <p:spPr bwMode="auto">
          <a:xfrm>
            <a:off x="1547292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93" name="Oval 41"/>
          <p:cNvSpPr>
            <a:spLocks noChangeArrowheads="1"/>
          </p:cNvSpPr>
          <p:nvPr/>
        </p:nvSpPr>
        <p:spPr bwMode="auto">
          <a:xfrm>
            <a:off x="3366567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01" name="Oval 49"/>
          <p:cNvSpPr>
            <a:spLocks noChangeArrowheads="1"/>
          </p:cNvSpPr>
          <p:nvPr/>
        </p:nvSpPr>
        <p:spPr bwMode="auto">
          <a:xfrm>
            <a:off x="4573067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02" name="Oval 50"/>
          <p:cNvSpPr>
            <a:spLocks noChangeArrowheads="1"/>
          </p:cNvSpPr>
          <p:nvPr/>
        </p:nvSpPr>
        <p:spPr bwMode="auto">
          <a:xfrm>
            <a:off x="4068242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24" name="Oval 72"/>
          <p:cNvSpPr>
            <a:spLocks noChangeArrowheads="1"/>
          </p:cNvSpPr>
          <p:nvPr/>
        </p:nvSpPr>
        <p:spPr bwMode="auto">
          <a:xfrm>
            <a:off x="5789092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32" name="Oval 80"/>
          <p:cNvSpPr>
            <a:spLocks noChangeArrowheads="1"/>
          </p:cNvSpPr>
          <p:nvPr/>
        </p:nvSpPr>
        <p:spPr bwMode="auto">
          <a:xfrm>
            <a:off x="7040042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40" name="Oval 88"/>
          <p:cNvSpPr>
            <a:spLocks noChangeArrowheads="1"/>
          </p:cNvSpPr>
          <p:nvPr/>
        </p:nvSpPr>
        <p:spPr bwMode="auto">
          <a:xfrm>
            <a:off x="8246542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41" name="Oval 89"/>
          <p:cNvSpPr>
            <a:spLocks noChangeArrowheads="1"/>
          </p:cNvSpPr>
          <p:nvPr/>
        </p:nvSpPr>
        <p:spPr bwMode="auto">
          <a:xfrm>
            <a:off x="7741717" y="357710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79" name="Oval 27"/>
          <p:cNvSpPr>
            <a:spLocks noChangeArrowheads="1"/>
          </p:cNvSpPr>
          <p:nvPr/>
        </p:nvSpPr>
        <p:spPr bwMode="auto">
          <a:xfrm>
            <a:off x="2196580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94" name="Oval 42"/>
          <p:cNvSpPr>
            <a:spLocks noChangeArrowheads="1"/>
          </p:cNvSpPr>
          <p:nvPr/>
        </p:nvSpPr>
        <p:spPr bwMode="auto">
          <a:xfrm>
            <a:off x="3636442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95" name="Oval 43"/>
          <p:cNvSpPr>
            <a:spLocks noChangeArrowheads="1"/>
          </p:cNvSpPr>
          <p:nvPr/>
        </p:nvSpPr>
        <p:spPr bwMode="auto">
          <a:xfrm>
            <a:off x="3131617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03" name="Oval 51"/>
          <p:cNvSpPr>
            <a:spLocks noChangeArrowheads="1"/>
          </p:cNvSpPr>
          <p:nvPr/>
        </p:nvSpPr>
        <p:spPr bwMode="auto">
          <a:xfrm>
            <a:off x="4068242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17" name="Oval 65"/>
          <p:cNvSpPr>
            <a:spLocks noChangeArrowheads="1"/>
          </p:cNvSpPr>
          <p:nvPr/>
        </p:nvSpPr>
        <p:spPr bwMode="auto">
          <a:xfrm>
            <a:off x="5087417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25" name="Oval 73"/>
          <p:cNvSpPr>
            <a:spLocks noChangeArrowheads="1"/>
          </p:cNvSpPr>
          <p:nvPr/>
        </p:nvSpPr>
        <p:spPr bwMode="auto">
          <a:xfrm>
            <a:off x="6293917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26" name="Oval 74"/>
          <p:cNvSpPr>
            <a:spLocks noChangeArrowheads="1"/>
          </p:cNvSpPr>
          <p:nvPr/>
        </p:nvSpPr>
        <p:spPr bwMode="auto">
          <a:xfrm>
            <a:off x="5789092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33" name="Oval 81"/>
          <p:cNvSpPr>
            <a:spLocks noChangeArrowheads="1"/>
          </p:cNvSpPr>
          <p:nvPr/>
        </p:nvSpPr>
        <p:spPr bwMode="auto">
          <a:xfrm>
            <a:off x="7309917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34" name="Oval 82"/>
          <p:cNvSpPr>
            <a:spLocks noChangeArrowheads="1"/>
          </p:cNvSpPr>
          <p:nvPr/>
        </p:nvSpPr>
        <p:spPr bwMode="auto">
          <a:xfrm>
            <a:off x="6805092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42" name="Oval 90"/>
          <p:cNvSpPr>
            <a:spLocks noChangeArrowheads="1"/>
          </p:cNvSpPr>
          <p:nvPr/>
        </p:nvSpPr>
        <p:spPr bwMode="auto">
          <a:xfrm>
            <a:off x="7741717" y="4296246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96" name="Oval 44"/>
          <p:cNvSpPr>
            <a:spLocks noChangeArrowheads="1"/>
          </p:cNvSpPr>
          <p:nvPr/>
        </p:nvSpPr>
        <p:spPr bwMode="auto">
          <a:xfrm>
            <a:off x="3131617" y="5015384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18" name="Oval 66"/>
          <p:cNvSpPr>
            <a:spLocks noChangeArrowheads="1"/>
          </p:cNvSpPr>
          <p:nvPr/>
        </p:nvSpPr>
        <p:spPr bwMode="auto">
          <a:xfrm>
            <a:off x="5357292" y="5015384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19" name="Oval 67"/>
          <p:cNvSpPr>
            <a:spLocks noChangeArrowheads="1"/>
          </p:cNvSpPr>
          <p:nvPr/>
        </p:nvSpPr>
        <p:spPr bwMode="auto">
          <a:xfrm>
            <a:off x="4852467" y="5015384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27" name="Oval 75"/>
          <p:cNvSpPr>
            <a:spLocks noChangeArrowheads="1"/>
          </p:cNvSpPr>
          <p:nvPr/>
        </p:nvSpPr>
        <p:spPr bwMode="auto">
          <a:xfrm>
            <a:off x="5789092" y="5015384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35" name="Oval 83"/>
          <p:cNvSpPr>
            <a:spLocks noChangeArrowheads="1"/>
          </p:cNvSpPr>
          <p:nvPr/>
        </p:nvSpPr>
        <p:spPr bwMode="auto">
          <a:xfrm>
            <a:off x="6805092" y="5015384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20" name="Oval 68"/>
          <p:cNvSpPr>
            <a:spLocks noChangeArrowheads="1"/>
          </p:cNvSpPr>
          <p:nvPr/>
        </p:nvSpPr>
        <p:spPr bwMode="auto">
          <a:xfrm>
            <a:off x="4852467" y="5734521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57" name="Oval 5"/>
          <p:cNvSpPr>
            <a:spLocks noChangeArrowheads="1"/>
          </p:cNvSpPr>
          <p:nvPr/>
        </p:nvSpPr>
        <p:spPr bwMode="auto">
          <a:xfrm>
            <a:off x="1547292" y="2857971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59" name="Oval 7"/>
          <p:cNvSpPr>
            <a:spLocks noChangeArrowheads="1"/>
          </p:cNvSpPr>
          <p:nvPr/>
        </p:nvSpPr>
        <p:spPr bwMode="auto">
          <a:xfrm>
            <a:off x="899592" y="285955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175" name="Oval 23"/>
          <p:cNvSpPr>
            <a:spLocks noChangeArrowheads="1"/>
          </p:cNvSpPr>
          <p:nvPr/>
        </p:nvSpPr>
        <p:spPr bwMode="auto">
          <a:xfrm>
            <a:off x="2431530" y="2857971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00" name="Oval 48"/>
          <p:cNvSpPr>
            <a:spLocks noChangeArrowheads="1"/>
          </p:cNvSpPr>
          <p:nvPr/>
        </p:nvSpPr>
        <p:spPr bwMode="auto">
          <a:xfrm>
            <a:off x="4068242" y="2857971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3239" name="Oval 87"/>
          <p:cNvSpPr>
            <a:spLocks noChangeArrowheads="1"/>
          </p:cNvSpPr>
          <p:nvPr/>
        </p:nvSpPr>
        <p:spPr bwMode="auto">
          <a:xfrm>
            <a:off x="7040042" y="2857971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47697"/>
            <a:ext cx="247650" cy="23050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49" y="2449602"/>
            <a:ext cx="238125" cy="228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02" y="2443181"/>
            <a:ext cx="245745" cy="228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09" y="2449602"/>
            <a:ext cx="243840" cy="2305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46" y="2443887"/>
            <a:ext cx="253365" cy="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890DE-77B0-41F1-96D9-ABD4CCEB0F4C}" type="slidenum">
              <a:rPr lang="zh-TW" altLang="en-US"/>
              <a:pPr/>
              <a:t>64</a:t>
            </a:fld>
            <a:endParaRPr lang="en-US" altLang="zh-TW"/>
          </a:p>
        </p:txBody>
      </p:sp>
      <p:sp>
        <p:nvSpPr>
          <p:cNvPr id="171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</a:t>
            </a:r>
            <a:endParaRPr lang="en-US" altLang="zh-TW" dirty="0"/>
          </a:p>
        </p:txBody>
      </p:sp>
      <p:cxnSp>
        <p:nvCxnSpPr>
          <p:cNvPr id="1714180" name="AutoShape 4"/>
          <p:cNvCxnSpPr>
            <a:cxnSpLocks noChangeShapeType="1"/>
            <a:stCxn id="1714183" idx="4"/>
            <a:endCxn id="1714184" idx="0"/>
          </p:cNvCxnSpPr>
          <p:nvPr/>
        </p:nvCxnSpPr>
        <p:spPr bwMode="auto">
          <a:xfrm>
            <a:off x="882650" y="4727575"/>
            <a:ext cx="269875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181" name="AutoShape 5"/>
          <p:cNvCxnSpPr>
            <a:cxnSpLocks noChangeShapeType="1"/>
            <a:stCxn id="1714185" idx="4"/>
            <a:endCxn id="1714186" idx="0"/>
          </p:cNvCxnSpPr>
          <p:nvPr/>
        </p:nvCxnSpPr>
        <p:spPr bwMode="auto">
          <a:xfrm>
            <a:off x="647700" y="5446713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182" name="AutoShape 6"/>
          <p:cNvCxnSpPr>
            <a:cxnSpLocks noChangeShapeType="1"/>
            <a:stCxn id="1714183" idx="4"/>
            <a:endCxn id="1714185" idx="0"/>
          </p:cNvCxnSpPr>
          <p:nvPr/>
        </p:nvCxnSpPr>
        <p:spPr bwMode="auto">
          <a:xfrm flipH="1">
            <a:off x="647700" y="4727575"/>
            <a:ext cx="23495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187" name="AutoShape 11"/>
          <p:cNvCxnSpPr>
            <a:cxnSpLocks noChangeShapeType="1"/>
            <a:stCxn id="1714190" idx="4"/>
            <a:endCxn id="1714191" idx="0"/>
          </p:cNvCxnSpPr>
          <p:nvPr/>
        </p:nvCxnSpPr>
        <p:spPr bwMode="auto">
          <a:xfrm>
            <a:off x="1584325" y="4008438"/>
            <a:ext cx="50482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188" name="AutoShape 12"/>
          <p:cNvCxnSpPr>
            <a:cxnSpLocks noChangeShapeType="1"/>
            <a:stCxn id="1714192" idx="4"/>
            <a:endCxn id="1714193" idx="0"/>
          </p:cNvCxnSpPr>
          <p:nvPr/>
        </p:nvCxnSpPr>
        <p:spPr bwMode="auto">
          <a:xfrm>
            <a:off x="1584325" y="4727575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189" name="AutoShape 13"/>
          <p:cNvCxnSpPr>
            <a:cxnSpLocks noChangeShapeType="1"/>
            <a:stCxn id="1714190" idx="4"/>
            <a:endCxn id="1714192" idx="0"/>
          </p:cNvCxnSpPr>
          <p:nvPr/>
        </p:nvCxnSpPr>
        <p:spPr bwMode="auto">
          <a:xfrm>
            <a:off x="1584325" y="4008438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194" name="AutoShape 18"/>
          <p:cNvCxnSpPr>
            <a:cxnSpLocks noChangeShapeType="1"/>
            <a:stCxn id="1714190" idx="4"/>
            <a:endCxn id="1714183" idx="0"/>
          </p:cNvCxnSpPr>
          <p:nvPr/>
        </p:nvCxnSpPr>
        <p:spPr bwMode="auto">
          <a:xfrm flipH="1">
            <a:off x="882650" y="4008438"/>
            <a:ext cx="70167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195" name="AutoShape 19"/>
          <p:cNvCxnSpPr>
            <a:cxnSpLocks noChangeShapeType="1"/>
            <a:stCxn id="1714198" idx="4"/>
            <a:endCxn id="1714199" idx="0"/>
          </p:cNvCxnSpPr>
          <p:nvPr/>
        </p:nvCxnSpPr>
        <p:spPr bwMode="auto">
          <a:xfrm>
            <a:off x="2835275" y="4008438"/>
            <a:ext cx="26987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196" name="AutoShape 20"/>
          <p:cNvCxnSpPr>
            <a:cxnSpLocks noChangeShapeType="1"/>
            <a:stCxn id="1714200" idx="4"/>
            <a:endCxn id="1714201" idx="0"/>
          </p:cNvCxnSpPr>
          <p:nvPr/>
        </p:nvCxnSpPr>
        <p:spPr bwMode="auto">
          <a:xfrm>
            <a:off x="2600325" y="4727575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197" name="AutoShape 21"/>
          <p:cNvCxnSpPr>
            <a:cxnSpLocks noChangeShapeType="1"/>
            <a:stCxn id="1714198" idx="4"/>
            <a:endCxn id="1714200" idx="0"/>
          </p:cNvCxnSpPr>
          <p:nvPr/>
        </p:nvCxnSpPr>
        <p:spPr bwMode="auto">
          <a:xfrm flipH="1">
            <a:off x="2600325" y="4008438"/>
            <a:ext cx="23495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02" name="AutoShape 26"/>
          <p:cNvCxnSpPr>
            <a:cxnSpLocks noChangeShapeType="1"/>
            <a:stCxn id="1714205" idx="4"/>
            <a:endCxn id="1714206" idx="0"/>
          </p:cNvCxnSpPr>
          <p:nvPr/>
        </p:nvCxnSpPr>
        <p:spPr bwMode="auto">
          <a:xfrm>
            <a:off x="2835275" y="3289300"/>
            <a:ext cx="120650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03" name="AutoShape 27"/>
          <p:cNvCxnSpPr>
            <a:cxnSpLocks noChangeShapeType="1"/>
            <a:stCxn id="1714207" idx="4"/>
            <a:endCxn id="1714208" idx="0"/>
          </p:cNvCxnSpPr>
          <p:nvPr/>
        </p:nvCxnSpPr>
        <p:spPr bwMode="auto">
          <a:xfrm>
            <a:off x="3536950" y="4008438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04" name="AutoShape 28"/>
          <p:cNvCxnSpPr>
            <a:cxnSpLocks noChangeShapeType="1"/>
            <a:stCxn id="1714205" idx="4"/>
            <a:endCxn id="1714207" idx="0"/>
          </p:cNvCxnSpPr>
          <p:nvPr/>
        </p:nvCxnSpPr>
        <p:spPr bwMode="auto">
          <a:xfrm>
            <a:off x="2835275" y="3289300"/>
            <a:ext cx="701675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09" name="AutoShape 33"/>
          <p:cNvCxnSpPr>
            <a:cxnSpLocks noChangeShapeType="1"/>
            <a:stCxn id="1714205" idx="4"/>
            <a:endCxn id="1714198" idx="0"/>
          </p:cNvCxnSpPr>
          <p:nvPr/>
        </p:nvCxnSpPr>
        <p:spPr bwMode="auto">
          <a:xfrm>
            <a:off x="2835275" y="3289300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14" name="AutoShape 38"/>
          <p:cNvCxnSpPr>
            <a:cxnSpLocks noChangeShapeType="1"/>
            <a:stCxn id="1714205" idx="4"/>
            <a:endCxn id="1714190" idx="0"/>
          </p:cNvCxnSpPr>
          <p:nvPr/>
        </p:nvCxnSpPr>
        <p:spPr bwMode="auto">
          <a:xfrm flipH="1">
            <a:off x="1584325" y="3289300"/>
            <a:ext cx="125095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15" name="AutoShape 39"/>
          <p:cNvCxnSpPr>
            <a:cxnSpLocks noChangeShapeType="1"/>
            <a:stCxn id="1714218" idx="4"/>
            <a:endCxn id="1714219" idx="0"/>
          </p:cNvCxnSpPr>
          <p:nvPr/>
        </p:nvCxnSpPr>
        <p:spPr bwMode="auto">
          <a:xfrm>
            <a:off x="4608513" y="4006850"/>
            <a:ext cx="269875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16" name="AutoShape 40"/>
          <p:cNvCxnSpPr>
            <a:cxnSpLocks noChangeShapeType="1"/>
            <a:stCxn id="1714220" idx="4"/>
            <a:endCxn id="1714221" idx="0"/>
          </p:cNvCxnSpPr>
          <p:nvPr/>
        </p:nvCxnSpPr>
        <p:spPr bwMode="auto">
          <a:xfrm>
            <a:off x="4373563" y="4725988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17" name="AutoShape 41"/>
          <p:cNvCxnSpPr>
            <a:cxnSpLocks noChangeShapeType="1"/>
            <a:stCxn id="1714218" idx="4"/>
            <a:endCxn id="1714220" idx="0"/>
          </p:cNvCxnSpPr>
          <p:nvPr/>
        </p:nvCxnSpPr>
        <p:spPr bwMode="auto">
          <a:xfrm flipH="1">
            <a:off x="4373563" y="4006850"/>
            <a:ext cx="23495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22" name="AutoShape 46"/>
          <p:cNvCxnSpPr>
            <a:cxnSpLocks noChangeShapeType="1"/>
            <a:stCxn id="1714225" idx="4"/>
            <a:endCxn id="1714226" idx="0"/>
          </p:cNvCxnSpPr>
          <p:nvPr/>
        </p:nvCxnSpPr>
        <p:spPr bwMode="auto">
          <a:xfrm>
            <a:off x="5310188" y="3287713"/>
            <a:ext cx="50482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23" name="AutoShape 47"/>
          <p:cNvCxnSpPr>
            <a:cxnSpLocks noChangeShapeType="1"/>
            <a:stCxn id="1714227" idx="4"/>
            <a:endCxn id="1714228" idx="0"/>
          </p:cNvCxnSpPr>
          <p:nvPr/>
        </p:nvCxnSpPr>
        <p:spPr bwMode="auto">
          <a:xfrm>
            <a:off x="5310188" y="4006850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24" name="AutoShape 48"/>
          <p:cNvCxnSpPr>
            <a:cxnSpLocks noChangeShapeType="1"/>
            <a:stCxn id="1714225" idx="4"/>
            <a:endCxn id="1714227" idx="0"/>
          </p:cNvCxnSpPr>
          <p:nvPr/>
        </p:nvCxnSpPr>
        <p:spPr bwMode="auto">
          <a:xfrm>
            <a:off x="5310188" y="3287713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29" name="AutoShape 53"/>
          <p:cNvCxnSpPr>
            <a:cxnSpLocks noChangeShapeType="1"/>
            <a:stCxn id="1714225" idx="4"/>
            <a:endCxn id="1714218" idx="0"/>
          </p:cNvCxnSpPr>
          <p:nvPr/>
        </p:nvCxnSpPr>
        <p:spPr bwMode="auto">
          <a:xfrm flipH="1">
            <a:off x="4608513" y="3287713"/>
            <a:ext cx="70167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30" name="AutoShape 54"/>
          <p:cNvCxnSpPr>
            <a:cxnSpLocks noChangeShapeType="1"/>
            <a:stCxn id="1714233" idx="4"/>
            <a:endCxn id="1714234" idx="0"/>
          </p:cNvCxnSpPr>
          <p:nvPr/>
        </p:nvCxnSpPr>
        <p:spPr bwMode="auto">
          <a:xfrm>
            <a:off x="6580188" y="3287713"/>
            <a:ext cx="269875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31" name="AutoShape 55"/>
          <p:cNvCxnSpPr>
            <a:cxnSpLocks noChangeShapeType="1"/>
            <a:stCxn id="1714235" idx="4"/>
            <a:endCxn id="1714236" idx="0"/>
          </p:cNvCxnSpPr>
          <p:nvPr/>
        </p:nvCxnSpPr>
        <p:spPr bwMode="auto">
          <a:xfrm>
            <a:off x="6345238" y="4006850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32" name="AutoShape 56"/>
          <p:cNvCxnSpPr>
            <a:cxnSpLocks noChangeShapeType="1"/>
            <a:stCxn id="1714233" idx="4"/>
            <a:endCxn id="1714235" idx="0"/>
          </p:cNvCxnSpPr>
          <p:nvPr/>
        </p:nvCxnSpPr>
        <p:spPr bwMode="auto">
          <a:xfrm flipH="1">
            <a:off x="6345238" y="3287713"/>
            <a:ext cx="23495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37" name="AutoShape 61"/>
          <p:cNvCxnSpPr>
            <a:cxnSpLocks noChangeShapeType="1"/>
            <a:stCxn id="1714240" idx="4"/>
            <a:endCxn id="1714241" idx="0"/>
          </p:cNvCxnSpPr>
          <p:nvPr/>
        </p:nvCxnSpPr>
        <p:spPr bwMode="auto">
          <a:xfrm>
            <a:off x="6580188" y="2568575"/>
            <a:ext cx="1700212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38" name="AutoShape 62"/>
          <p:cNvCxnSpPr>
            <a:cxnSpLocks noChangeShapeType="1"/>
            <a:stCxn id="1714242" idx="4"/>
            <a:endCxn id="1714243" idx="0"/>
          </p:cNvCxnSpPr>
          <p:nvPr/>
        </p:nvCxnSpPr>
        <p:spPr bwMode="auto">
          <a:xfrm>
            <a:off x="7399338" y="3287713"/>
            <a:ext cx="0" cy="360362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39" name="AutoShape 63"/>
          <p:cNvCxnSpPr>
            <a:cxnSpLocks noChangeShapeType="1"/>
            <a:stCxn id="1714240" idx="4"/>
            <a:endCxn id="1714242" idx="0"/>
          </p:cNvCxnSpPr>
          <p:nvPr/>
        </p:nvCxnSpPr>
        <p:spPr bwMode="auto">
          <a:xfrm>
            <a:off x="6580188" y="2568575"/>
            <a:ext cx="81915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44" name="AutoShape 68"/>
          <p:cNvCxnSpPr>
            <a:cxnSpLocks noChangeShapeType="1"/>
            <a:stCxn id="1714240" idx="4"/>
            <a:endCxn id="1714233" idx="0"/>
          </p:cNvCxnSpPr>
          <p:nvPr/>
        </p:nvCxnSpPr>
        <p:spPr bwMode="auto">
          <a:xfrm>
            <a:off x="6580188" y="2568575"/>
            <a:ext cx="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45" name="AutoShape 69"/>
          <p:cNvCxnSpPr>
            <a:cxnSpLocks noChangeShapeType="1"/>
            <a:stCxn id="1714240" idx="4"/>
            <a:endCxn id="1714225" idx="0"/>
          </p:cNvCxnSpPr>
          <p:nvPr/>
        </p:nvCxnSpPr>
        <p:spPr bwMode="auto">
          <a:xfrm flipH="1">
            <a:off x="5310188" y="2568575"/>
            <a:ext cx="1270000" cy="360363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4246" name="AutoShape 70"/>
          <p:cNvCxnSpPr>
            <a:cxnSpLocks noChangeShapeType="1"/>
            <a:stCxn id="1714240" idx="4"/>
            <a:endCxn id="1714205" idx="0"/>
          </p:cNvCxnSpPr>
          <p:nvPr/>
        </p:nvCxnSpPr>
        <p:spPr bwMode="auto">
          <a:xfrm flipH="1">
            <a:off x="2835275" y="2568575"/>
            <a:ext cx="3744913" cy="361950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4183" name="Oval 7"/>
          <p:cNvSpPr>
            <a:spLocks noChangeArrowheads="1"/>
          </p:cNvSpPr>
          <p:nvPr/>
        </p:nvSpPr>
        <p:spPr bwMode="auto">
          <a:xfrm>
            <a:off x="703263" y="43688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184" name="Oval 8"/>
          <p:cNvSpPr>
            <a:spLocks noChangeArrowheads="1"/>
          </p:cNvSpPr>
          <p:nvPr/>
        </p:nvSpPr>
        <p:spPr bwMode="auto">
          <a:xfrm>
            <a:off x="973138" y="5087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185" name="Oval 9"/>
          <p:cNvSpPr>
            <a:spLocks noChangeArrowheads="1"/>
          </p:cNvSpPr>
          <p:nvPr/>
        </p:nvSpPr>
        <p:spPr bwMode="auto">
          <a:xfrm>
            <a:off x="468313" y="5087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186" name="Oval 10"/>
          <p:cNvSpPr>
            <a:spLocks noChangeArrowheads="1"/>
          </p:cNvSpPr>
          <p:nvPr/>
        </p:nvSpPr>
        <p:spPr bwMode="auto">
          <a:xfrm>
            <a:off x="468313" y="580707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190" name="Oval 14"/>
          <p:cNvSpPr>
            <a:spLocks noChangeArrowheads="1"/>
          </p:cNvSpPr>
          <p:nvPr/>
        </p:nvSpPr>
        <p:spPr bwMode="auto">
          <a:xfrm>
            <a:off x="1404938" y="364966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191" name="Oval 15"/>
          <p:cNvSpPr>
            <a:spLocks noChangeArrowheads="1"/>
          </p:cNvSpPr>
          <p:nvPr/>
        </p:nvSpPr>
        <p:spPr bwMode="auto">
          <a:xfrm>
            <a:off x="1909763" y="43688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192" name="Oval 16"/>
          <p:cNvSpPr>
            <a:spLocks noChangeArrowheads="1"/>
          </p:cNvSpPr>
          <p:nvPr/>
        </p:nvSpPr>
        <p:spPr bwMode="auto">
          <a:xfrm>
            <a:off x="1404938" y="43688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193" name="Oval 17"/>
          <p:cNvSpPr>
            <a:spLocks noChangeArrowheads="1"/>
          </p:cNvSpPr>
          <p:nvPr/>
        </p:nvSpPr>
        <p:spPr bwMode="auto">
          <a:xfrm>
            <a:off x="1404938" y="5087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198" name="Oval 22"/>
          <p:cNvSpPr>
            <a:spLocks noChangeArrowheads="1"/>
          </p:cNvSpPr>
          <p:nvPr/>
        </p:nvSpPr>
        <p:spPr bwMode="auto">
          <a:xfrm>
            <a:off x="2655888" y="364966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199" name="Oval 23"/>
          <p:cNvSpPr>
            <a:spLocks noChangeArrowheads="1"/>
          </p:cNvSpPr>
          <p:nvPr/>
        </p:nvSpPr>
        <p:spPr bwMode="auto">
          <a:xfrm>
            <a:off x="2925763" y="43688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00" name="Oval 24"/>
          <p:cNvSpPr>
            <a:spLocks noChangeArrowheads="1"/>
          </p:cNvSpPr>
          <p:nvPr/>
        </p:nvSpPr>
        <p:spPr bwMode="auto">
          <a:xfrm>
            <a:off x="2420938" y="43688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01" name="Oval 25"/>
          <p:cNvSpPr>
            <a:spLocks noChangeArrowheads="1"/>
          </p:cNvSpPr>
          <p:nvPr/>
        </p:nvSpPr>
        <p:spPr bwMode="auto">
          <a:xfrm>
            <a:off x="2420938" y="5087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06" name="Oval 30"/>
          <p:cNvSpPr>
            <a:spLocks noChangeArrowheads="1"/>
          </p:cNvSpPr>
          <p:nvPr/>
        </p:nvSpPr>
        <p:spPr bwMode="auto">
          <a:xfrm>
            <a:off x="3862388" y="364966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07" name="Oval 31"/>
          <p:cNvSpPr>
            <a:spLocks noChangeArrowheads="1"/>
          </p:cNvSpPr>
          <p:nvPr/>
        </p:nvSpPr>
        <p:spPr bwMode="auto">
          <a:xfrm>
            <a:off x="3357563" y="364966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08" name="Oval 32"/>
          <p:cNvSpPr>
            <a:spLocks noChangeArrowheads="1"/>
          </p:cNvSpPr>
          <p:nvPr/>
        </p:nvSpPr>
        <p:spPr bwMode="auto">
          <a:xfrm>
            <a:off x="3357563" y="43688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18" name="Oval 42"/>
          <p:cNvSpPr>
            <a:spLocks noChangeArrowheads="1"/>
          </p:cNvSpPr>
          <p:nvPr/>
        </p:nvSpPr>
        <p:spPr bwMode="auto">
          <a:xfrm>
            <a:off x="4429125" y="364807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19" name="Oval 43"/>
          <p:cNvSpPr>
            <a:spLocks noChangeArrowheads="1"/>
          </p:cNvSpPr>
          <p:nvPr/>
        </p:nvSpPr>
        <p:spPr bwMode="auto">
          <a:xfrm>
            <a:off x="4699000" y="436721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20" name="Oval 44"/>
          <p:cNvSpPr>
            <a:spLocks noChangeArrowheads="1"/>
          </p:cNvSpPr>
          <p:nvPr/>
        </p:nvSpPr>
        <p:spPr bwMode="auto">
          <a:xfrm>
            <a:off x="4194175" y="436721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21" name="Oval 45"/>
          <p:cNvSpPr>
            <a:spLocks noChangeArrowheads="1"/>
          </p:cNvSpPr>
          <p:nvPr/>
        </p:nvSpPr>
        <p:spPr bwMode="auto">
          <a:xfrm>
            <a:off x="4194175" y="508635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26" name="Oval 50"/>
          <p:cNvSpPr>
            <a:spLocks noChangeArrowheads="1"/>
          </p:cNvSpPr>
          <p:nvPr/>
        </p:nvSpPr>
        <p:spPr bwMode="auto">
          <a:xfrm>
            <a:off x="5635625" y="364807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27" name="Oval 51"/>
          <p:cNvSpPr>
            <a:spLocks noChangeArrowheads="1"/>
          </p:cNvSpPr>
          <p:nvPr/>
        </p:nvSpPr>
        <p:spPr bwMode="auto">
          <a:xfrm>
            <a:off x="5130800" y="364807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28" name="Oval 52"/>
          <p:cNvSpPr>
            <a:spLocks noChangeArrowheads="1"/>
          </p:cNvSpPr>
          <p:nvPr/>
        </p:nvSpPr>
        <p:spPr bwMode="auto">
          <a:xfrm>
            <a:off x="5130800" y="436721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34" name="Oval 58"/>
          <p:cNvSpPr>
            <a:spLocks noChangeArrowheads="1"/>
          </p:cNvSpPr>
          <p:nvPr/>
        </p:nvSpPr>
        <p:spPr bwMode="auto">
          <a:xfrm>
            <a:off x="6670675" y="364807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35" name="Oval 59"/>
          <p:cNvSpPr>
            <a:spLocks noChangeArrowheads="1"/>
          </p:cNvSpPr>
          <p:nvPr/>
        </p:nvSpPr>
        <p:spPr bwMode="auto">
          <a:xfrm>
            <a:off x="6165850" y="364807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36" name="Oval 60"/>
          <p:cNvSpPr>
            <a:spLocks noChangeArrowheads="1"/>
          </p:cNvSpPr>
          <p:nvPr/>
        </p:nvSpPr>
        <p:spPr bwMode="auto">
          <a:xfrm>
            <a:off x="6165850" y="436721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43" name="Oval 67"/>
          <p:cNvSpPr>
            <a:spLocks noChangeArrowheads="1"/>
          </p:cNvSpPr>
          <p:nvPr/>
        </p:nvSpPr>
        <p:spPr bwMode="auto">
          <a:xfrm>
            <a:off x="7219950" y="364807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05" name="Oval 29"/>
          <p:cNvSpPr>
            <a:spLocks noChangeArrowheads="1"/>
          </p:cNvSpPr>
          <p:nvPr/>
        </p:nvSpPr>
        <p:spPr bwMode="auto">
          <a:xfrm>
            <a:off x="2655888" y="293052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25" name="Oval 49"/>
          <p:cNvSpPr>
            <a:spLocks noChangeArrowheads="1"/>
          </p:cNvSpPr>
          <p:nvPr/>
        </p:nvSpPr>
        <p:spPr bwMode="auto">
          <a:xfrm>
            <a:off x="5130800" y="2928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33" name="Oval 57"/>
          <p:cNvSpPr>
            <a:spLocks noChangeArrowheads="1"/>
          </p:cNvSpPr>
          <p:nvPr/>
        </p:nvSpPr>
        <p:spPr bwMode="auto">
          <a:xfrm>
            <a:off x="6400800" y="2928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40" name="Oval 64"/>
          <p:cNvSpPr>
            <a:spLocks noChangeArrowheads="1"/>
          </p:cNvSpPr>
          <p:nvPr/>
        </p:nvSpPr>
        <p:spPr bwMode="auto">
          <a:xfrm>
            <a:off x="6400800" y="22098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41" name="Oval 65"/>
          <p:cNvSpPr>
            <a:spLocks noChangeArrowheads="1"/>
          </p:cNvSpPr>
          <p:nvPr/>
        </p:nvSpPr>
        <p:spPr bwMode="auto">
          <a:xfrm>
            <a:off x="8101013" y="2928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4242" name="Oval 66"/>
          <p:cNvSpPr>
            <a:spLocks noChangeArrowheads="1"/>
          </p:cNvSpPr>
          <p:nvPr/>
        </p:nvSpPr>
        <p:spPr bwMode="auto">
          <a:xfrm>
            <a:off x="7219950" y="2928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91" name="圖片 9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4" y="2970220"/>
            <a:ext cx="247650" cy="230505"/>
          </a:xfrm>
          <a:prstGeom prst="rect">
            <a:avLst/>
          </a:prstGeom>
        </p:spPr>
      </p:pic>
      <p:pic>
        <p:nvPicPr>
          <p:cNvPr id="93" name="圖片 9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37" y="2970632"/>
            <a:ext cx="238125" cy="228600"/>
          </a:xfrm>
          <a:prstGeom prst="rect">
            <a:avLst/>
          </a:prstGeom>
        </p:spPr>
      </p:pic>
      <p:pic>
        <p:nvPicPr>
          <p:cNvPr id="94" name="圖片 9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98" y="2970220"/>
            <a:ext cx="245745" cy="228600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2970220"/>
            <a:ext cx="243840" cy="230505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67362"/>
            <a:ext cx="253365" cy="23431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97" y="1791366"/>
            <a:ext cx="243840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DB84-D21D-4627-8780-B2C588C1D493}" type="slidenum">
              <a:rPr lang="zh-TW" altLang="en-US"/>
              <a:pPr/>
              <a:t>65</a:t>
            </a:fld>
            <a:endParaRPr lang="en-US" altLang="zh-TW"/>
          </a:p>
        </p:txBody>
      </p:sp>
      <p:sp>
        <p:nvSpPr>
          <p:cNvPr id="171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 observation</a:t>
            </a:r>
            <a:endParaRPr lang="en-US" altLang="zh-TW" dirty="0"/>
          </a:p>
        </p:txBody>
      </p:sp>
      <p:sp>
        <p:nvSpPr>
          <p:cNvPr id="1715204" name="AutoShape 4"/>
          <p:cNvSpPr>
            <a:spLocks noChangeArrowheads="1"/>
          </p:cNvSpPr>
          <p:nvPr/>
        </p:nvSpPr>
        <p:spPr bwMode="auto">
          <a:xfrm>
            <a:off x="4787627" y="3716164"/>
            <a:ext cx="482600" cy="9366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5205" name="AutoShape 5"/>
          <p:cNvSpPr>
            <a:spLocks noChangeArrowheads="1"/>
          </p:cNvSpPr>
          <p:nvPr/>
        </p:nvSpPr>
        <p:spPr bwMode="auto">
          <a:xfrm>
            <a:off x="1618977" y="3717752"/>
            <a:ext cx="1057275" cy="24479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715214" name="AutoShape 14"/>
          <p:cNvCxnSpPr>
            <a:cxnSpLocks noChangeShapeType="1"/>
            <a:stCxn id="1715224" idx="0"/>
            <a:endCxn id="1715261" idx="4"/>
          </p:cNvCxnSpPr>
          <p:nvPr/>
        </p:nvCxnSpPr>
        <p:spPr bwMode="auto">
          <a:xfrm flipH="1" flipV="1">
            <a:off x="3958952" y="3139902"/>
            <a:ext cx="1728788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5239" name="AutoShape 39"/>
          <p:cNvSpPr>
            <a:spLocks noChangeArrowheads="1"/>
          </p:cNvSpPr>
          <p:nvPr/>
        </p:nvSpPr>
        <p:spPr bwMode="auto">
          <a:xfrm>
            <a:off x="4004990" y="3725689"/>
            <a:ext cx="625475" cy="114935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5250" name="AutoShape 50"/>
          <p:cNvSpPr>
            <a:spLocks noChangeArrowheads="1"/>
          </p:cNvSpPr>
          <p:nvPr/>
        </p:nvSpPr>
        <p:spPr bwMode="auto">
          <a:xfrm>
            <a:off x="3131865" y="3725689"/>
            <a:ext cx="644525" cy="14319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715262" name="AutoShape 62"/>
          <p:cNvCxnSpPr>
            <a:cxnSpLocks noChangeShapeType="1"/>
            <a:stCxn id="1715215" idx="0"/>
            <a:endCxn id="1715261" idx="4"/>
          </p:cNvCxnSpPr>
          <p:nvPr/>
        </p:nvCxnSpPr>
        <p:spPr bwMode="auto">
          <a:xfrm flipH="1" flipV="1">
            <a:off x="3958952" y="3139902"/>
            <a:ext cx="1081088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5263" name="AutoShape 63"/>
          <p:cNvCxnSpPr>
            <a:cxnSpLocks noChangeShapeType="1"/>
            <a:stCxn id="1715244" idx="0"/>
            <a:endCxn id="1715261" idx="4"/>
          </p:cNvCxnSpPr>
          <p:nvPr/>
        </p:nvCxnSpPr>
        <p:spPr bwMode="auto">
          <a:xfrm flipH="1" flipV="1">
            <a:off x="3958952" y="3139902"/>
            <a:ext cx="360363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5264" name="AutoShape 64"/>
          <p:cNvCxnSpPr>
            <a:cxnSpLocks noChangeShapeType="1"/>
            <a:stCxn id="1715251" idx="0"/>
            <a:endCxn id="1715261" idx="4"/>
          </p:cNvCxnSpPr>
          <p:nvPr/>
        </p:nvCxnSpPr>
        <p:spPr bwMode="auto">
          <a:xfrm flipV="1">
            <a:off x="3455715" y="3139902"/>
            <a:ext cx="503237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5265" name="AutoShape 65"/>
          <p:cNvCxnSpPr>
            <a:cxnSpLocks noChangeShapeType="1"/>
            <a:stCxn id="1715216" idx="0"/>
            <a:endCxn id="1715261" idx="4"/>
          </p:cNvCxnSpPr>
          <p:nvPr/>
        </p:nvCxnSpPr>
        <p:spPr bwMode="auto">
          <a:xfrm flipV="1">
            <a:off x="2158727" y="3139902"/>
            <a:ext cx="1800225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5215" name="Oval 15"/>
          <p:cNvSpPr>
            <a:spLocks noChangeArrowheads="1"/>
          </p:cNvSpPr>
          <p:nvPr/>
        </p:nvSpPr>
        <p:spPr bwMode="auto">
          <a:xfrm>
            <a:off x="4860652" y="357328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5216" name="Oval 16"/>
          <p:cNvSpPr>
            <a:spLocks noChangeArrowheads="1"/>
          </p:cNvSpPr>
          <p:nvPr/>
        </p:nvSpPr>
        <p:spPr bwMode="auto">
          <a:xfrm>
            <a:off x="1979340" y="357328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5224" name="Oval 24"/>
          <p:cNvSpPr>
            <a:spLocks noChangeArrowheads="1"/>
          </p:cNvSpPr>
          <p:nvPr/>
        </p:nvSpPr>
        <p:spPr bwMode="auto">
          <a:xfrm>
            <a:off x="5508352" y="357328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5244" name="Oval 44"/>
          <p:cNvSpPr>
            <a:spLocks noChangeArrowheads="1"/>
          </p:cNvSpPr>
          <p:nvPr/>
        </p:nvSpPr>
        <p:spPr bwMode="auto">
          <a:xfrm>
            <a:off x="4139927" y="357328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5251" name="Oval 51"/>
          <p:cNvSpPr>
            <a:spLocks noChangeArrowheads="1"/>
          </p:cNvSpPr>
          <p:nvPr/>
        </p:nvSpPr>
        <p:spPr bwMode="auto">
          <a:xfrm>
            <a:off x="3276327" y="3573289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5261" name="Oval 61"/>
          <p:cNvSpPr>
            <a:spLocks noChangeArrowheads="1"/>
          </p:cNvSpPr>
          <p:nvPr/>
        </p:nvSpPr>
        <p:spPr bwMode="auto">
          <a:xfrm>
            <a:off x="3779565" y="2781127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5272" name="AutoShape 72"/>
          <p:cNvSpPr>
            <a:spLocks noChangeArrowheads="1"/>
          </p:cNvSpPr>
          <p:nvPr/>
        </p:nvSpPr>
        <p:spPr bwMode="auto">
          <a:xfrm>
            <a:off x="1331640" y="2565227"/>
            <a:ext cx="4895850" cy="3960812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51" name="圖片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14" y="4032711"/>
            <a:ext cx="247650" cy="230505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22" y="4317033"/>
            <a:ext cx="238125" cy="2286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54" y="4522059"/>
            <a:ext cx="245745" cy="2286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07" y="4819158"/>
            <a:ext cx="243840" cy="23050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31" y="5661248"/>
            <a:ext cx="207645" cy="23050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33" y="2102664"/>
            <a:ext cx="432435" cy="2324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85" y="3736483"/>
            <a:ext cx="245745" cy="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3B25-B5A8-42D4-BFD5-F56EDED8D1CF}" type="slidenum">
              <a:rPr lang="zh-TW" altLang="en-US"/>
              <a:pPr/>
              <a:t>66</a:t>
            </a:fld>
            <a:endParaRPr lang="en-US" altLang="zh-TW"/>
          </a:p>
        </p:txBody>
      </p:sp>
      <p:sp>
        <p:nvSpPr>
          <p:cNvPr id="171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More observations</a:t>
            </a:r>
          </a:p>
        </p:txBody>
      </p:sp>
      <p:pic>
        <p:nvPicPr>
          <p:cNvPr id="67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47938"/>
            <a:ext cx="4119563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96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F7F-F356-4C7A-B9A0-55E418B5F981}" type="slidenum">
              <a:rPr lang="zh-TW" altLang="en-US"/>
              <a:pPr/>
              <a:t>67</a:t>
            </a:fld>
            <a:endParaRPr lang="en-US" altLang="zh-TW"/>
          </a:p>
        </p:txBody>
      </p:sp>
      <p:sp>
        <p:nvSpPr>
          <p:cNvPr id="171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Binomial heap</a:t>
            </a:r>
          </a:p>
        </p:txBody>
      </p:sp>
      <p:sp>
        <p:nvSpPr>
          <p:cNvPr id="1719205" name="Rectangle 933"/>
          <p:cNvSpPr>
            <a:spLocks noChangeArrowheads="1"/>
          </p:cNvSpPr>
          <p:nvPr/>
        </p:nvSpPr>
        <p:spPr bwMode="auto">
          <a:xfrm>
            <a:off x="1620713" y="3788271"/>
            <a:ext cx="2735263" cy="504825"/>
          </a:xfrm>
          <a:prstGeom prst="rect">
            <a:avLst/>
          </a:prstGeom>
          <a:noFill/>
          <a:ln w="762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01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627565" cy="364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22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9C4-9FA6-4E43-B4CE-E1AFE0525E16}" type="slidenum">
              <a:rPr lang="zh-TW" altLang="en-US"/>
              <a:pPr/>
              <a:t>68</a:t>
            </a:fld>
            <a:endParaRPr lang="en-US" altLang="zh-TW"/>
          </a:p>
        </p:txBody>
      </p:sp>
      <p:sp>
        <p:nvSpPr>
          <p:cNvPr id="171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 crucial property</a:t>
            </a:r>
          </a:p>
        </p:txBody>
      </p:sp>
      <p:pic>
        <p:nvPicPr>
          <p:cNvPr id="32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2413000"/>
            <a:ext cx="7202487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9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AC5D5-410F-42AD-A8D8-4895D85FEA40}" type="slidenum">
              <a:rPr lang="zh-TW" altLang="en-US"/>
              <a:pPr/>
              <a:t>69</a:t>
            </a:fld>
            <a:endParaRPr lang="en-US" altLang="zh-TW"/>
          </a:p>
        </p:txBody>
      </p:sp>
      <p:sp>
        <p:nvSpPr>
          <p:cNvPr id="173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其實</a:t>
            </a:r>
          </a:p>
        </p:txBody>
      </p:sp>
      <p:sp>
        <p:nvSpPr>
          <p:cNvPr id="173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如果某個</a:t>
            </a:r>
            <a:r>
              <a:rPr lang="en-US" altLang="zh-TW"/>
              <a:t>binomial heap </a:t>
            </a:r>
            <a:r>
              <a:rPr lang="en-US" altLang="zh-TW" i="1"/>
              <a:t>Q</a:t>
            </a:r>
            <a:r>
              <a:rPr lang="zh-TW" altLang="en-US"/>
              <a:t>裡面共有</a:t>
            </a:r>
            <a:r>
              <a:rPr lang="en-US" altLang="zh-TW" i="1"/>
              <a:t>n</a:t>
            </a:r>
            <a:r>
              <a:rPr lang="zh-TW" altLang="en-US"/>
              <a:t>個數字，則</a:t>
            </a:r>
          </a:p>
          <a:p>
            <a:pPr lvl="1"/>
            <a:r>
              <a:rPr lang="en-US" altLang="zh-TW" i="1"/>
              <a:t>Q</a:t>
            </a:r>
            <a:r>
              <a:rPr lang="zh-TW" altLang="en-US"/>
              <a:t>當中會有</a:t>
            </a:r>
            <a:r>
              <a:rPr lang="en-US" altLang="zh-TW" i="1"/>
              <a:t>B</a:t>
            </a:r>
            <a:r>
              <a:rPr lang="en-US" altLang="zh-TW" i="1" baseline="-25000"/>
              <a:t>i</a:t>
            </a:r>
            <a:r>
              <a:rPr lang="en-US" altLang="zh-TW"/>
              <a:t> </a:t>
            </a:r>
            <a:r>
              <a:rPr lang="zh-TW" altLang="en-US"/>
              <a:t>這棵</a:t>
            </a:r>
            <a:r>
              <a:rPr lang="en-US" altLang="zh-TW"/>
              <a:t>binomial tree </a:t>
            </a:r>
            <a:r>
              <a:rPr lang="en-US" altLang="zh-TW">
                <a:sym typeface="Wingdings" panose="05000000000000000000" pitchFamily="2" charset="2"/>
              </a:rPr>
              <a:t></a:t>
            </a:r>
            <a:r>
              <a:rPr lang="en-US" altLang="zh-TW"/>
              <a:t> </a:t>
            </a:r>
            <a:r>
              <a:rPr lang="en-US" altLang="zh-TW" i="1"/>
              <a:t>n</a:t>
            </a:r>
            <a:r>
              <a:rPr lang="zh-TW" altLang="en-US"/>
              <a:t>的二進位表示法中的第</a:t>
            </a:r>
            <a:r>
              <a:rPr lang="en-US" altLang="zh-TW" i="1"/>
              <a:t>i</a:t>
            </a:r>
            <a:r>
              <a:rPr lang="zh-TW" altLang="en-US"/>
              <a:t>個</a:t>
            </a:r>
            <a:r>
              <a:rPr lang="en-US" altLang="zh-TW"/>
              <a:t>bit</a:t>
            </a:r>
            <a:r>
              <a:rPr lang="zh-TW" altLang="en-US"/>
              <a:t>為</a:t>
            </a:r>
            <a:r>
              <a:rPr lang="en-US" altLang="zh-TW"/>
              <a:t>1</a:t>
            </a:r>
            <a:r>
              <a:rPr lang="en-US" altLang="zh-TW" i="1"/>
              <a:t>.</a:t>
            </a:r>
            <a:endParaRPr lang="en-US" altLang="zh-TW"/>
          </a:p>
        </p:txBody>
      </p:sp>
      <p:pic>
        <p:nvPicPr>
          <p:cNvPr id="1026" name="Picture 2" descr="http://www.practichem.com/Portals/209387/images/idea%20lightbul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172632"/>
            <a:ext cx="320316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D075B-1ECC-42B2-A9EF-82D9D377F678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189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competition</a:t>
            </a:r>
          </a:p>
        </p:txBody>
      </p:sp>
      <p:sp>
        <p:nvSpPr>
          <p:cNvPr id="189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Unit-cost RAM model</a:t>
            </a:r>
          </a:p>
          <a:p>
            <a:pPr lvl="1"/>
            <a:r>
              <a:rPr lang="en-US" altLang="zh-TW" sz="2400" i="1" dirty="0">
                <a:ea typeface="新細明體" pitchFamily="18" charset="-120"/>
              </a:rPr>
              <a:t>O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)		  </a:t>
            </a:r>
            <a:r>
              <a:rPr lang="en-US" altLang="zh-TW" sz="2400" dirty="0" err="1">
                <a:solidFill>
                  <a:srgbClr val="00B0F0"/>
                </a:solidFill>
                <a:ea typeface="新細明體" pitchFamily="18" charset="-120"/>
              </a:rPr>
              <a:t>Fredman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-Willard (</a:t>
            </a:r>
            <a:r>
              <a:rPr lang="en-US" altLang="zh-TW" sz="2400" i="1" dirty="0">
                <a:solidFill>
                  <a:srgbClr val="00B0F0"/>
                </a:solidFill>
                <a:ea typeface="新細明體" pitchFamily="18" charset="-120"/>
              </a:rPr>
              <a:t>FOCS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 1990)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Deterministic comparison based algorithms.</a:t>
            </a:r>
          </a:p>
          <a:p>
            <a:pPr lvl="1"/>
            <a:r>
              <a:rPr lang="en-US" altLang="zh-TW" sz="2400" i="1" dirty="0">
                <a:ea typeface="新細明體" pitchFamily="18" charset="-120"/>
              </a:rPr>
              <a:t>O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log </a:t>
            </a:r>
            <a:r>
              <a:rPr lang="en-US" altLang="zh-TW" sz="2400" i="1" dirty="0">
                <a:ea typeface="新細明體" pitchFamily="18" charset="-120"/>
              </a:rPr>
              <a:t>n</a:t>
            </a:r>
            <a:r>
              <a:rPr lang="en-US" altLang="zh-TW" sz="2400" dirty="0">
                <a:ea typeface="新細明體" pitchFamily="18" charset="-120"/>
              </a:rPr>
              <a:t>)	  </a:t>
            </a:r>
            <a:r>
              <a:rPr lang="en-US" altLang="zh-TW" sz="2400" dirty="0" err="1"/>
              <a:t>Borůvka</a:t>
            </a:r>
            <a:r>
              <a:rPr lang="en-US" altLang="zh-TW" sz="2400" dirty="0">
                <a:solidFill>
                  <a:schemeClr val="hlink"/>
                </a:solidFill>
                <a:ea typeface="新細明體" pitchFamily="18" charset="-120"/>
              </a:rPr>
              <a:t>, 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Prim, </a:t>
            </a:r>
            <a:r>
              <a:rPr lang="en-US" altLang="zh-TW" sz="2400" dirty="0" err="1">
                <a:solidFill>
                  <a:srgbClr val="00B0F0"/>
                </a:solidFill>
                <a:ea typeface="新細明體" pitchFamily="18" charset="-120"/>
              </a:rPr>
              <a:t>Dijkstra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, </a:t>
            </a:r>
            <a:r>
              <a:rPr lang="en-US" altLang="zh-TW" sz="2400" dirty="0" err="1">
                <a:solidFill>
                  <a:srgbClr val="00B0F0"/>
                </a:solidFill>
                <a:ea typeface="新細明體" pitchFamily="18" charset="-120"/>
              </a:rPr>
              <a:t>Kruskal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,</a:t>
            </a:r>
            <a:r>
              <a:rPr lang="en-US" altLang="zh-TW" sz="2400" dirty="0">
                <a:solidFill>
                  <a:srgbClr val="00B0F0"/>
                </a:solidFill>
                <a:latin typeface="Arial"/>
                <a:ea typeface="新細明體" pitchFamily="18" charset="-120"/>
              </a:rPr>
              <a:t>…</a:t>
            </a:r>
            <a:endParaRPr lang="en-US" altLang="zh-TW" sz="2400" dirty="0">
              <a:solidFill>
                <a:srgbClr val="00B0F0"/>
              </a:solidFill>
              <a:ea typeface="新細明體" pitchFamily="18" charset="-120"/>
            </a:endParaRPr>
          </a:p>
          <a:p>
            <a:pPr lvl="1"/>
            <a:r>
              <a:rPr lang="en-US" altLang="zh-TW" sz="2400" i="1" dirty="0">
                <a:ea typeface="新細明體" pitchFamily="18" charset="-120"/>
              </a:rPr>
              <a:t>O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log </a:t>
            </a:r>
            <a:r>
              <a:rPr lang="en-US" altLang="zh-TW" sz="2400" dirty="0" err="1">
                <a:ea typeface="新細明體" pitchFamily="18" charset="-120"/>
              </a:rPr>
              <a:t>log</a:t>
            </a: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i="1" dirty="0">
                <a:ea typeface="新細明體" pitchFamily="18" charset="-120"/>
              </a:rPr>
              <a:t>n</a:t>
            </a:r>
            <a:r>
              <a:rPr lang="en-US" altLang="zh-TW" sz="2400" dirty="0">
                <a:ea typeface="新細明體" pitchFamily="18" charset="-120"/>
              </a:rPr>
              <a:t>)	  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Yao (1975), </a:t>
            </a:r>
            <a:r>
              <a:rPr lang="en-US" altLang="zh-TW" sz="2400" dirty="0" err="1">
                <a:solidFill>
                  <a:srgbClr val="00B0F0"/>
                </a:solidFill>
                <a:ea typeface="新細明體" pitchFamily="18" charset="-120"/>
              </a:rPr>
              <a:t>Cheriton-Tarjan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 (1976)</a:t>
            </a:r>
          </a:p>
          <a:p>
            <a:pPr lvl="1"/>
            <a:r>
              <a:rPr lang="en-US" altLang="zh-TW" sz="2400" i="1" dirty="0">
                <a:ea typeface="新細明體" pitchFamily="18" charset="-120"/>
              </a:rPr>
              <a:t>O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i="1" dirty="0">
                <a:ea typeface="新細明體" pitchFamily="18" charset="-120"/>
                <a:sym typeface="Symbol" pitchFamily="18" charset="2"/>
              </a:rPr>
              <a:t>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i="1" dirty="0">
                <a:ea typeface="新細明體" pitchFamily="18" charset="-120"/>
              </a:rPr>
              <a:t>n</a:t>
            </a:r>
            <a:r>
              <a:rPr lang="en-US" altLang="zh-TW" sz="2400" dirty="0">
                <a:ea typeface="新細明體" pitchFamily="18" charset="-120"/>
              </a:rPr>
              <a:t>))	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  </a:t>
            </a:r>
            <a:r>
              <a:rPr lang="en-US" altLang="zh-TW" sz="2400" dirty="0" err="1">
                <a:solidFill>
                  <a:srgbClr val="00B0F0"/>
                </a:solidFill>
                <a:ea typeface="新細明體" pitchFamily="18" charset="-120"/>
              </a:rPr>
              <a:t>Fredman-Tarjan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 (1987)</a:t>
            </a:r>
          </a:p>
          <a:p>
            <a:pPr lvl="1"/>
            <a:r>
              <a:rPr lang="en-US" altLang="zh-TW" sz="2400" i="1" dirty="0">
                <a:ea typeface="新細明體" pitchFamily="18" charset="-120"/>
              </a:rPr>
              <a:t>O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log </a:t>
            </a:r>
            <a:r>
              <a:rPr lang="en-US" altLang="zh-TW" sz="2400" i="1" dirty="0">
                <a:ea typeface="新細明體" pitchFamily="18" charset="-120"/>
                <a:sym typeface="Symbol" pitchFamily="18" charset="2"/>
              </a:rPr>
              <a:t>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i="1" dirty="0">
                <a:ea typeface="新細明體" pitchFamily="18" charset="-120"/>
              </a:rPr>
              <a:t>n</a:t>
            </a:r>
            <a:r>
              <a:rPr lang="en-US" altLang="zh-TW" sz="2400" dirty="0">
                <a:ea typeface="新細明體" pitchFamily="18" charset="-120"/>
              </a:rPr>
              <a:t>)) </a:t>
            </a:r>
            <a:r>
              <a:rPr lang="en-US" altLang="zh-TW" sz="2400" dirty="0" err="1">
                <a:solidFill>
                  <a:srgbClr val="00B0F0"/>
                </a:solidFill>
                <a:ea typeface="新細明體" pitchFamily="18" charset="-120"/>
              </a:rPr>
              <a:t>Gabow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-</a:t>
            </a:r>
            <a:r>
              <a:rPr lang="en-US" altLang="zh-TW" sz="2400" dirty="0" err="1">
                <a:solidFill>
                  <a:srgbClr val="00B0F0"/>
                </a:solidFill>
                <a:ea typeface="新細明體" pitchFamily="18" charset="-120"/>
              </a:rPr>
              <a:t>Galil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-Spencer-</a:t>
            </a:r>
            <a:r>
              <a:rPr lang="en-US" altLang="zh-TW" sz="2400" dirty="0" err="1">
                <a:solidFill>
                  <a:srgbClr val="00B0F0"/>
                </a:solidFill>
                <a:ea typeface="新細明體" pitchFamily="18" charset="-120"/>
              </a:rPr>
              <a:t>Tarjan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 (1986)</a:t>
            </a:r>
          </a:p>
          <a:p>
            <a:pPr lvl="1"/>
            <a:r>
              <a:rPr lang="en-US" altLang="zh-TW" sz="2400" i="1" dirty="0">
                <a:ea typeface="新細明體" pitchFamily="18" charset="-120"/>
              </a:rPr>
              <a:t>O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i="1" dirty="0">
                <a:ea typeface="新細明體" pitchFamily="18" charset="-120"/>
                <a:sym typeface="Symbol" pitchFamily="18" charset="2"/>
              </a:rPr>
              <a:t>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i="1" dirty="0">
                <a:ea typeface="新細明體" pitchFamily="18" charset="-120"/>
              </a:rPr>
              <a:t>n</a:t>
            </a:r>
            <a:r>
              <a:rPr lang="en-US" altLang="zh-TW" sz="2400" dirty="0">
                <a:ea typeface="新細明體" pitchFamily="18" charset="-120"/>
              </a:rPr>
              <a:t>))	  </a:t>
            </a:r>
            <a:r>
              <a:rPr lang="en-US" altLang="zh-TW" sz="2400" dirty="0" err="1">
                <a:solidFill>
                  <a:srgbClr val="00B0F0"/>
                </a:solidFill>
                <a:ea typeface="新細明體" pitchFamily="18" charset="-120"/>
              </a:rPr>
              <a:t>Chazelle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 (</a:t>
            </a:r>
            <a:r>
              <a:rPr lang="en-US" altLang="zh-TW" sz="2400" i="1" dirty="0">
                <a:solidFill>
                  <a:srgbClr val="00B0F0"/>
                </a:solidFill>
                <a:ea typeface="新細明體" pitchFamily="18" charset="-120"/>
              </a:rPr>
              <a:t>JACM 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2000)</a:t>
            </a:r>
          </a:p>
          <a:p>
            <a:pPr lvl="1"/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Optimal	</a:t>
            </a:r>
            <a:r>
              <a:rPr lang="en-US" altLang="zh-TW" sz="2400" dirty="0">
                <a:ea typeface="新細明體" pitchFamily="18" charset="-120"/>
              </a:rPr>
              <a:t>              </a:t>
            </a:r>
            <a:r>
              <a:rPr lang="en-US" altLang="zh-TW" sz="2400" dirty="0" err="1">
                <a:ea typeface="新細明體" pitchFamily="18" charset="-120"/>
              </a:rPr>
              <a:t>Pettie-Ramachandran</a:t>
            </a: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(</a:t>
            </a:r>
            <a:r>
              <a:rPr lang="en-US" altLang="zh-TW" sz="2400" i="1" dirty="0">
                <a:solidFill>
                  <a:srgbClr val="00B0F0"/>
                </a:solidFill>
                <a:ea typeface="新細明體" pitchFamily="18" charset="-120"/>
              </a:rPr>
              <a:t>JACM </a:t>
            </a:r>
            <a:r>
              <a:rPr lang="en-US" altLang="zh-TW" sz="2400" dirty="0">
                <a:solidFill>
                  <a:srgbClr val="00B0F0"/>
                </a:solidFill>
                <a:ea typeface="新細明體" pitchFamily="18" charset="-120"/>
              </a:rPr>
              <a:t>2002)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F7EA-202B-4185-B97B-765DF49500DC}" type="slidenum">
              <a:rPr lang="zh-TW" altLang="en-US"/>
              <a:pPr/>
              <a:t>70</a:t>
            </a:fld>
            <a:endParaRPr lang="en-US" altLang="zh-TW"/>
          </a:p>
        </p:txBody>
      </p:sp>
      <p:sp>
        <p:nvSpPr>
          <p:cNvPr id="172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897813" cy="1431925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Query_max: </a:t>
            </a:r>
            <a:r>
              <a:rPr lang="en-US" altLang="zh-TW" i="1"/>
              <a:t>O</a:t>
            </a:r>
            <a:r>
              <a:rPr lang="en-US" altLang="zh-TW"/>
              <a:t>(log </a:t>
            </a:r>
            <a:r>
              <a:rPr lang="en-US" altLang="zh-TW" i="1"/>
              <a:t>n</a:t>
            </a:r>
            <a:r>
              <a:rPr lang="en-US" altLang="zh-TW"/>
              <a:t>) time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348880"/>
            <a:ext cx="7571184" cy="3975720"/>
          </a:xfrm>
        </p:spPr>
        <p:txBody>
          <a:bodyPr/>
          <a:lstStyle/>
          <a:p>
            <a:r>
              <a:rPr lang="zh-TW" altLang="en-US" dirty="0"/>
              <a:t>因為每個</a:t>
            </a:r>
            <a:r>
              <a:rPr lang="en-US" altLang="zh-TW" dirty="0"/>
              <a:t>binomial tree</a:t>
            </a:r>
            <a:r>
              <a:rPr lang="zh-TW" altLang="en-US" dirty="0"/>
              <a:t>都是</a:t>
            </a:r>
            <a:r>
              <a:rPr lang="en-US" altLang="zh-TW" dirty="0" err="1"/>
              <a:t>heapified</a:t>
            </a:r>
            <a:r>
              <a:rPr lang="zh-TW" altLang="en-US" dirty="0"/>
              <a:t>，所以只要對這</a:t>
            </a:r>
            <a:r>
              <a:rPr lang="en-US" altLang="zh-TW" i="1" dirty="0"/>
              <a:t>O</a:t>
            </a:r>
            <a:r>
              <a:rPr lang="en-US" altLang="zh-TW" dirty="0"/>
              <a:t>(log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  <a:r>
              <a:rPr lang="zh-TW" altLang="en-US" dirty="0"/>
              <a:t>個</a:t>
            </a:r>
            <a:r>
              <a:rPr lang="en-US" altLang="zh-TW" dirty="0"/>
              <a:t>binomial trees</a:t>
            </a:r>
            <a:r>
              <a:rPr lang="zh-TW" altLang="en-US" dirty="0"/>
              <a:t>的</a:t>
            </a:r>
            <a:r>
              <a:rPr lang="en-US" altLang="zh-TW" dirty="0" smtClean="0"/>
              <a:t>roots</a:t>
            </a:r>
            <a:r>
              <a:rPr lang="zh-TW" altLang="en-US" dirty="0" smtClean="0"/>
              <a:t>找出最大樹根，</a:t>
            </a:r>
            <a:r>
              <a:rPr lang="zh-TW" altLang="en-US" dirty="0"/>
              <a:t>則可以找到整個</a:t>
            </a:r>
            <a:r>
              <a:rPr lang="en-US" altLang="zh-TW" dirty="0"/>
              <a:t>binomial heap</a:t>
            </a:r>
            <a:r>
              <a:rPr lang="zh-TW" altLang="en-US" dirty="0"/>
              <a:t>的最大數字。</a:t>
            </a:r>
          </a:p>
          <a:p>
            <a:pPr lvl="1"/>
            <a:r>
              <a:rPr lang="zh-TW" altLang="en-US" dirty="0" smtClean="0"/>
              <a:t>提</a:t>
            </a:r>
            <a:r>
              <a:rPr lang="zh-TW" altLang="en-US" dirty="0"/>
              <a:t>醒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Binomial </a:t>
            </a:r>
            <a:r>
              <a:rPr lang="en-US" altLang="zh-TW" dirty="0"/>
              <a:t>heap</a:t>
            </a:r>
            <a:r>
              <a:rPr lang="zh-TW" altLang="en-US" dirty="0"/>
              <a:t>中這些</a:t>
            </a:r>
            <a:r>
              <a:rPr lang="en-US" altLang="zh-TW" dirty="0"/>
              <a:t>binomial trees</a:t>
            </a:r>
            <a:r>
              <a:rPr lang="zh-TW" altLang="en-US" dirty="0"/>
              <a:t>並未按樹根數值的大小排序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對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(log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個數字解冠軍問題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(log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 time.</a:t>
            </a:r>
            <a:endParaRPr lang="zh-TW" altLang="en-US" dirty="0"/>
          </a:p>
          <a:p>
            <a:r>
              <a:rPr lang="zh-TW" altLang="en-US" dirty="0">
                <a:solidFill>
                  <a:srgbClr val="FE6B1A"/>
                </a:solidFill>
              </a:rPr>
              <a:t>等一下我們還可以再把這個時間降低到</a:t>
            </a:r>
            <a:r>
              <a:rPr lang="en-US" altLang="zh-TW" i="1" dirty="0">
                <a:solidFill>
                  <a:srgbClr val="FE6B1A"/>
                </a:solidFill>
              </a:rPr>
              <a:t>O</a:t>
            </a:r>
            <a:r>
              <a:rPr lang="en-US" altLang="zh-TW" dirty="0">
                <a:solidFill>
                  <a:srgbClr val="FE6B1A"/>
                </a:solidFill>
              </a:rPr>
              <a:t>(1) time.</a:t>
            </a:r>
          </a:p>
        </p:txBody>
      </p:sp>
    </p:spTree>
    <p:extLst>
      <p:ext uri="{BB962C8B-B14F-4D97-AF65-F5344CB8AC3E}">
        <p14:creationId xmlns:p14="http://schemas.microsoft.com/office/powerpoint/2010/main" val="251033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3101-E9DF-4BDE-89C4-17BA7CE3D12D}" type="slidenum">
              <a:rPr lang="zh-TW" altLang="en-US"/>
              <a:pPr/>
              <a:t>71</a:t>
            </a:fld>
            <a:endParaRPr lang="en-US" altLang="zh-TW"/>
          </a:p>
        </p:txBody>
      </p:sp>
      <p:sp>
        <p:nvSpPr>
          <p:cNvPr id="172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接下來</a:t>
            </a:r>
            <a:r>
              <a:rPr lang="en-US" altLang="zh-TW" smtClean="0"/>
              <a:t>: </a:t>
            </a:r>
            <a:r>
              <a:rPr lang="zh-TW" altLang="en-US" smtClean="0"/>
              <a:t>三個願望</a:t>
            </a:r>
            <a:r>
              <a:rPr lang="zh-TW" altLang="en-US"/>
              <a:t> </a:t>
            </a:r>
            <a:r>
              <a:rPr lang="zh-TW" altLang="en-US" smtClean="0"/>
              <a:t>一次滿足</a:t>
            </a:r>
            <a:endParaRPr lang="zh-TW" altLang="en-US"/>
          </a:p>
        </p:txBody>
      </p:sp>
      <p:sp>
        <p:nvSpPr>
          <p:cNvPr id="172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先解釋如何在</a:t>
            </a:r>
            <a:r>
              <a:rPr lang="en-US" altLang="zh-TW" i="1"/>
              <a:t>O</a:t>
            </a:r>
            <a:r>
              <a:rPr lang="en-US" altLang="zh-TW"/>
              <a:t>(log </a:t>
            </a:r>
            <a:r>
              <a:rPr lang="en-US" altLang="zh-TW" i="1"/>
              <a:t>n</a:t>
            </a:r>
            <a:r>
              <a:rPr lang="en-US" altLang="zh-TW"/>
              <a:t>)</a:t>
            </a:r>
            <a:r>
              <a:rPr lang="zh-TW" altLang="en-US"/>
              <a:t>的時間內解決</a:t>
            </a:r>
            <a:r>
              <a:rPr lang="en-US" altLang="zh-TW"/>
              <a:t>merge(</a:t>
            </a:r>
            <a:r>
              <a:rPr lang="en-US" altLang="zh-TW" i="1"/>
              <a:t>Q</a:t>
            </a:r>
            <a:r>
              <a:rPr lang="en-US" altLang="zh-TW" baseline="-25000"/>
              <a:t>1</a:t>
            </a:r>
            <a:r>
              <a:rPr lang="en-US" altLang="zh-TW"/>
              <a:t>, </a:t>
            </a:r>
            <a:r>
              <a:rPr lang="en-US" altLang="zh-TW" i="1"/>
              <a:t>Q</a:t>
            </a:r>
            <a:r>
              <a:rPr lang="en-US" altLang="zh-TW" baseline="-25000"/>
              <a:t>2</a:t>
            </a:r>
            <a:r>
              <a:rPr lang="en-US" altLang="zh-TW"/>
              <a:t>)</a:t>
            </a:r>
          </a:p>
          <a:p>
            <a:r>
              <a:rPr lang="zh-TW" altLang="en-US"/>
              <a:t>其餘的運算都可以用</a:t>
            </a:r>
            <a:r>
              <a:rPr lang="en-US" altLang="zh-TW"/>
              <a:t>merge</a:t>
            </a:r>
            <a:r>
              <a:rPr lang="zh-TW" altLang="en-US"/>
              <a:t>來解決 </a:t>
            </a:r>
            <a:r>
              <a:rPr lang="en-US" altLang="zh-TW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altLang="zh-TW"/>
              <a:t>delete_max(</a:t>
            </a:r>
            <a:r>
              <a:rPr lang="en-US" altLang="zh-TW" i="1"/>
              <a:t>Q</a:t>
            </a:r>
            <a:r>
              <a:rPr lang="en-US" altLang="zh-TW"/>
              <a:t>)</a:t>
            </a:r>
          </a:p>
          <a:p>
            <a:pPr lvl="1"/>
            <a:r>
              <a:rPr lang="en-US" altLang="zh-TW"/>
              <a:t>insert(</a:t>
            </a:r>
            <a:r>
              <a:rPr lang="en-US" altLang="zh-TW" i="1"/>
              <a:t>Q</a:t>
            </a:r>
            <a:r>
              <a:rPr lang="en-US" altLang="zh-TW"/>
              <a:t>, </a:t>
            </a:r>
            <a:r>
              <a:rPr lang="en-US" altLang="zh-TW" i="1"/>
              <a:t>a</a:t>
            </a:r>
            <a:r>
              <a:rPr lang="en-US" altLang="zh-TW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65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3C666-9062-4FC5-BACD-62922476AF12}" type="slidenum">
              <a:rPr lang="zh-TW" altLang="en-US"/>
              <a:pPr/>
              <a:t>72</a:t>
            </a:fld>
            <a:endParaRPr lang="en-US" altLang="zh-TW"/>
          </a:p>
        </p:txBody>
      </p:sp>
      <p:sp>
        <p:nvSpPr>
          <p:cNvPr id="172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Merge(Q1, Q2)</a:t>
            </a:r>
          </a:p>
        </p:txBody>
      </p:sp>
      <p:sp>
        <p:nvSpPr>
          <p:cNvPr id="1727492" name="AutoShape 4"/>
          <p:cNvSpPr>
            <a:spLocks noChangeArrowheads="1"/>
          </p:cNvSpPr>
          <p:nvPr/>
        </p:nvSpPr>
        <p:spPr bwMode="auto">
          <a:xfrm>
            <a:off x="2195513" y="2276475"/>
            <a:ext cx="768350" cy="9366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493" name="AutoShape 5"/>
          <p:cNvSpPr>
            <a:spLocks noChangeArrowheads="1"/>
          </p:cNvSpPr>
          <p:nvPr/>
        </p:nvSpPr>
        <p:spPr bwMode="auto">
          <a:xfrm>
            <a:off x="5748338" y="2276475"/>
            <a:ext cx="768350" cy="15128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06" name="AutoShape 18"/>
          <p:cNvSpPr>
            <a:spLocks noChangeArrowheads="1"/>
          </p:cNvSpPr>
          <p:nvPr/>
        </p:nvSpPr>
        <p:spPr bwMode="auto">
          <a:xfrm>
            <a:off x="3059113" y="2363788"/>
            <a:ext cx="790575" cy="99377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11" name="AutoShape 23"/>
          <p:cNvSpPr>
            <a:spLocks noChangeArrowheads="1"/>
          </p:cNvSpPr>
          <p:nvPr/>
        </p:nvSpPr>
        <p:spPr bwMode="auto">
          <a:xfrm>
            <a:off x="3924300" y="2276475"/>
            <a:ext cx="644525" cy="12969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16" name="Oval 28"/>
          <p:cNvSpPr>
            <a:spLocks noChangeArrowheads="1"/>
          </p:cNvSpPr>
          <p:nvPr/>
        </p:nvSpPr>
        <p:spPr bwMode="auto">
          <a:xfrm>
            <a:off x="2411413" y="21336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17" name="Oval 29"/>
          <p:cNvSpPr>
            <a:spLocks noChangeArrowheads="1"/>
          </p:cNvSpPr>
          <p:nvPr/>
        </p:nvSpPr>
        <p:spPr bwMode="auto">
          <a:xfrm>
            <a:off x="5964238" y="213201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19" name="Oval 31"/>
          <p:cNvSpPr>
            <a:spLocks noChangeArrowheads="1"/>
          </p:cNvSpPr>
          <p:nvPr/>
        </p:nvSpPr>
        <p:spPr bwMode="auto">
          <a:xfrm>
            <a:off x="3276600" y="21336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20" name="Oval 32"/>
          <p:cNvSpPr>
            <a:spLocks noChangeArrowheads="1"/>
          </p:cNvSpPr>
          <p:nvPr/>
        </p:nvSpPr>
        <p:spPr bwMode="auto">
          <a:xfrm>
            <a:off x="4068763" y="212407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27" name="AutoShape 39"/>
          <p:cNvSpPr>
            <a:spLocks noChangeArrowheads="1"/>
          </p:cNvSpPr>
          <p:nvPr/>
        </p:nvSpPr>
        <p:spPr bwMode="auto">
          <a:xfrm>
            <a:off x="2195513" y="4292600"/>
            <a:ext cx="768350" cy="9366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28" name="AutoShape 40"/>
          <p:cNvSpPr>
            <a:spLocks noChangeArrowheads="1"/>
          </p:cNvSpPr>
          <p:nvPr/>
        </p:nvSpPr>
        <p:spPr bwMode="auto">
          <a:xfrm>
            <a:off x="5435600" y="4292600"/>
            <a:ext cx="1393825" cy="18002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37" name="AutoShape 49"/>
          <p:cNvSpPr>
            <a:spLocks noChangeArrowheads="1"/>
          </p:cNvSpPr>
          <p:nvPr/>
        </p:nvSpPr>
        <p:spPr bwMode="auto">
          <a:xfrm>
            <a:off x="3059113" y="4379913"/>
            <a:ext cx="790575" cy="99377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42" name="AutoShape 54"/>
          <p:cNvSpPr>
            <a:spLocks noChangeArrowheads="1"/>
          </p:cNvSpPr>
          <p:nvPr/>
        </p:nvSpPr>
        <p:spPr bwMode="auto">
          <a:xfrm>
            <a:off x="3919538" y="4219575"/>
            <a:ext cx="939800" cy="144145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47" name="Oval 59"/>
          <p:cNvSpPr>
            <a:spLocks noChangeArrowheads="1"/>
          </p:cNvSpPr>
          <p:nvPr/>
        </p:nvSpPr>
        <p:spPr bwMode="auto">
          <a:xfrm>
            <a:off x="2411413" y="4149725"/>
            <a:ext cx="358775" cy="35877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48" name="Oval 60"/>
          <p:cNvSpPr>
            <a:spLocks noChangeArrowheads="1"/>
          </p:cNvSpPr>
          <p:nvPr/>
        </p:nvSpPr>
        <p:spPr bwMode="auto">
          <a:xfrm>
            <a:off x="5964238" y="4148138"/>
            <a:ext cx="358775" cy="35877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49" name="Oval 61"/>
          <p:cNvSpPr>
            <a:spLocks noChangeArrowheads="1"/>
          </p:cNvSpPr>
          <p:nvPr/>
        </p:nvSpPr>
        <p:spPr bwMode="auto">
          <a:xfrm>
            <a:off x="3276600" y="4149725"/>
            <a:ext cx="358775" cy="35877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27550" name="Oval 62"/>
          <p:cNvSpPr>
            <a:spLocks noChangeArrowheads="1"/>
          </p:cNvSpPr>
          <p:nvPr/>
        </p:nvSpPr>
        <p:spPr bwMode="auto">
          <a:xfrm>
            <a:off x="4211638" y="4140200"/>
            <a:ext cx="358775" cy="35877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10" y="2187257"/>
            <a:ext cx="262890" cy="2324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68" y="4203382"/>
            <a:ext cx="270510" cy="2324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15" y="2287269"/>
            <a:ext cx="245745" cy="32385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438" y="4311332"/>
            <a:ext cx="245745" cy="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2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8D51A-0056-4F6F-AC04-45FC8BB7C2B7}" type="slidenum">
              <a:rPr lang="zh-TW" altLang="en-US"/>
              <a:pPr/>
              <a:t>73</a:t>
            </a:fld>
            <a:endParaRPr lang="en-US" altLang="zh-TW"/>
          </a:p>
        </p:txBody>
      </p:sp>
      <p:sp>
        <p:nvSpPr>
          <p:cNvPr id="172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Strategy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2800"/>
              <a:t>發現兩棵大小一樣的</a:t>
            </a:r>
            <a:r>
              <a:rPr lang="en-US" altLang="zh-TW" sz="2800"/>
              <a:t>binomial trees</a:t>
            </a:r>
            <a:r>
              <a:rPr lang="zh-TW" altLang="en-US" sz="2800"/>
              <a:t>，例如都是</a:t>
            </a:r>
            <a:r>
              <a:rPr lang="en-US" altLang="zh-TW" sz="2800" i="1"/>
              <a:t>B</a:t>
            </a:r>
            <a:r>
              <a:rPr lang="en-US" altLang="zh-TW" sz="2800" i="1" baseline="-25000"/>
              <a:t>i</a:t>
            </a:r>
            <a:r>
              <a:rPr lang="zh-TW" altLang="en-US" sz="2800"/>
              <a:t>，就把這兩棵</a:t>
            </a:r>
            <a:r>
              <a:rPr lang="en-US" altLang="zh-TW" sz="2800"/>
              <a:t>heapified trees </a:t>
            </a:r>
            <a:r>
              <a:rPr lang="en-US" altLang="zh-TW" sz="2800" i="1"/>
              <a:t>B</a:t>
            </a:r>
            <a:r>
              <a:rPr lang="en-US" altLang="zh-TW" sz="2800" i="1" baseline="-25000"/>
              <a:t>i</a:t>
            </a:r>
            <a:r>
              <a:rPr lang="zh-TW" altLang="en-US" sz="2800"/>
              <a:t>合併成一棵</a:t>
            </a:r>
            <a:r>
              <a:rPr lang="en-US" altLang="zh-TW" sz="2800"/>
              <a:t>heapified</a:t>
            </a:r>
            <a:r>
              <a:rPr lang="zh-TW" altLang="en-US" sz="2800"/>
              <a:t>的</a:t>
            </a:r>
            <a:r>
              <a:rPr lang="en-US" altLang="zh-TW" sz="2800" i="1"/>
              <a:t>B</a:t>
            </a:r>
            <a:r>
              <a:rPr lang="en-US" altLang="zh-TW" sz="2800" i="1" baseline="-25000"/>
              <a:t>i</a:t>
            </a:r>
            <a:r>
              <a:rPr lang="en-US" altLang="zh-TW" sz="2800" baseline="-25000"/>
              <a:t>+1</a:t>
            </a:r>
            <a:r>
              <a:rPr lang="zh-TW" altLang="en-US" sz="2800"/>
              <a:t>。</a:t>
            </a:r>
          </a:p>
          <a:p>
            <a:pPr lvl="1">
              <a:lnSpc>
                <a:spcPct val="90000"/>
              </a:lnSpc>
            </a:pPr>
            <a:r>
              <a:rPr lang="zh-TW" altLang="en-US" sz="2400"/>
              <a:t>數值比較小的樹根，變成數值比較大的那個樹根的一個新的子節點，就自動成為</a:t>
            </a:r>
            <a:r>
              <a:rPr lang="en-US" altLang="zh-TW" sz="2400"/>
              <a:t>heapified </a:t>
            </a:r>
            <a:r>
              <a:rPr lang="en-US" altLang="zh-TW" sz="2400" i="1"/>
              <a:t>B</a:t>
            </a:r>
            <a:r>
              <a:rPr lang="en-US" altLang="zh-TW" sz="2400" i="1" baseline="-25000"/>
              <a:t>i</a:t>
            </a:r>
            <a:r>
              <a:rPr lang="en-US" altLang="zh-TW" sz="2400" baseline="-25000"/>
              <a:t>+1</a:t>
            </a:r>
            <a:r>
              <a:rPr lang="zh-TW" altLang="en-US" sz="2400"/>
              <a:t>。</a:t>
            </a:r>
          </a:p>
        </p:txBody>
      </p:sp>
      <p:grpSp>
        <p:nvGrpSpPr>
          <p:cNvPr id="1728522" name="Group 10"/>
          <p:cNvGrpSpPr>
            <a:grpSpLocks/>
          </p:cNvGrpSpPr>
          <p:nvPr/>
        </p:nvGrpSpPr>
        <p:grpSpPr bwMode="auto">
          <a:xfrm>
            <a:off x="5580063" y="2781300"/>
            <a:ext cx="2447925" cy="2346325"/>
            <a:chOff x="3742" y="1788"/>
            <a:chExt cx="1088" cy="1043"/>
          </a:xfrm>
        </p:grpSpPr>
        <p:cxnSp>
          <p:nvCxnSpPr>
            <p:cNvPr id="1728520" name="AutoShape 8"/>
            <p:cNvCxnSpPr>
              <a:cxnSpLocks noChangeShapeType="1"/>
              <a:stCxn id="1728517" idx="2"/>
              <a:endCxn id="1728519" idx="0"/>
            </p:cNvCxnSpPr>
            <p:nvPr/>
          </p:nvCxnSpPr>
          <p:spPr bwMode="auto">
            <a:xfrm flipH="1">
              <a:off x="3992" y="1901"/>
              <a:ext cx="477" cy="159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28516" name="AutoShape 4"/>
            <p:cNvSpPr>
              <a:spLocks noChangeArrowheads="1"/>
            </p:cNvSpPr>
            <p:nvPr/>
          </p:nvSpPr>
          <p:spPr bwMode="auto">
            <a:xfrm>
              <a:off x="4332" y="1933"/>
              <a:ext cx="498" cy="626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FF9966"/>
                </a:gs>
                <a:gs pos="100000">
                  <a:srgbClr val="FF9966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28517" name="Oval 5"/>
            <p:cNvSpPr>
              <a:spLocks noChangeArrowheads="1"/>
            </p:cNvSpPr>
            <p:nvPr/>
          </p:nvSpPr>
          <p:spPr bwMode="auto">
            <a:xfrm>
              <a:off x="4469" y="1788"/>
              <a:ext cx="226" cy="226"/>
            </a:xfrm>
            <a:prstGeom prst="ellipse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TW" altLang="en-US" sz="2000">
                  <a:ea typeface="標楷體" panose="03000509000000000000" pitchFamily="65" charset="-120"/>
                </a:rPr>
                <a:t>大</a:t>
              </a:r>
            </a:p>
          </p:txBody>
        </p:sp>
        <p:sp>
          <p:nvSpPr>
            <p:cNvPr id="1728518" name="AutoShape 6"/>
            <p:cNvSpPr>
              <a:spLocks noChangeArrowheads="1"/>
            </p:cNvSpPr>
            <p:nvPr/>
          </p:nvSpPr>
          <p:spPr bwMode="auto">
            <a:xfrm>
              <a:off x="3742" y="2205"/>
              <a:ext cx="498" cy="626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CC9900"/>
                </a:gs>
                <a:gs pos="100000">
                  <a:srgbClr val="CC99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28519" name="Oval 7"/>
            <p:cNvSpPr>
              <a:spLocks noChangeArrowheads="1"/>
            </p:cNvSpPr>
            <p:nvPr/>
          </p:nvSpPr>
          <p:spPr bwMode="auto">
            <a:xfrm>
              <a:off x="3879" y="2060"/>
              <a:ext cx="226" cy="226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TW" altLang="en-US" sz="2000">
                  <a:ea typeface="標楷體" panose="03000509000000000000" pitchFamily="65" charset="-120"/>
                </a:rPr>
                <a:t>小</a:t>
              </a:r>
            </a:p>
          </p:txBody>
        </p:sp>
      </p:grpSp>
      <p:sp>
        <p:nvSpPr>
          <p:cNvPr id="1728533" name="AutoShape 21"/>
          <p:cNvSpPr>
            <a:spLocks noChangeArrowheads="1"/>
          </p:cNvSpPr>
          <p:nvPr/>
        </p:nvSpPr>
        <p:spPr bwMode="auto">
          <a:xfrm>
            <a:off x="5292725" y="2420938"/>
            <a:ext cx="3024188" cy="3024187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01" y="1983916"/>
            <a:ext cx="432435" cy="2324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3" y="4630461"/>
            <a:ext cx="207645" cy="230505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82" y="4022252"/>
            <a:ext cx="207645" cy="2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6111-D720-433A-8CB5-BF4EF9FE0255}" type="slidenum">
              <a:rPr lang="zh-TW" altLang="en-US"/>
              <a:pPr/>
              <a:t>74</a:t>
            </a:fld>
            <a:endParaRPr lang="en-US" altLang="zh-TW"/>
          </a:p>
        </p:txBody>
      </p:sp>
      <p:sp>
        <p:nvSpPr>
          <p:cNvPr id="173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Specifically, …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060848"/>
            <a:ext cx="794194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B4A8-63D2-49A1-85F9-24A38A7A96BB}" type="slidenum">
              <a:rPr lang="zh-TW" altLang="en-US"/>
              <a:pPr/>
              <a:t>75</a:t>
            </a:fld>
            <a:endParaRPr lang="en-US" altLang="zh-TW"/>
          </a:p>
        </p:txBody>
      </p:sp>
      <p:sp>
        <p:nvSpPr>
          <p:cNvPr id="173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Insert(</a:t>
            </a:r>
            <a:r>
              <a:rPr lang="en-US" altLang="zh-TW" i="1" dirty="0"/>
              <a:t>Q</a:t>
            </a:r>
            <a:r>
              <a:rPr lang="en-US" altLang="zh-TW" dirty="0"/>
              <a:t>, </a:t>
            </a:r>
            <a:r>
              <a:rPr lang="en-US" altLang="zh-TW" i="1" dirty="0"/>
              <a:t>a</a:t>
            </a:r>
            <a:r>
              <a:rPr lang="en-US" altLang="zh-TW" dirty="0"/>
              <a:t>)</a:t>
            </a:r>
          </a:p>
        </p:txBody>
      </p:sp>
      <p:sp>
        <p:nvSpPr>
          <p:cNvPr id="173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相當於把</a:t>
            </a:r>
            <a:r>
              <a:rPr lang="en-US" altLang="zh-TW" i="1"/>
              <a:t>a</a:t>
            </a:r>
            <a:r>
              <a:rPr lang="zh-TW" altLang="en-US"/>
              <a:t>變成一個由</a:t>
            </a:r>
            <a:r>
              <a:rPr lang="en-US" altLang="zh-TW" i="1"/>
              <a:t>B</a:t>
            </a:r>
            <a:r>
              <a:rPr lang="en-US" altLang="zh-TW" baseline="-25000"/>
              <a:t>0</a:t>
            </a:r>
            <a:r>
              <a:rPr lang="zh-TW" altLang="en-US"/>
              <a:t>所組成的</a:t>
            </a:r>
            <a:r>
              <a:rPr lang="en-US" altLang="zh-TW" i="1"/>
              <a:t>Q</a:t>
            </a:r>
            <a:r>
              <a:rPr lang="en-US" altLang="zh-TW" baseline="-25000"/>
              <a:t>1</a:t>
            </a:r>
            <a:r>
              <a:rPr lang="en-US" altLang="zh-TW"/>
              <a:t>, </a:t>
            </a:r>
            <a:r>
              <a:rPr lang="zh-TW" altLang="en-US"/>
              <a:t>然後跟</a:t>
            </a:r>
            <a:r>
              <a:rPr lang="en-US" altLang="zh-TW" i="1"/>
              <a:t>Q</a:t>
            </a:r>
            <a:r>
              <a:rPr lang="zh-TW" altLang="en-US"/>
              <a:t>進行</a:t>
            </a:r>
            <a:r>
              <a:rPr lang="en-US" altLang="zh-TW"/>
              <a:t>merge</a:t>
            </a:r>
          </a:p>
          <a:p>
            <a:pPr lvl="1"/>
            <a:r>
              <a:rPr lang="en-US" altLang="zh-TW"/>
              <a:t>Time complexity = </a:t>
            </a:r>
            <a:r>
              <a:rPr lang="en-US" altLang="zh-TW" i="1"/>
              <a:t>O</a:t>
            </a:r>
            <a:r>
              <a:rPr lang="en-US" altLang="zh-TW"/>
              <a:t>(log </a:t>
            </a:r>
            <a:r>
              <a:rPr lang="en-US" altLang="zh-TW" i="1"/>
              <a:t>n</a:t>
            </a:r>
            <a:r>
              <a:rPr lang="en-US" altLang="zh-TW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043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2EFE-A4F2-40AF-A8FA-5BFA17E5BCAB}" type="slidenum">
              <a:rPr lang="zh-TW" altLang="en-US"/>
              <a:pPr/>
              <a:t>76</a:t>
            </a:fld>
            <a:endParaRPr lang="en-US" altLang="zh-TW"/>
          </a:p>
        </p:txBody>
      </p:sp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Insertion</a:t>
            </a:r>
          </a:p>
        </p:txBody>
      </p:sp>
      <p:sp>
        <p:nvSpPr>
          <p:cNvPr id="1736708" name="AutoShape 4"/>
          <p:cNvSpPr>
            <a:spLocks noChangeArrowheads="1"/>
          </p:cNvSpPr>
          <p:nvPr/>
        </p:nvSpPr>
        <p:spPr bwMode="auto">
          <a:xfrm>
            <a:off x="2195513" y="2276475"/>
            <a:ext cx="768350" cy="9366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6709" name="AutoShape 5"/>
          <p:cNvSpPr>
            <a:spLocks noChangeArrowheads="1"/>
          </p:cNvSpPr>
          <p:nvPr/>
        </p:nvSpPr>
        <p:spPr bwMode="auto">
          <a:xfrm>
            <a:off x="4811713" y="2276475"/>
            <a:ext cx="768350" cy="15128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6710" name="AutoShape 6"/>
          <p:cNvSpPr>
            <a:spLocks noChangeArrowheads="1"/>
          </p:cNvSpPr>
          <p:nvPr/>
        </p:nvSpPr>
        <p:spPr bwMode="auto">
          <a:xfrm>
            <a:off x="3059113" y="2363788"/>
            <a:ext cx="790575" cy="99377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6711" name="AutoShape 7"/>
          <p:cNvSpPr>
            <a:spLocks noChangeArrowheads="1"/>
          </p:cNvSpPr>
          <p:nvPr/>
        </p:nvSpPr>
        <p:spPr bwMode="auto">
          <a:xfrm>
            <a:off x="3924300" y="2276475"/>
            <a:ext cx="644525" cy="12969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6712" name="Oval 8"/>
          <p:cNvSpPr>
            <a:spLocks noChangeArrowheads="1"/>
          </p:cNvSpPr>
          <p:nvPr/>
        </p:nvSpPr>
        <p:spPr bwMode="auto">
          <a:xfrm>
            <a:off x="2411413" y="21336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6713" name="Oval 9"/>
          <p:cNvSpPr>
            <a:spLocks noChangeArrowheads="1"/>
          </p:cNvSpPr>
          <p:nvPr/>
        </p:nvSpPr>
        <p:spPr bwMode="auto">
          <a:xfrm>
            <a:off x="5027613" y="2132013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6714" name="Oval 10"/>
          <p:cNvSpPr>
            <a:spLocks noChangeArrowheads="1"/>
          </p:cNvSpPr>
          <p:nvPr/>
        </p:nvSpPr>
        <p:spPr bwMode="auto">
          <a:xfrm>
            <a:off x="3276600" y="21336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6715" name="Oval 11"/>
          <p:cNvSpPr>
            <a:spLocks noChangeArrowheads="1"/>
          </p:cNvSpPr>
          <p:nvPr/>
        </p:nvSpPr>
        <p:spPr bwMode="auto">
          <a:xfrm>
            <a:off x="4068763" y="2124075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6716" name="Oval 12"/>
          <p:cNvSpPr>
            <a:spLocks noChangeArrowheads="1"/>
          </p:cNvSpPr>
          <p:nvPr/>
        </p:nvSpPr>
        <p:spPr bwMode="auto">
          <a:xfrm>
            <a:off x="2411413" y="4149725"/>
            <a:ext cx="358775" cy="35877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i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736720" name="Rectangle 16"/>
          <p:cNvSpPr>
            <a:spLocks noChangeAspect="1" noChangeArrowheads="1"/>
          </p:cNvSpPr>
          <p:nvPr/>
        </p:nvSpPr>
        <p:spPr bwMode="auto">
          <a:xfrm>
            <a:off x="1384300" y="2363788"/>
            <a:ext cx="200025" cy="22225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solidFill>
              <a:schemeClr val="tx1">
                <a:alpha val="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98" y="2168842"/>
            <a:ext cx="167640" cy="2152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53" y="4221479"/>
            <a:ext cx="26289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2FDA-9CDA-4AF3-985F-44576643E46B}" type="slidenum">
              <a:rPr lang="zh-TW" altLang="en-US"/>
              <a:pPr/>
              <a:t>77</a:t>
            </a:fld>
            <a:endParaRPr lang="en-US" altLang="zh-TW"/>
          </a:p>
        </p:txBody>
      </p:sp>
      <p:sp>
        <p:nvSpPr>
          <p:cNvPr id="173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Delete_max(Q)</a:t>
            </a:r>
          </a:p>
        </p:txBody>
      </p:sp>
      <p:sp>
        <p:nvSpPr>
          <p:cNvPr id="173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先找到</a:t>
            </a:r>
            <a:r>
              <a:rPr lang="en-US" altLang="zh-TW"/>
              <a:t>maximum</a:t>
            </a:r>
            <a:r>
              <a:rPr lang="zh-TW" altLang="en-US"/>
              <a:t>在哪一棵</a:t>
            </a:r>
            <a:r>
              <a:rPr lang="en-US" altLang="zh-TW"/>
              <a:t>binomial tree</a:t>
            </a:r>
            <a:r>
              <a:rPr lang="zh-TW" altLang="en-US"/>
              <a:t>的樹根，假設是在</a:t>
            </a:r>
            <a:r>
              <a:rPr lang="en-US" altLang="zh-TW" i="1"/>
              <a:t>B</a:t>
            </a:r>
            <a:r>
              <a:rPr lang="en-US" altLang="zh-TW" i="1" baseline="-25000"/>
              <a:t>i</a:t>
            </a:r>
            <a:r>
              <a:rPr lang="zh-TW" altLang="en-US"/>
              <a:t>上面，就把</a:t>
            </a:r>
            <a:r>
              <a:rPr lang="en-US" altLang="zh-TW" i="1"/>
              <a:t>B</a:t>
            </a:r>
            <a:r>
              <a:rPr lang="en-US" altLang="zh-TW" i="1" baseline="-25000"/>
              <a:t>i</a:t>
            </a:r>
            <a:r>
              <a:rPr lang="zh-TW" altLang="en-US"/>
              <a:t>的樹根拔掉，根據前面的觀察，這個動作會得到一串</a:t>
            </a:r>
            <a:r>
              <a:rPr lang="en-US" altLang="zh-TW"/>
              <a:t>binomial trees </a:t>
            </a:r>
            <a:r>
              <a:rPr lang="en-US" altLang="zh-TW" i="1"/>
              <a:t>B</a:t>
            </a:r>
            <a:r>
              <a:rPr lang="en-US" altLang="zh-TW" baseline="-25000"/>
              <a:t>0</a:t>
            </a:r>
            <a:r>
              <a:rPr lang="en-US" altLang="zh-TW"/>
              <a:t>, </a:t>
            </a:r>
            <a:r>
              <a:rPr lang="en-US" altLang="zh-TW" i="1"/>
              <a:t>B</a:t>
            </a:r>
            <a:r>
              <a:rPr lang="en-US" altLang="zh-TW" baseline="-25000"/>
              <a:t>1</a:t>
            </a:r>
            <a:r>
              <a:rPr lang="en-US" altLang="zh-TW"/>
              <a:t>, …, </a:t>
            </a:r>
            <a:r>
              <a:rPr lang="en-US" altLang="zh-TW" i="1"/>
              <a:t>B</a:t>
            </a:r>
            <a:r>
              <a:rPr lang="en-US" altLang="zh-TW" i="1" baseline="-25000"/>
              <a:t>i</a:t>
            </a:r>
            <a:r>
              <a:rPr lang="en-US" altLang="zh-TW" baseline="-25000"/>
              <a:t>-1</a:t>
            </a:r>
            <a:r>
              <a:rPr lang="zh-TW" altLang="en-US"/>
              <a:t>，所以剩下的動作就是把這串新產生的</a:t>
            </a:r>
            <a:r>
              <a:rPr lang="en-US" altLang="zh-TW"/>
              <a:t>binomial trees</a:t>
            </a:r>
            <a:r>
              <a:rPr lang="zh-TW" altLang="en-US"/>
              <a:t>跟原先的</a:t>
            </a:r>
            <a:r>
              <a:rPr lang="en-US" altLang="zh-TW" i="1"/>
              <a:t>Q</a:t>
            </a:r>
            <a:r>
              <a:rPr lang="zh-TW" altLang="en-US"/>
              <a:t>進行</a:t>
            </a:r>
            <a:r>
              <a:rPr lang="en-US" altLang="zh-TW"/>
              <a:t>merge</a:t>
            </a:r>
            <a:r>
              <a:rPr lang="zh-TW" altLang="en-US"/>
              <a:t>。</a:t>
            </a:r>
          </a:p>
          <a:p>
            <a:pPr lvl="1"/>
            <a:r>
              <a:rPr lang="en-US" altLang="zh-TW"/>
              <a:t>Time complexity = </a:t>
            </a:r>
            <a:r>
              <a:rPr lang="en-US" altLang="zh-TW" i="1"/>
              <a:t>O</a:t>
            </a:r>
            <a:r>
              <a:rPr lang="en-US" altLang="zh-TW"/>
              <a:t>(log </a:t>
            </a:r>
            <a:r>
              <a:rPr lang="en-US" altLang="zh-TW" i="1"/>
              <a:t>n</a:t>
            </a:r>
            <a:r>
              <a:rPr lang="en-US" altLang="zh-TW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5546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B862-9912-4576-9F2B-14D4D12C9118}" type="slidenum">
              <a:rPr lang="zh-TW" altLang="en-US"/>
              <a:pPr/>
              <a:t>78</a:t>
            </a:fld>
            <a:endParaRPr lang="en-US" altLang="zh-TW"/>
          </a:p>
        </p:txBody>
      </p:sp>
      <p:sp>
        <p:nvSpPr>
          <p:cNvPr id="173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Delete_max</a:t>
            </a:r>
          </a:p>
        </p:txBody>
      </p:sp>
      <p:sp>
        <p:nvSpPr>
          <p:cNvPr id="1737732" name="AutoShape 4"/>
          <p:cNvSpPr>
            <a:spLocks noChangeArrowheads="1"/>
          </p:cNvSpPr>
          <p:nvPr/>
        </p:nvSpPr>
        <p:spPr bwMode="auto">
          <a:xfrm>
            <a:off x="4714875" y="3355975"/>
            <a:ext cx="482600" cy="9366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737738" name="AutoShape 10"/>
          <p:cNvCxnSpPr>
            <a:cxnSpLocks noChangeShapeType="1"/>
            <a:stCxn id="1737763" idx="0"/>
            <a:endCxn id="1737766" idx="4"/>
          </p:cNvCxnSpPr>
          <p:nvPr/>
        </p:nvCxnSpPr>
        <p:spPr bwMode="auto">
          <a:xfrm flipH="1" flipV="1">
            <a:off x="4392613" y="2779713"/>
            <a:ext cx="1222375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7747" name="AutoShape 19"/>
          <p:cNvSpPr>
            <a:spLocks noChangeArrowheads="1"/>
          </p:cNvSpPr>
          <p:nvPr/>
        </p:nvSpPr>
        <p:spPr bwMode="auto">
          <a:xfrm>
            <a:off x="3932238" y="3365500"/>
            <a:ext cx="625475" cy="114935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52" name="AutoShape 24"/>
          <p:cNvSpPr>
            <a:spLocks noChangeArrowheads="1"/>
          </p:cNvSpPr>
          <p:nvPr/>
        </p:nvSpPr>
        <p:spPr bwMode="auto">
          <a:xfrm>
            <a:off x="3059113" y="3365500"/>
            <a:ext cx="644525" cy="14319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737757" name="AutoShape 29"/>
          <p:cNvCxnSpPr>
            <a:cxnSpLocks noChangeShapeType="1"/>
            <a:stCxn id="1737761" idx="0"/>
            <a:endCxn id="1737766" idx="4"/>
          </p:cNvCxnSpPr>
          <p:nvPr/>
        </p:nvCxnSpPr>
        <p:spPr bwMode="auto">
          <a:xfrm flipH="1" flipV="1">
            <a:off x="4392613" y="2779713"/>
            <a:ext cx="574675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7758" name="AutoShape 30"/>
          <p:cNvCxnSpPr>
            <a:cxnSpLocks noChangeShapeType="1"/>
            <a:stCxn id="1737764" idx="0"/>
            <a:endCxn id="1737766" idx="4"/>
          </p:cNvCxnSpPr>
          <p:nvPr/>
        </p:nvCxnSpPr>
        <p:spPr bwMode="auto">
          <a:xfrm flipV="1">
            <a:off x="4246563" y="2779713"/>
            <a:ext cx="146050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7759" name="AutoShape 31"/>
          <p:cNvCxnSpPr>
            <a:cxnSpLocks noChangeShapeType="1"/>
            <a:stCxn id="1737765" idx="0"/>
            <a:endCxn id="1737766" idx="4"/>
          </p:cNvCxnSpPr>
          <p:nvPr/>
        </p:nvCxnSpPr>
        <p:spPr bwMode="auto">
          <a:xfrm flipV="1">
            <a:off x="3382963" y="2779713"/>
            <a:ext cx="1009650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7761" name="Oval 33"/>
          <p:cNvSpPr>
            <a:spLocks noChangeArrowheads="1"/>
          </p:cNvSpPr>
          <p:nvPr/>
        </p:nvSpPr>
        <p:spPr bwMode="auto">
          <a:xfrm>
            <a:off x="4787900" y="32131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63" name="Oval 35"/>
          <p:cNvSpPr>
            <a:spLocks noChangeArrowheads="1"/>
          </p:cNvSpPr>
          <p:nvPr/>
        </p:nvSpPr>
        <p:spPr bwMode="auto">
          <a:xfrm>
            <a:off x="5435600" y="32131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64" name="Oval 36"/>
          <p:cNvSpPr>
            <a:spLocks noChangeArrowheads="1"/>
          </p:cNvSpPr>
          <p:nvPr/>
        </p:nvSpPr>
        <p:spPr bwMode="auto">
          <a:xfrm>
            <a:off x="4067175" y="32131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65" name="Oval 37"/>
          <p:cNvSpPr>
            <a:spLocks noChangeArrowheads="1"/>
          </p:cNvSpPr>
          <p:nvPr/>
        </p:nvSpPr>
        <p:spPr bwMode="auto">
          <a:xfrm>
            <a:off x="3203575" y="32131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66" name="Oval 38"/>
          <p:cNvSpPr>
            <a:spLocks noChangeArrowheads="1"/>
          </p:cNvSpPr>
          <p:nvPr/>
        </p:nvSpPr>
        <p:spPr bwMode="auto">
          <a:xfrm>
            <a:off x="4213225" y="2420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72" name="AutoShape 44"/>
          <p:cNvSpPr>
            <a:spLocks noChangeArrowheads="1"/>
          </p:cNvSpPr>
          <p:nvPr/>
        </p:nvSpPr>
        <p:spPr bwMode="auto">
          <a:xfrm>
            <a:off x="2627313" y="2205038"/>
            <a:ext cx="3527425" cy="2808287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98" name="AutoShape 70"/>
          <p:cNvSpPr>
            <a:spLocks noChangeArrowheads="1"/>
          </p:cNvSpPr>
          <p:nvPr/>
        </p:nvSpPr>
        <p:spPr bwMode="auto">
          <a:xfrm>
            <a:off x="1476375" y="2565400"/>
            <a:ext cx="644525" cy="14319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99" name="Oval 71"/>
          <p:cNvSpPr>
            <a:spLocks noChangeArrowheads="1"/>
          </p:cNvSpPr>
          <p:nvPr/>
        </p:nvSpPr>
        <p:spPr bwMode="auto">
          <a:xfrm>
            <a:off x="1620838" y="24130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811" name="AutoShape 83"/>
          <p:cNvSpPr>
            <a:spLocks noChangeArrowheads="1"/>
          </p:cNvSpPr>
          <p:nvPr/>
        </p:nvSpPr>
        <p:spPr bwMode="auto">
          <a:xfrm>
            <a:off x="6297613" y="2708275"/>
            <a:ext cx="1803400" cy="28082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812" name="Oval 84"/>
          <p:cNvSpPr>
            <a:spLocks noChangeArrowheads="1"/>
          </p:cNvSpPr>
          <p:nvPr/>
        </p:nvSpPr>
        <p:spPr bwMode="auto">
          <a:xfrm>
            <a:off x="7021513" y="24844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9" y="4585306"/>
            <a:ext cx="262890" cy="2324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52" y="1866583"/>
            <a:ext cx="207645" cy="2305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64" y="3672522"/>
            <a:ext cx="247650" cy="2305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45" y="3943089"/>
            <a:ext cx="238125" cy="228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5" y="4119546"/>
            <a:ext cx="245745" cy="228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1" y="2584132"/>
            <a:ext cx="245745" cy="32385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53" y="4464684"/>
            <a:ext cx="432435" cy="230505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91" y="2576194"/>
            <a:ext cx="245745" cy="32385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53" y="2606799"/>
            <a:ext cx="245745" cy="32385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28" y="2606798"/>
            <a:ext cx="245745" cy="32385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24" y="3380379"/>
            <a:ext cx="245745" cy="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2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737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737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737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737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737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776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8197E-3226-4701-A2AC-20DC62C42DC0}" type="slidenum">
              <a:rPr lang="zh-TW" altLang="en-US"/>
              <a:pPr/>
              <a:t>79</a:t>
            </a:fld>
            <a:endParaRPr lang="en-US" altLang="zh-TW"/>
          </a:p>
        </p:txBody>
      </p:sp>
      <p:sp>
        <p:nvSpPr>
          <p:cNvPr id="174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Query_max</a:t>
            </a:r>
            <a:r>
              <a:rPr lang="en-US" altLang="zh-TW" dirty="0"/>
              <a:t> in </a:t>
            </a:r>
            <a:r>
              <a:rPr lang="en-US" altLang="zh-TW" i="1" dirty="0"/>
              <a:t>O</a:t>
            </a:r>
            <a:r>
              <a:rPr lang="en-US" altLang="zh-TW" dirty="0"/>
              <a:t>(1) time</a:t>
            </a:r>
          </a:p>
        </p:txBody>
      </p:sp>
      <p:sp>
        <p:nvSpPr>
          <p:cNvPr id="174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Q: </a:t>
            </a:r>
            <a:r>
              <a:rPr lang="zh-TW" altLang="en-US"/>
              <a:t>如何將</a:t>
            </a:r>
            <a:r>
              <a:rPr lang="en-US" altLang="zh-TW"/>
              <a:t>query_max</a:t>
            </a:r>
            <a:r>
              <a:rPr lang="zh-TW" altLang="en-US"/>
              <a:t>的時間降低到</a:t>
            </a:r>
            <a:r>
              <a:rPr lang="en-US" altLang="zh-TW" i="1"/>
              <a:t>O</a:t>
            </a:r>
            <a:r>
              <a:rPr lang="en-US" altLang="zh-TW"/>
              <a:t>(1) ?</a:t>
            </a:r>
          </a:p>
          <a:p>
            <a:r>
              <a:rPr lang="en-US" altLang="zh-TW"/>
              <a:t>A: </a:t>
            </a:r>
            <a:r>
              <a:rPr lang="zh-TW" altLang="en-US"/>
              <a:t>每次花</a:t>
            </a:r>
            <a:r>
              <a:rPr lang="en-US" altLang="zh-TW" i="1"/>
              <a:t>O</a:t>
            </a:r>
            <a:r>
              <a:rPr lang="en-US" altLang="zh-TW"/>
              <a:t>(log </a:t>
            </a:r>
            <a:r>
              <a:rPr lang="en-US" altLang="zh-TW" i="1"/>
              <a:t>n</a:t>
            </a:r>
            <a:r>
              <a:rPr lang="en-US" altLang="zh-TW"/>
              <a:t>)</a:t>
            </a:r>
            <a:r>
              <a:rPr lang="zh-TW" altLang="en-US"/>
              <a:t>的時間做過</a:t>
            </a:r>
            <a:r>
              <a:rPr lang="en-US" altLang="zh-TW"/>
              <a:t>insert, delete_max, </a:t>
            </a:r>
            <a:r>
              <a:rPr lang="zh-TW" altLang="en-US"/>
              <a:t>或者 </a:t>
            </a:r>
            <a:r>
              <a:rPr lang="en-US" altLang="zh-TW"/>
              <a:t>merge, </a:t>
            </a:r>
            <a:r>
              <a:rPr lang="zh-TW" altLang="en-US"/>
              <a:t>得到新的</a:t>
            </a:r>
            <a:r>
              <a:rPr lang="en-US" altLang="zh-TW"/>
              <a:t>binomial heap </a:t>
            </a:r>
            <a:r>
              <a:rPr lang="en-US" altLang="zh-TW" i="1"/>
              <a:t>Q</a:t>
            </a:r>
            <a:r>
              <a:rPr lang="zh-TW" altLang="en-US"/>
              <a:t>之後，再花</a:t>
            </a:r>
            <a:r>
              <a:rPr lang="en-US" altLang="zh-TW" i="1"/>
              <a:t>O</a:t>
            </a:r>
            <a:r>
              <a:rPr lang="en-US" altLang="zh-TW"/>
              <a:t>(log </a:t>
            </a:r>
            <a:r>
              <a:rPr lang="en-US" altLang="zh-TW" i="1"/>
              <a:t>n</a:t>
            </a:r>
            <a:r>
              <a:rPr lang="en-US" altLang="zh-TW"/>
              <a:t>)</a:t>
            </a:r>
            <a:r>
              <a:rPr lang="zh-TW" altLang="en-US"/>
              <a:t>的時間找到</a:t>
            </a:r>
            <a:r>
              <a:rPr lang="en-US" altLang="zh-TW" i="1"/>
              <a:t>Q</a:t>
            </a:r>
            <a:r>
              <a:rPr lang="zh-TW" altLang="en-US"/>
              <a:t>當中最大的數字，然後把這個最大值記住。所以接下來的</a:t>
            </a:r>
            <a:r>
              <a:rPr lang="en-US" altLang="zh-TW"/>
              <a:t>query_max</a:t>
            </a:r>
            <a:r>
              <a:rPr lang="zh-TW" altLang="en-US"/>
              <a:t>，可以輕鬆愉快地在</a:t>
            </a:r>
            <a:r>
              <a:rPr lang="en-US" altLang="zh-TW" i="1"/>
              <a:t>O</a:t>
            </a:r>
            <a:r>
              <a:rPr lang="en-US" altLang="zh-TW"/>
              <a:t>(1) time</a:t>
            </a:r>
            <a:r>
              <a:rPr lang="zh-TW" altLang="en-US"/>
              <a:t>之內回答。</a:t>
            </a:r>
          </a:p>
        </p:txBody>
      </p:sp>
    </p:spTree>
    <p:extLst>
      <p:ext uri="{BB962C8B-B14F-4D97-AF65-F5344CB8AC3E}">
        <p14:creationId xmlns:p14="http://schemas.microsoft.com/office/powerpoint/2010/main" val="32462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4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eoclerks.com/pics/450525-1u7n6m1463077178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546" y="940539"/>
            <a:ext cx="3163317" cy="21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維基表示</a:t>
            </a:r>
            <a:endParaRPr lang="en-US" altLang="zh-TW" dirty="0"/>
          </a:p>
        </p:txBody>
      </p:sp>
      <p:sp>
        <p:nvSpPr>
          <p:cNvPr id="201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832238"/>
            <a:ext cx="7955161" cy="349236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 smtClean="0"/>
              <a:t>1926 </a:t>
            </a:r>
            <a:r>
              <a:rPr lang="en-US" altLang="zh-TW" sz="2800" dirty="0" err="1" smtClean="0"/>
              <a:t>Borůvka’s</a:t>
            </a:r>
            <a:r>
              <a:rPr lang="en-US" altLang="zh-TW" sz="2800" dirty="0" smtClean="0"/>
              <a:t> algorithm (1926) </a:t>
            </a:r>
            <a:r>
              <a:rPr lang="en-US" altLang="zh-TW" sz="2800" dirty="0"/>
              <a:t>was rediscovered </a:t>
            </a:r>
            <a:endParaRPr lang="en-US" altLang="zh-TW" sz="2800" dirty="0" smtClean="0"/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by </a:t>
            </a:r>
            <a:r>
              <a:rPr lang="en-US" altLang="zh-TW" sz="2000" dirty="0" err="1"/>
              <a:t>Choquet</a:t>
            </a:r>
            <a:r>
              <a:rPr lang="en-US" altLang="zh-TW" sz="2000" dirty="0"/>
              <a:t> in 1938; </a:t>
            </a:r>
            <a:endParaRPr lang="en-US" altLang="zh-TW" sz="2000" dirty="0" smtClean="0"/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by </a:t>
            </a:r>
            <a:r>
              <a:rPr lang="en-US" altLang="zh-TW" sz="2000" dirty="0" err="1"/>
              <a:t>Florek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Łukasiewicz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Perkal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Steinhaus</a:t>
            </a:r>
            <a:r>
              <a:rPr lang="en-US" altLang="zh-TW" sz="2000" dirty="0"/>
              <a:t>, </a:t>
            </a:r>
            <a:r>
              <a:rPr lang="en-US" altLang="zh-TW" sz="2000" dirty="0" smtClean="0"/>
              <a:t>and </a:t>
            </a:r>
            <a:r>
              <a:rPr lang="en-US" altLang="zh-TW" sz="2000" dirty="0" err="1" smtClean="0"/>
              <a:t>Zubrzycki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in 1951; </a:t>
            </a:r>
            <a:endParaRPr lang="en-US" altLang="zh-TW" sz="2000" dirty="0" smtClean="0"/>
          </a:p>
          <a:p>
            <a:pPr lvl="1">
              <a:lnSpc>
                <a:spcPct val="90000"/>
              </a:lnSpc>
            </a:pPr>
            <a:r>
              <a:rPr lang="en-US" altLang="zh-TW" sz="2000" dirty="0" smtClean="0"/>
              <a:t>by </a:t>
            </a:r>
            <a:r>
              <a:rPr lang="en-US" altLang="zh-TW" sz="2000" dirty="0" err="1"/>
              <a:t>Sollin</a:t>
            </a:r>
            <a:r>
              <a:rPr lang="en-US" altLang="zh-TW" sz="2000" dirty="0"/>
              <a:t> some time in the early </a:t>
            </a:r>
            <a:r>
              <a:rPr lang="en-US" altLang="zh-TW" sz="2000" dirty="0" smtClean="0"/>
              <a:t>1960s.</a:t>
            </a:r>
          </a:p>
          <a:p>
            <a:pPr>
              <a:lnSpc>
                <a:spcPct val="90000"/>
              </a:lnSpc>
            </a:pPr>
            <a:r>
              <a:rPr lang="en-US" altLang="zh-TW" sz="2800" dirty="0" smtClean="0"/>
              <a:t>Because M. </a:t>
            </a:r>
            <a:r>
              <a:rPr lang="en-US" altLang="zh-TW" sz="2800" dirty="0" err="1" smtClean="0"/>
              <a:t>Sollin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was the only Western computer scientist in this list, this algorithm is frequently called </a:t>
            </a:r>
            <a:r>
              <a:rPr lang="en-US" altLang="zh-TW" sz="2800" dirty="0" err="1"/>
              <a:t>Sollin's</a:t>
            </a:r>
            <a:r>
              <a:rPr lang="en-US" altLang="zh-TW" sz="2800" dirty="0"/>
              <a:t> algorithm, especially in the parallel computing literature</a:t>
            </a:r>
            <a:r>
              <a:rPr lang="en-US" altLang="zh-TW" sz="2800" dirty="0" smtClean="0"/>
              <a:t>.</a:t>
            </a:r>
            <a:endParaRPr lang="en-US" altLang="zh-TW" sz="28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234-B349-4967-8157-E6E44BA3C493}" type="slidenum">
              <a:rPr lang="zh-TW" altLang="en-US"/>
              <a:pPr/>
              <a:t>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EC90-C3E9-4013-84F8-EC893449FAF5}" type="slidenum">
              <a:rPr lang="zh-TW" altLang="en-US"/>
              <a:pPr/>
              <a:t>80</a:t>
            </a:fld>
            <a:endParaRPr lang="en-US" altLang="zh-TW"/>
          </a:p>
        </p:txBody>
      </p:sp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Summary</a:t>
            </a:r>
          </a:p>
        </p:txBody>
      </p:sp>
      <p:sp>
        <p:nvSpPr>
          <p:cNvPr id="1739116" name="AutoShape 364"/>
          <p:cNvSpPr>
            <a:spLocks noChangeArrowheads="1"/>
          </p:cNvSpPr>
          <p:nvPr/>
        </p:nvSpPr>
        <p:spPr bwMode="auto">
          <a:xfrm>
            <a:off x="5508625" y="704087"/>
            <a:ext cx="3313113" cy="1212025"/>
          </a:xfrm>
          <a:prstGeom prst="cloudCallout">
            <a:avLst>
              <a:gd name="adj1" fmla="val -92407"/>
              <a:gd name="adj2" fmla="val 44852"/>
            </a:avLst>
          </a:prstGeom>
          <a:gradFill rotWithShape="1">
            <a:gsLst>
              <a:gs pos="0">
                <a:srgbClr val="CC9900">
                  <a:gamma/>
                  <a:shade val="46275"/>
                  <a:invGamma/>
                </a:srgbClr>
              </a:gs>
              <a:gs pos="100000">
                <a:srgbClr val="CC9900"/>
              </a:gs>
            </a:gsLst>
            <a:lin ang="18900000" scaled="1"/>
          </a:gradFill>
          <a:ln w="57150" cap="rnd">
            <a:solidFill>
              <a:srgbClr val="FFFF66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sz="3200" b="1" smtClean="0">
                <a:solidFill>
                  <a:schemeClr val="bg1"/>
                </a:solidFill>
                <a:ea typeface="標楷體" panose="03000509000000000000" pitchFamily="65" charset="-120"/>
              </a:rPr>
              <a:t>能改進</a:t>
            </a:r>
            <a:r>
              <a:rPr lang="zh-TW" altLang="en-US" sz="3200" b="1">
                <a:solidFill>
                  <a:schemeClr val="bg1"/>
                </a:solidFill>
                <a:ea typeface="標楷體" panose="03000509000000000000" pitchFamily="65" charset="-120"/>
              </a:rPr>
              <a:t>嗎？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3" y="2780928"/>
            <a:ext cx="7917713" cy="32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5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9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39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39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739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91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82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Semi-Fibonacci </a:t>
            </a:r>
            <a:r>
              <a:rPr lang="en-US" altLang="zh-TW"/>
              <a:t>heap</a:t>
            </a:r>
          </a:p>
        </p:txBody>
      </p:sp>
      <p:sp>
        <p:nvSpPr>
          <p:cNvPr id="174182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mtClean="0"/>
              <a:t>引進</a:t>
            </a:r>
            <a:r>
              <a:rPr lang="zh-TW" altLang="en-US"/>
              <a:t>「</a:t>
            </a:r>
            <a:r>
              <a:rPr lang="zh-TW" altLang="en-US" smtClean="0"/>
              <a:t>拖延戰術」</a:t>
            </a:r>
            <a:endParaRPr lang="zh-TW" altLang="en-US"/>
          </a:p>
        </p:txBody>
      </p:sp>
      <p:pic>
        <p:nvPicPr>
          <p:cNvPr id="1741831" name="Picture 7" descr="gr1-bo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3810000" cy="2857500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9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0E97F-54C0-4085-B6E3-14EEE1A7AE63}" type="slidenum">
              <a:rPr lang="zh-TW" altLang="en-US"/>
              <a:pPr/>
              <a:t>82</a:t>
            </a:fld>
            <a:endParaRPr lang="en-US" altLang="zh-TW"/>
          </a:p>
        </p:txBody>
      </p:sp>
      <p:sp>
        <p:nvSpPr>
          <p:cNvPr id="174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smtClean="0"/>
              <a:t>Objective 2: semi-Fibonacci </a:t>
            </a:r>
            <a:r>
              <a:rPr lang="en-US" altLang="zh-TW" sz="4000"/>
              <a:t>heap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08920"/>
            <a:ext cx="7917713" cy="32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cdn.playbuzz.com/cdn/30d50887-6dac-4824-96fe-4671b9cc29b8/05beda8d-c67e-4f63-85de-0027034b4bb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528" y="4520146"/>
            <a:ext cx="2448272" cy="1836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9BA1C-46BF-43F3-A408-B2A884F63563}" type="slidenum">
              <a:rPr lang="zh-TW" altLang="en-US"/>
              <a:pPr/>
              <a:t>83</a:t>
            </a:fld>
            <a:endParaRPr lang="en-US" altLang="zh-TW"/>
          </a:p>
        </p:txBody>
      </p:sp>
      <p:sp>
        <p:nvSpPr>
          <p:cNvPr id="174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Merge,</a:t>
            </a:r>
            <a:r>
              <a:rPr lang="zh-TW" altLang="en-US"/>
              <a:t> </a:t>
            </a:r>
            <a:r>
              <a:rPr lang="en-US" altLang="zh-TW"/>
              <a:t>insert, query_max</a:t>
            </a:r>
          </a:p>
        </p:txBody>
      </p:sp>
      <p:sp>
        <p:nvSpPr>
          <p:cNvPr id="174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76872"/>
            <a:ext cx="6635080" cy="404772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E6B1A"/>
                </a:solidFill>
              </a:rPr>
              <a:t>Merge</a:t>
            </a:r>
            <a:r>
              <a:rPr lang="zh-TW" altLang="en-US" dirty="0"/>
              <a:t>與</a:t>
            </a:r>
            <a:r>
              <a:rPr lang="en-US" altLang="zh-TW" dirty="0">
                <a:solidFill>
                  <a:srgbClr val="FE6B1A"/>
                </a:solidFill>
              </a:rPr>
              <a:t>insert</a:t>
            </a:r>
            <a:r>
              <a:rPr lang="zh-TW" altLang="en-US" dirty="0"/>
              <a:t>都是直接把兩個</a:t>
            </a:r>
            <a:r>
              <a:rPr lang="en-US" altLang="zh-TW" dirty="0"/>
              <a:t>list</a:t>
            </a:r>
            <a:r>
              <a:rPr lang="zh-TW" altLang="en-US" dirty="0"/>
              <a:t>接在一起就好，不管每個大小的</a:t>
            </a:r>
            <a:r>
              <a:rPr lang="en-US" altLang="zh-TW" dirty="0"/>
              <a:t>binomial tree</a:t>
            </a:r>
            <a:r>
              <a:rPr lang="zh-TW" altLang="en-US" dirty="0"/>
              <a:t>是否只有一個。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Time complexity = </a:t>
            </a:r>
            <a:r>
              <a:rPr lang="en-US" altLang="zh-TW" i="1" dirty="0"/>
              <a:t>O</a:t>
            </a:r>
            <a:r>
              <a:rPr lang="en-US" altLang="zh-TW" dirty="0"/>
              <a:t>(1).</a:t>
            </a:r>
          </a:p>
          <a:p>
            <a:pPr>
              <a:lnSpc>
                <a:spcPct val="90000"/>
              </a:lnSpc>
            </a:pPr>
            <a:r>
              <a:rPr lang="en-US" altLang="zh-TW" dirty="0" err="1">
                <a:solidFill>
                  <a:srgbClr val="FE6B1A"/>
                </a:solidFill>
              </a:rPr>
              <a:t>Query_max</a:t>
            </a:r>
            <a:r>
              <a:rPr lang="zh-TW" altLang="en-US" dirty="0"/>
              <a:t>一樣是利用一個</a:t>
            </a:r>
            <a:r>
              <a:rPr lang="en-US" altLang="zh-TW" dirty="0"/>
              <a:t>space</a:t>
            </a:r>
            <a:r>
              <a:rPr lang="zh-TW" altLang="en-US" dirty="0"/>
              <a:t>記住目前資料結構當中最大的數字</a:t>
            </a:r>
            <a:r>
              <a:rPr lang="en-US" altLang="zh-TW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Time complexity = </a:t>
            </a:r>
            <a:r>
              <a:rPr lang="en-US" altLang="zh-TW" i="1" dirty="0"/>
              <a:t>O</a:t>
            </a:r>
            <a:r>
              <a:rPr lang="en-US" altLang="zh-TW" dirty="0"/>
              <a:t>(1).</a:t>
            </a:r>
          </a:p>
          <a:p>
            <a:pPr>
              <a:lnSpc>
                <a:spcPct val="90000"/>
              </a:lnSpc>
            </a:pPr>
            <a:r>
              <a:rPr lang="en-US" altLang="zh-TW" dirty="0" smtClean="0">
                <a:solidFill>
                  <a:srgbClr val="FF0066"/>
                </a:solidFill>
              </a:rPr>
              <a:t>Dirty </a:t>
            </a:r>
            <a:r>
              <a:rPr lang="en-US" altLang="zh-TW" dirty="0">
                <a:solidFill>
                  <a:srgbClr val="FF0066"/>
                </a:solidFill>
              </a:rPr>
              <a:t>work</a:t>
            </a:r>
            <a:r>
              <a:rPr lang="zh-TW" altLang="en-US" dirty="0">
                <a:solidFill>
                  <a:srgbClr val="FF0066"/>
                </a:solidFill>
              </a:rPr>
              <a:t>都留給</a:t>
            </a:r>
            <a:r>
              <a:rPr lang="en-US" altLang="zh-TW" dirty="0" err="1">
                <a:solidFill>
                  <a:srgbClr val="FE6B1A"/>
                </a:solidFill>
              </a:rPr>
              <a:t>delete_max</a:t>
            </a:r>
            <a:r>
              <a:rPr lang="en-US" altLang="zh-TW" dirty="0">
                <a:solidFill>
                  <a:srgbClr val="FE6B1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56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735F4-1A7C-4F56-B0B5-72294DDE00A6}" type="slidenum">
              <a:rPr lang="zh-TW" altLang="en-US"/>
              <a:pPr/>
              <a:t>84</a:t>
            </a:fld>
            <a:endParaRPr lang="en-US" altLang="zh-TW"/>
          </a:p>
        </p:txBody>
      </p:sp>
      <p:sp>
        <p:nvSpPr>
          <p:cNvPr id="174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Delete_max(</a:t>
            </a:r>
            <a:r>
              <a:rPr lang="en-US" altLang="zh-TW" i="1"/>
              <a:t>Q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17459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2276872"/>
            <a:ext cx="7139136" cy="404772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Step 1. </a:t>
            </a:r>
            <a:r>
              <a:rPr lang="zh-TW" altLang="en-US"/>
              <a:t>假設</a:t>
            </a:r>
            <a:r>
              <a:rPr lang="en-US" altLang="zh-TW" i="1"/>
              <a:t>Q</a:t>
            </a:r>
            <a:r>
              <a:rPr lang="zh-TW" altLang="en-US"/>
              <a:t>當中</a:t>
            </a:r>
            <a:r>
              <a:rPr lang="zh-TW" altLang="en-US" smtClean="0"/>
              <a:t>有</a:t>
            </a:r>
            <a:r>
              <a:rPr lang="en-US" altLang="zh-TW" i="1" smtClean="0"/>
              <a:t>b</a:t>
            </a:r>
            <a:r>
              <a:rPr lang="zh-TW" altLang="en-US" smtClean="0"/>
              <a:t>棵</a:t>
            </a:r>
            <a:r>
              <a:rPr lang="en-US" altLang="zh-TW"/>
              <a:t>binomial trees</a:t>
            </a:r>
            <a:r>
              <a:rPr lang="zh-TW" altLang="en-US"/>
              <a:t>，先花</a:t>
            </a:r>
            <a:r>
              <a:rPr lang="en-US" altLang="zh-TW" i="1" smtClean="0"/>
              <a:t>O</a:t>
            </a:r>
            <a:r>
              <a:rPr lang="en-US" altLang="zh-TW" smtClean="0"/>
              <a:t>(</a:t>
            </a:r>
            <a:r>
              <a:rPr lang="en-US" altLang="zh-TW" i="1" smtClean="0"/>
              <a:t>b </a:t>
            </a:r>
            <a:r>
              <a:rPr lang="en-US" altLang="zh-TW" i="1"/>
              <a:t>+ </a:t>
            </a:r>
            <a:r>
              <a:rPr lang="en-US" altLang="zh-TW"/>
              <a:t>log</a:t>
            </a:r>
            <a:r>
              <a:rPr lang="en-US" altLang="zh-TW" i="1"/>
              <a:t> n</a:t>
            </a:r>
            <a:r>
              <a:rPr lang="en-US" altLang="zh-TW"/>
              <a:t>)</a:t>
            </a:r>
            <a:r>
              <a:rPr lang="zh-TW" altLang="en-US"/>
              <a:t>的時間將這些樹整理成每種大小的</a:t>
            </a:r>
            <a:r>
              <a:rPr lang="en-US" altLang="zh-TW"/>
              <a:t>binomial tree</a:t>
            </a:r>
            <a:r>
              <a:rPr lang="zh-TW" altLang="en-US"/>
              <a:t>都不超過一棵。</a:t>
            </a:r>
            <a:endParaRPr lang="en-US" altLang="zh-TW"/>
          </a:p>
          <a:p>
            <a:pPr>
              <a:lnSpc>
                <a:spcPct val="90000"/>
              </a:lnSpc>
            </a:pPr>
            <a:r>
              <a:rPr lang="en-US" altLang="zh-TW"/>
              <a:t>Step 2. </a:t>
            </a:r>
            <a:r>
              <a:rPr lang="zh-TW" altLang="en-US"/>
              <a:t>然後花</a:t>
            </a:r>
            <a:r>
              <a:rPr lang="en-US" altLang="zh-TW" i="1"/>
              <a:t>O</a:t>
            </a:r>
            <a:r>
              <a:rPr lang="en-US" altLang="zh-TW"/>
              <a:t>(log </a:t>
            </a:r>
            <a:r>
              <a:rPr lang="en-US" altLang="zh-TW" i="1"/>
              <a:t>n</a:t>
            </a:r>
            <a:r>
              <a:rPr lang="en-US" altLang="zh-TW"/>
              <a:t>)</a:t>
            </a:r>
            <a:r>
              <a:rPr lang="zh-TW" altLang="en-US"/>
              <a:t>的時間找到最大的數字，拔掉該樹根。</a:t>
            </a:r>
          </a:p>
          <a:p>
            <a:pPr>
              <a:lnSpc>
                <a:spcPct val="90000"/>
              </a:lnSpc>
            </a:pPr>
            <a:r>
              <a:rPr lang="en-US" altLang="zh-TW"/>
              <a:t>Step 3. </a:t>
            </a:r>
            <a:r>
              <a:rPr lang="zh-TW" altLang="en-US"/>
              <a:t>再花</a:t>
            </a:r>
            <a:r>
              <a:rPr lang="en-US" altLang="zh-TW" i="1"/>
              <a:t>O</a:t>
            </a:r>
            <a:r>
              <a:rPr lang="en-US" altLang="zh-TW"/>
              <a:t>(log </a:t>
            </a:r>
            <a:r>
              <a:rPr lang="en-US" altLang="zh-TW" i="1"/>
              <a:t>n</a:t>
            </a:r>
            <a:r>
              <a:rPr lang="en-US" altLang="zh-TW"/>
              <a:t>)</a:t>
            </a:r>
            <a:r>
              <a:rPr lang="zh-TW" altLang="en-US"/>
              <a:t>的時間這些樹整理成每種大小只有一棵。</a:t>
            </a:r>
          </a:p>
        </p:txBody>
      </p:sp>
    </p:spTree>
    <p:extLst>
      <p:ext uri="{BB962C8B-B14F-4D97-AF65-F5344CB8AC3E}">
        <p14:creationId xmlns:p14="http://schemas.microsoft.com/office/powerpoint/2010/main" val="187230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E743-F493-4A00-9B84-EAC0B08DF8EB}" type="slidenum">
              <a:rPr lang="zh-TW" altLang="en-US"/>
              <a:pPr/>
              <a:t>85</a:t>
            </a:fld>
            <a:endParaRPr lang="en-US" altLang="zh-TW"/>
          </a:p>
        </p:txBody>
      </p:sp>
      <p:sp>
        <p:nvSpPr>
          <p:cNvPr id="175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333375"/>
            <a:ext cx="7543800" cy="1431925"/>
          </a:xfrm>
        </p:spPr>
        <p:txBody>
          <a:bodyPr/>
          <a:lstStyle/>
          <a:p>
            <a:r>
              <a:rPr lang="en-US" altLang="zh-TW"/>
              <a:t>Step 1 in details</a:t>
            </a:r>
          </a:p>
        </p:txBody>
      </p:sp>
      <p:sp>
        <p:nvSpPr>
          <p:cNvPr id="175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348880"/>
            <a:ext cx="8229600" cy="3975720"/>
          </a:xfrm>
        </p:spPr>
        <p:txBody>
          <a:bodyPr>
            <a:normAutofit/>
          </a:bodyPr>
          <a:lstStyle/>
          <a:p>
            <a:r>
              <a:rPr lang="en-US" altLang="zh-TW" sz="2800" i="1" dirty="0" smtClean="0"/>
              <a:t>O</a:t>
            </a:r>
            <a:r>
              <a:rPr lang="en-US" altLang="zh-TW" sz="2800" dirty="0" smtClean="0"/>
              <a:t>(</a:t>
            </a:r>
            <a:r>
              <a:rPr lang="en-US" altLang="zh-TW" sz="2800" i="1" dirty="0" smtClean="0"/>
              <a:t>b</a:t>
            </a:r>
            <a:r>
              <a:rPr lang="en-US" altLang="zh-TW" sz="2800" dirty="0" smtClean="0"/>
              <a:t> + log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) time </a:t>
            </a:r>
          </a:p>
          <a:p>
            <a:pPr lvl="1"/>
            <a:r>
              <a:rPr lang="en-US" altLang="zh-TW" dirty="0" smtClean="0"/>
              <a:t>Create </a:t>
            </a:r>
            <a:r>
              <a:rPr lang="en-US" altLang="zh-TW" i="1" dirty="0"/>
              <a:t>O</a:t>
            </a:r>
            <a:r>
              <a:rPr lang="en-US" altLang="zh-TW" dirty="0"/>
              <a:t>(log </a:t>
            </a:r>
            <a:r>
              <a:rPr lang="en-US" altLang="zh-TW" i="1" dirty="0"/>
              <a:t>n</a:t>
            </a:r>
            <a:r>
              <a:rPr lang="en-US" altLang="zh-TW" dirty="0"/>
              <a:t>) empty linked lists, where the </a:t>
            </a:r>
            <a:r>
              <a:rPr lang="en-US" altLang="zh-TW" i="1" dirty="0" err="1"/>
              <a:t>i</a:t>
            </a:r>
            <a:r>
              <a:rPr lang="en-US" altLang="zh-TW" dirty="0" err="1"/>
              <a:t>-th</a:t>
            </a:r>
            <a:r>
              <a:rPr lang="en-US" altLang="zh-TW" dirty="0"/>
              <a:t> list is to keep a list of binomial trees </a:t>
            </a:r>
            <a:r>
              <a:rPr lang="en-US" altLang="zh-TW" i="1" dirty="0" smtClean="0"/>
              <a:t>B</a:t>
            </a:r>
            <a:r>
              <a:rPr lang="en-US" altLang="zh-TW" i="1" baseline="-25000" dirty="0" smtClean="0"/>
              <a:t>i</a:t>
            </a:r>
            <a:r>
              <a:rPr lang="en-US" altLang="zh-TW" dirty="0" smtClean="0"/>
              <a:t>.</a:t>
            </a:r>
            <a:r>
              <a:rPr lang="en-US" altLang="zh-TW" dirty="0"/>
              <a:t> </a:t>
            </a:r>
            <a:r>
              <a:rPr lang="en-US" altLang="zh-TW" dirty="0" smtClean="0"/>
              <a:t>For </a:t>
            </a:r>
            <a:r>
              <a:rPr lang="en-US" altLang="zh-TW" dirty="0"/>
              <a:t>each of those 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 </a:t>
            </a:r>
            <a:r>
              <a:rPr lang="en-US" altLang="zh-TW" dirty="0"/>
              <a:t>binomial trees, we put it to the appropriate linked list. </a:t>
            </a:r>
            <a:endParaRPr lang="en-US" altLang="zh-TW" dirty="0" smtClean="0"/>
          </a:p>
          <a:p>
            <a:r>
              <a:rPr lang="en-US" altLang="zh-TW" sz="2800" i="1" dirty="0" smtClean="0"/>
              <a:t>O</a:t>
            </a:r>
            <a:r>
              <a:rPr lang="en-US" altLang="zh-TW" sz="2800" dirty="0" smtClean="0"/>
              <a:t>(</a:t>
            </a:r>
            <a:r>
              <a:rPr lang="en-US" altLang="zh-TW" sz="2800" i="1" dirty="0" smtClean="0"/>
              <a:t>b</a:t>
            </a:r>
            <a:r>
              <a:rPr lang="en-US" altLang="zh-TW" sz="2800" dirty="0" smtClean="0"/>
              <a:t> + log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) time</a:t>
            </a:r>
          </a:p>
          <a:p>
            <a:pPr lvl="1"/>
            <a:r>
              <a:rPr lang="en-US" altLang="zh-TW" dirty="0" smtClean="0"/>
              <a:t>For each </a:t>
            </a:r>
            <a:r>
              <a:rPr lang="en-US" altLang="zh-TW" i="1" dirty="0" err="1" smtClean="0"/>
              <a:t>i</a:t>
            </a:r>
            <a:r>
              <a:rPr lang="en-US" altLang="zh-TW" dirty="0" smtClean="0"/>
              <a:t> = 1, …,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(log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), if the </a:t>
            </a:r>
            <a:r>
              <a:rPr lang="en-US" altLang="zh-TW" i="1" dirty="0" err="1" smtClean="0"/>
              <a:t>i</a:t>
            </a:r>
            <a:r>
              <a:rPr lang="en-US" altLang="zh-TW" dirty="0" err="1" smtClean="0"/>
              <a:t>-th</a:t>
            </a:r>
            <a:r>
              <a:rPr lang="en-US" altLang="zh-TW" dirty="0" smtClean="0"/>
              <a:t> list has two or more </a:t>
            </a:r>
            <a:r>
              <a:rPr lang="en-US" altLang="zh-TW" dirty="0"/>
              <a:t>binomial trees, </a:t>
            </a:r>
            <a:r>
              <a:rPr lang="en-US" altLang="zh-TW" dirty="0" smtClean="0"/>
              <a:t>then start </a:t>
            </a:r>
            <a:r>
              <a:rPr lang="en-US" altLang="zh-TW" dirty="0"/>
              <a:t>the merging </a:t>
            </a:r>
            <a:r>
              <a:rPr lang="en-US" altLang="zh-TW" dirty="0" smtClean="0"/>
              <a:t>process for the </a:t>
            </a:r>
            <a:r>
              <a:rPr lang="en-US" altLang="zh-TW" i="1" dirty="0" err="1" smtClean="0"/>
              <a:t>i</a:t>
            </a:r>
            <a:r>
              <a:rPr lang="en-US" altLang="zh-TW" dirty="0" err="1" smtClean="0"/>
              <a:t>-th</a:t>
            </a:r>
            <a:r>
              <a:rPr lang="en-US" altLang="zh-TW" dirty="0" smtClean="0"/>
              <a:t> list.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205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0B66-0A1B-4F95-8EFC-D10F3597F5F7}" type="slidenum">
              <a:rPr lang="zh-TW" altLang="en-US"/>
              <a:pPr/>
              <a:t>86</a:t>
            </a:fld>
            <a:endParaRPr lang="en-US" altLang="zh-TW"/>
          </a:p>
        </p:txBody>
      </p:sp>
      <p:sp>
        <p:nvSpPr>
          <p:cNvPr id="174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Amortized analysis</a:t>
            </a:r>
          </a:p>
        </p:txBody>
      </p:sp>
      <p:sp>
        <p:nvSpPr>
          <p:cNvPr id="174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32856"/>
            <a:ext cx="8229600" cy="4191744"/>
          </a:xfrm>
        </p:spPr>
        <p:txBody>
          <a:bodyPr/>
          <a:lstStyle/>
          <a:p>
            <a:r>
              <a:rPr lang="zh-TW" altLang="en-US" dirty="0"/>
              <a:t>如果我們可以維持在任何</a:t>
            </a:r>
            <a:r>
              <a:rPr lang="en-US" altLang="zh-TW" dirty="0">
                <a:solidFill>
                  <a:srgbClr val="FE6B1A"/>
                </a:solidFill>
              </a:rPr>
              <a:t>insert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E6B1A"/>
                </a:solidFill>
              </a:rPr>
              <a:t>query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E6B1A"/>
                </a:solidFill>
              </a:rPr>
              <a:t>delete_max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E6B1A"/>
                </a:solidFill>
              </a:rPr>
              <a:t>merge</a:t>
            </a:r>
            <a:r>
              <a:rPr lang="zh-TW" altLang="en-US" dirty="0"/>
              <a:t>執行完的時候，每一棵</a:t>
            </a:r>
            <a:r>
              <a:rPr lang="en-US" altLang="zh-TW" dirty="0"/>
              <a:t>binomial tree</a:t>
            </a:r>
            <a:r>
              <a:rPr lang="zh-TW" altLang="en-US" dirty="0"/>
              <a:t>上面都有一塊</a:t>
            </a:r>
            <a:r>
              <a:rPr lang="zh-TW" altLang="en-US" dirty="0" smtClean="0"/>
              <a:t>錢，則</a:t>
            </a:r>
            <a:r>
              <a:rPr lang="en-US" altLang="zh-TW" dirty="0" err="1"/>
              <a:t>delete_max</a:t>
            </a:r>
            <a:r>
              <a:rPr lang="zh-TW" altLang="en-US" dirty="0"/>
              <a:t>當中</a:t>
            </a:r>
            <a:r>
              <a:rPr lang="zh-TW" altLang="en-US" dirty="0" smtClean="0"/>
              <a:t>的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) time</a:t>
            </a:r>
            <a:r>
              <a:rPr lang="zh-TW" altLang="en-US" dirty="0" smtClean="0"/>
              <a:t>的部分就可以拿這些預存的錢來支付，因此</a:t>
            </a:r>
            <a:r>
              <a:rPr lang="en-US" altLang="zh-TW" dirty="0" err="1" smtClean="0">
                <a:solidFill>
                  <a:srgbClr val="FE6B1A"/>
                </a:solidFill>
              </a:rPr>
              <a:t>delete_max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amortized cost</a:t>
            </a:r>
            <a:r>
              <a:rPr lang="zh-TW" altLang="en-US" dirty="0" smtClean="0"/>
              <a:t>就只剩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(log </a:t>
            </a:r>
            <a:r>
              <a:rPr lang="en-US" altLang="zh-TW" i="1" dirty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用</a:t>
            </a:r>
            <a:r>
              <a:rPr lang="zh-TW" altLang="en-US" dirty="0" smtClean="0"/>
              <a:t>這</a:t>
            </a:r>
            <a:r>
              <a:rPr lang="en-US" altLang="zh-TW" i="1" dirty="0" smtClean="0"/>
              <a:t>b</a:t>
            </a:r>
            <a:r>
              <a:rPr lang="zh-TW" altLang="en-US" dirty="0" smtClean="0"/>
              <a:t>棵</a:t>
            </a:r>
            <a:r>
              <a:rPr lang="en-US" altLang="zh-TW" dirty="0"/>
              <a:t>binomial trees</a:t>
            </a:r>
            <a:r>
              <a:rPr lang="zh-TW" altLang="en-US" dirty="0"/>
              <a:t>上面</a:t>
            </a:r>
            <a:r>
              <a:rPr lang="zh-TW" altLang="en-US" dirty="0" smtClean="0"/>
              <a:t>的</a:t>
            </a:r>
            <a:r>
              <a:rPr lang="en-US" altLang="zh-TW" i="1" dirty="0" smtClean="0"/>
              <a:t>b</a:t>
            </a:r>
            <a:r>
              <a:rPr lang="zh-TW" altLang="en-US" dirty="0" smtClean="0"/>
              <a:t>塊</a:t>
            </a:r>
            <a:r>
              <a:rPr lang="zh-TW" altLang="en-US" dirty="0"/>
              <a:t>錢來支付</a:t>
            </a:r>
            <a:r>
              <a:rPr lang="en-US" altLang="zh-TW" dirty="0"/>
              <a:t>Step 1</a:t>
            </a:r>
            <a:r>
              <a:rPr lang="zh-TW" altLang="en-US" dirty="0"/>
              <a:t>中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)</a:t>
            </a:r>
            <a:r>
              <a:rPr lang="zh-TW" altLang="en-US" dirty="0"/>
              <a:t>的費用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而且每次</a:t>
            </a:r>
            <a:r>
              <a:rPr lang="zh-TW" altLang="en-US" dirty="0"/>
              <a:t>合併</a:t>
            </a:r>
            <a:r>
              <a:rPr lang="zh-TW" altLang="en-US" dirty="0" smtClean="0"/>
              <a:t>兩棵</a:t>
            </a:r>
            <a:r>
              <a:rPr lang="en-US" altLang="zh-TW" dirty="0" smtClean="0"/>
              <a:t>binomial trees</a:t>
            </a:r>
            <a:r>
              <a:rPr lang="zh-TW" altLang="en-US" dirty="0" smtClean="0"/>
              <a:t>變成一棵大一號的</a:t>
            </a:r>
            <a:r>
              <a:rPr lang="en-US" altLang="zh-TW" dirty="0" smtClean="0"/>
              <a:t>binomial tree</a:t>
            </a:r>
            <a:r>
              <a:rPr lang="zh-TW" altLang="en-US" dirty="0" smtClean="0"/>
              <a:t>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只用掉其中的一塊錢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另外一塊錢就留在大一號的</a:t>
            </a:r>
            <a:r>
              <a:rPr lang="en-US" altLang="zh-TW" dirty="0" smtClean="0"/>
              <a:t>binomial tree</a:t>
            </a:r>
            <a:r>
              <a:rPr lang="zh-TW" altLang="en-US" dirty="0" smtClean="0"/>
              <a:t>上。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2847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0B66-0A1B-4F95-8EFC-D10F3597F5F7}" type="slidenum">
              <a:rPr lang="zh-TW" altLang="en-US"/>
              <a:pPr/>
              <a:t>87</a:t>
            </a:fld>
            <a:endParaRPr lang="en-US" altLang="zh-TW"/>
          </a:p>
        </p:txBody>
      </p:sp>
      <p:sp>
        <p:nvSpPr>
          <p:cNvPr id="174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Illustration</a:t>
            </a:r>
            <a:endParaRPr lang="en-US" altLang="zh-TW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5436096" y="2930240"/>
            <a:ext cx="2447925" cy="2346325"/>
            <a:chOff x="3742" y="1788"/>
            <a:chExt cx="1088" cy="1043"/>
          </a:xfrm>
        </p:grpSpPr>
        <p:cxnSp>
          <p:nvCxnSpPr>
            <p:cNvPr id="7" name="AutoShape 8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 flipH="1">
              <a:off x="3992" y="1901"/>
              <a:ext cx="477" cy="159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4332" y="1933"/>
              <a:ext cx="498" cy="626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FF9966"/>
                </a:gs>
                <a:gs pos="100000">
                  <a:srgbClr val="FF9966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469" y="1788"/>
              <a:ext cx="226" cy="226"/>
            </a:xfrm>
            <a:prstGeom prst="ellipse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TW" altLang="en-US" sz="2000">
                  <a:ea typeface="標楷體" panose="03000509000000000000" pitchFamily="65" charset="-120"/>
                </a:rPr>
                <a:t>大</a:t>
              </a: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3742" y="2205"/>
              <a:ext cx="498" cy="626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CC9900"/>
                </a:gs>
                <a:gs pos="100000">
                  <a:srgbClr val="CC99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3879" y="2060"/>
              <a:ext cx="226" cy="226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TW" altLang="en-US" sz="2000">
                  <a:ea typeface="標楷體" panose="03000509000000000000" pitchFamily="65" charset="-120"/>
                </a:rPr>
                <a:t>小</a:t>
              </a:r>
            </a:p>
          </p:txBody>
        </p:sp>
      </p:grpSp>
      <p:sp>
        <p:nvSpPr>
          <p:cNvPr id="12" name="AutoShape 21"/>
          <p:cNvSpPr>
            <a:spLocks noChangeArrowheads="1"/>
          </p:cNvSpPr>
          <p:nvPr/>
        </p:nvSpPr>
        <p:spPr bwMode="auto">
          <a:xfrm>
            <a:off x="5087007" y="2506408"/>
            <a:ext cx="3024188" cy="3024187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34" y="2132856"/>
            <a:ext cx="432435" cy="23241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86" y="4779401"/>
            <a:ext cx="207645" cy="23050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15" y="4171192"/>
            <a:ext cx="207645" cy="230505"/>
          </a:xfrm>
          <a:prstGeom prst="rect">
            <a:avLst/>
          </a:prstGeom>
        </p:spPr>
      </p:pic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2444116" y="3892963"/>
            <a:ext cx="1120466" cy="140824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Oval 5"/>
          <p:cNvSpPr>
            <a:spLocks noChangeArrowheads="1"/>
          </p:cNvSpPr>
          <p:nvPr/>
        </p:nvSpPr>
        <p:spPr bwMode="auto">
          <a:xfrm>
            <a:off x="2752357" y="3566772"/>
            <a:ext cx="508484" cy="508408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2000">
                <a:ea typeface="標楷體" panose="03000509000000000000" pitchFamily="65" charset="-120"/>
              </a:rPr>
              <a:t>大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827584" y="3871780"/>
            <a:ext cx="1120466" cy="140824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Oval 7"/>
          <p:cNvSpPr>
            <a:spLocks noChangeArrowheads="1"/>
          </p:cNvSpPr>
          <p:nvPr/>
        </p:nvSpPr>
        <p:spPr bwMode="auto">
          <a:xfrm>
            <a:off x="1135825" y="3545589"/>
            <a:ext cx="508484" cy="508408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TW" altLang="en-US" sz="2000">
                <a:ea typeface="標楷體" panose="03000509000000000000" pitchFamily="65" charset="-120"/>
              </a:rPr>
              <a:t>小</a:t>
            </a:r>
          </a:p>
        </p:txBody>
      </p:sp>
      <p:pic>
        <p:nvPicPr>
          <p:cNvPr id="24" name="圖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74" y="4782861"/>
            <a:ext cx="207645" cy="23050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76" y="4807724"/>
            <a:ext cx="207645" cy="23050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2" y="2731386"/>
            <a:ext cx="694504" cy="694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13" y="2709173"/>
            <a:ext cx="694504" cy="694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96" y="1524158"/>
            <a:ext cx="694504" cy="694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向右箭號 2"/>
          <p:cNvSpPr/>
          <p:nvPr/>
        </p:nvSpPr>
        <p:spPr>
          <a:xfrm>
            <a:off x="3681053" y="3712852"/>
            <a:ext cx="1224136" cy="916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8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3D90-26C9-432B-875B-CF8F8BAC3238}" type="slidenum">
              <a:rPr lang="zh-TW" altLang="en-US"/>
              <a:pPr/>
              <a:t>88</a:t>
            </a:fld>
            <a:endParaRPr lang="en-US" altLang="zh-TW"/>
          </a:p>
        </p:txBody>
      </p:sp>
      <p:sp>
        <p:nvSpPr>
          <p:cNvPr id="175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/>
              <a:t>如何確保每一棵樹上都有一元</a:t>
            </a:r>
          </a:p>
        </p:txBody>
      </p:sp>
      <p:sp>
        <p:nvSpPr>
          <p:cNvPr id="1755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76872"/>
            <a:ext cx="8229600" cy="404772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FE6B1A"/>
                </a:solidFill>
              </a:rPr>
              <a:t>Insert</a:t>
            </a:r>
            <a:r>
              <a:rPr lang="en-US" altLang="zh-TW" sz="2800"/>
              <a:t>: </a:t>
            </a:r>
            <a:r>
              <a:rPr lang="zh-TW" altLang="en-US" sz="2800"/>
              <a:t>還是</a:t>
            </a:r>
            <a:r>
              <a:rPr lang="en-US" altLang="zh-TW" sz="2800">
                <a:solidFill>
                  <a:srgbClr val="0070C0"/>
                </a:solidFill>
              </a:rPr>
              <a:t>worst-case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(1) time, </a:t>
            </a:r>
          </a:p>
          <a:p>
            <a:pPr lvl="1">
              <a:lnSpc>
                <a:spcPct val="90000"/>
              </a:lnSpc>
            </a:pPr>
            <a:r>
              <a:rPr lang="zh-TW" altLang="en-US" sz="2400"/>
              <a:t>因為只需多加一元</a:t>
            </a:r>
            <a:r>
              <a:rPr lang="en-US" altLang="zh-TW" sz="2400"/>
              <a:t>, </a:t>
            </a:r>
            <a:r>
              <a:rPr lang="zh-TW" altLang="en-US" sz="2400"/>
              <a:t>因為只加了一棵樹</a:t>
            </a:r>
          </a:p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FE6B1A"/>
                </a:solidFill>
              </a:rPr>
              <a:t>Query_max</a:t>
            </a:r>
            <a:r>
              <a:rPr lang="en-US" altLang="zh-TW" sz="2800"/>
              <a:t>: </a:t>
            </a:r>
            <a:r>
              <a:rPr lang="zh-TW" altLang="en-US" sz="2800"/>
              <a:t>還是</a:t>
            </a:r>
            <a:r>
              <a:rPr lang="en-US" altLang="zh-TW" sz="2800">
                <a:solidFill>
                  <a:srgbClr val="0070C0"/>
                </a:solidFill>
              </a:rPr>
              <a:t>worst-case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(1) time,</a:t>
            </a:r>
          </a:p>
          <a:p>
            <a:pPr lvl="1">
              <a:lnSpc>
                <a:spcPct val="90000"/>
              </a:lnSpc>
            </a:pPr>
            <a:r>
              <a:rPr lang="zh-TW" altLang="en-US" sz="2400"/>
              <a:t>因為不用多加錢，因為樹木的數目沒變</a:t>
            </a:r>
            <a:r>
              <a:rPr lang="en-US" altLang="zh-TW" sz="2400"/>
              <a:t>.</a:t>
            </a:r>
          </a:p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FE6B1A"/>
                </a:solidFill>
              </a:rPr>
              <a:t>Merge</a:t>
            </a:r>
            <a:r>
              <a:rPr lang="en-US" altLang="zh-TW" sz="2800"/>
              <a:t>: </a:t>
            </a:r>
            <a:r>
              <a:rPr lang="zh-TW" altLang="en-US" sz="2800"/>
              <a:t>還是</a:t>
            </a:r>
            <a:r>
              <a:rPr lang="en-US" altLang="zh-TW" sz="2800">
                <a:solidFill>
                  <a:srgbClr val="0070C0"/>
                </a:solidFill>
              </a:rPr>
              <a:t>worst-case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(1) time,</a:t>
            </a:r>
          </a:p>
          <a:p>
            <a:pPr lvl="1">
              <a:lnSpc>
                <a:spcPct val="90000"/>
              </a:lnSpc>
            </a:pPr>
            <a:r>
              <a:rPr lang="zh-TW" altLang="en-US" sz="2400"/>
              <a:t>因為不用多加錢，因為樹木的數目沒變</a:t>
            </a:r>
            <a:r>
              <a:rPr lang="en-US" altLang="zh-TW" sz="2400"/>
              <a:t>.</a:t>
            </a:r>
          </a:p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FE6B1A"/>
                </a:solidFill>
              </a:rPr>
              <a:t>Delete_max</a:t>
            </a:r>
            <a:r>
              <a:rPr lang="en-US" altLang="zh-TW" sz="2800"/>
              <a:t>: </a:t>
            </a:r>
            <a:r>
              <a:rPr lang="en-US" altLang="zh-TW" sz="2800">
                <a:solidFill>
                  <a:srgbClr val="7030A0"/>
                </a:solidFill>
              </a:rPr>
              <a:t>amortized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(log </a:t>
            </a:r>
            <a:r>
              <a:rPr lang="en-US" altLang="zh-TW" sz="2800" i="1"/>
              <a:t>n</a:t>
            </a:r>
            <a:r>
              <a:rPr lang="en-US" altLang="zh-TW" sz="2800"/>
              <a:t>) time</a:t>
            </a:r>
            <a:r>
              <a:rPr lang="zh-TW" altLang="en-US" sz="2800"/>
              <a:t> </a:t>
            </a:r>
          </a:p>
          <a:p>
            <a:pPr lvl="1">
              <a:lnSpc>
                <a:spcPct val="90000"/>
              </a:lnSpc>
            </a:pPr>
            <a:r>
              <a:rPr lang="zh-TW" altLang="en-US" sz="2400"/>
              <a:t>只需多加</a:t>
            </a:r>
            <a:r>
              <a:rPr lang="en-US" altLang="zh-TW" sz="2400" i="1"/>
              <a:t>O</a:t>
            </a:r>
            <a:r>
              <a:rPr lang="en-US" altLang="zh-TW" sz="2400"/>
              <a:t>(log </a:t>
            </a:r>
            <a:r>
              <a:rPr lang="en-US" altLang="zh-TW" sz="2400" i="1"/>
              <a:t>n</a:t>
            </a:r>
            <a:r>
              <a:rPr lang="en-US" altLang="zh-TW" sz="2400"/>
              <a:t>)</a:t>
            </a:r>
            <a:r>
              <a:rPr lang="zh-TW" altLang="en-US" sz="2400"/>
              <a:t>元，</a:t>
            </a:r>
            <a:r>
              <a:rPr lang="zh-TW" altLang="en-US" sz="2400" smtClean="0"/>
              <a:t>因為</a:t>
            </a:r>
            <a:r>
              <a:rPr lang="zh-TW" altLang="en-US" smtClean="0"/>
              <a:t>拔掉</a:t>
            </a:r>
            <a:r>
              <a:rPr lang="en-US" altLang="zh-TW" smtClean="0"/>
              <a:t>max</a:t>
            </a:r>
            <a:r>
              <a:rPr lang="zh-TW" altLang="en-US" sz="2400" smtClean="0"/>
              <a:t>之後，頂多增加</a:t>
            </a:r>
            <a:r>
              <a:rPr lang="en-US" altLang="zh-TW" sz="2400" i="1" smtClean="0"/>
              <a:t>O</a:t>
            </a:r>
            <a:r>
              <a:rPr lang="en-US" altLang="zh-TW" sz="2400" smtClean="0"/>
              <a:t>(log </a:t>
            </a:r>
            <a:r>
              <a:rPr lang="en-US" altLang="zh-TW" sz="2400" i="1"/>
              <a:t>n</a:t>
            </a:r>
            <a:r>
              <a:rPr lang="en-US" altLang="zh-TW" sz="2400"/>
              <a:t>)</a:t>
            </a:r>
            <a:r>
              <a:rPr lang="zh-TW" altLang="en-US" sz="2400"/>
              <a:t>棵</a:t>
            </a:r>
            <a:r>
              <a:rPr lang="en-US" altLang="zh-TW" sz="2400"/>
              <a:t>binomial trees.</a:t>
            </a:r>
          </a:p>
        </p:txBody>
      </p:sp>
    </p:spTree>
    <p:extLst>
      <p:ext uri="{BB962C8B-B14F-4D97-AF65-F5344CB8AC3E}">
        <p14:creationId xmlns:p14="http://schemas.microsoft.com/office/powerpoint/2010/main" val="40589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AB862-9912-4576-9F2B-14D4D12C9118}" type="slidenum">
              <a:rPr lang="zh-TW" altLang="en-US"/>
              <a:pPr/>
              <a:t>89</a:t>
            </a:fld>
            <a:endParaRPr lang="en-US" altLang="zh-TW"/>
          </a:p>
        </p:txBody>
      </p:sp>
      <p:sp>
        <p:nvSpPr>
          <p:cNvPr id="173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Delete_max</a:t>
            </a:r>
          </a:p>
        </p:txBody>
      </p:sp>
      <p:sp>
        <p:nvSpPr>
          <p:cNvPr id="1737732" name="AutoShape 4"/>
          <p:cNvSpPr>
            <a:spLocks noChangeArrowheads="1"/>
          </p:cNvSpPr>
          <p:nvPr/>
        </p:nvSpPr>
        <p:spPr bwMode="auto">
          <a:xfrm>
            <a:off x="4714875" y="3355975"/>
            <a:ext cx="482600" cy="9366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737738" name="AutoShape 10"/>
          <p:cNvCxnSpPr>
            <a:cxnSpLocks noChangeShapeType="1"/>
            <a:stCxn id="1737763" idx="0"/>
            <a:endCxn id="1737766" idx="4"/>
          </p:cNvCxnSpPr>
          <p:nvPr/>
        </p:nvCxnSpPr>
        <p:spPr bwMode="auto">
          <a:xfrm flipH="1" flipV="1">
            <a:off x="4392613" y="2779713"/>
            <a:ext cx="1222375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7747" name="AutoShape 19"/>
          <p:cNvSpPr>
            <a:spLocks noChangeArrowheads="1"/>
          </p:cNvSpPr>
          <p:nvPr/>
        </p:nvSpPr>
        <p:spPr bwMode="auto">
          <a:xfrm>
            <a:off x="3932238" y="3365500"/>
            <a:ext cx="625475" cy="114935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52" name="AutoShape 24"/>
          <p:cNvSpPr>
            <a:spLocks noChangeArrowheads="1"/>
          </p:cNvSpPr>
          <p:nvPr/>
        </p:nvSpPr>
        <p:spPr bwMode="auto">
          <a:xfrm>
            <a:off x="3059113" y="3365500"/>
            <a:ext cx="644525" cy="14319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737757" name="AutoShape 29"/>
          <p:cNvCxnSpPr>
            <a:cxnSpLocks noChangeShapeType="1"/>
            <a:stCxn id="1737761" idx="0"/>
            <a:endCxn id="1737766" idx="4"/>
          </p:cNvCxnSpPr>
          <p:nvPr/>
        </p:nvCxnSpPr>
        <p:spPr bwMode="auto">
          <a:xfrm flipH="1" flipV="1">
            <a:off x="4392613" y="2779713"/>
            <a:ext cx="574675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7758" name="AutoShape 30"/>
          <p:cNvCxnSpPr>
            <a:cxnSpLocks noChangeShapeType="1"/>
            <a:stCxn id="1737764" idx="0"/>
            <a:endCxn id="1737766" idx="4"/>
          </p:cNvCxnSpPr>
          <p:nvPr/>
        </p:nvCxnSpPr>
        <p:spPr bwMode="auto">
          <a:xfrm flipV="1">
            <a:off x="4246563" y="2779713"/>
            <a:ext cx="146050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7759" name="AutoShape 31"/>
          <p:cNvCxnSpPr>
            <a:cxnSpLocks noChangeShapeType="1"/>
            <a:stCxn id="1737765" idx="0"/>
            <a:endCxn id="1737766" idx="4"/>
          </p:cNvCxnSpPr>
          <p:nvPr/>
        </p:nvCxnSpPr>
        <p:spPr bwMode="auto">
          <a:xfrm flipV="1">
            <a:off x="3382963" y="2779713"/>
            <a:ext cx="1009650" cy="433387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7761" name="Oval 33"/>
          <p:cNvSpPr>
            <a:spLocks noChangeArrowheads="1"/>
          </p:cNvSpPr>
          <p:nvPr/>
        </p:nvSpPr>
        <p:spPr bwMode="auto">
          <a:xfrm>
            <a:off x="4787900" y="32131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63" name="Oval 35"/>
          <p:cNvSpPr>
            <a:spLocks noChangeArrowheads="1"/>
          </p:cNvSpPr>
          <p:nvPr/>
        </p:nvSpPr>
        <p:spPr bwMode="auto">
          <a:xfrm>
            <a:off x="5435600" y="32131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64" name="Oval 36"/>
          <p:cNvSpPr>
            <a:spLocks noChangeArrowheads="1"/>
          </p:cNvSpPr>
          <p:nvPr/>
        </p:nvSpPr>
        <p:spPr bwMode="auto">
          <a:xfrm>
            <a:off x="4067175" y="32131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65" name="Oval 37"/>
          <p:cNvSpPr>
            <a:spLocks noChangeArrowheads="1"/>
          </p:cNvSpPr>
          <p:nvPr/>
        </p:nvSpPr>
        <p:spPr bwMode="auto">
          <a:xfrm>
            <a:off x="3203575" y="32131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66" name="Oval 38"/>
          <p:cNvSpPr>
            <a:spLocks noChangeArrowheads="1"/>
          </p:cNvSpPr>
          <p:nvPr/>
        </p:nvSpPr>
        <p:spPr bwMode="auto">
          <a:xfrm>
            <a:off x="4213225" y="24209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72" name="AutoShape 44"/>
          <p:cNvSpPr>
            <a:spLocks noChangeArrowheads="1"/>
          </p:cNvSpPr>
          <p:nvPr/>
        </p:nvSpPr>
        <p:spPr bwMode="auto">
          <a:xfrm>
            <a:off x="2627313" y="2205038"/>
            <a:ext cx="3527425" cy="2808287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98" name="AutoShape 70"/>
          <p:cNvSpPr>
            <a:spLocks noChangeArrowheads="1"/>
          </p:cNvSpPr>
          <p:nvPr/>
        </p:nvSpPr>
        <p:spPr bwMode="auto">
          <a:xfrm>
            <a:off x="1476375" y="2565400"/>
            <a:ext cx="644525" cy="1431925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799" name="Oval 71"/>
          <p:cNvSpPr>
            <a:spLocks noChangeArrowheads="1"/>
          </p:cNvSpPr>
          <p:nvPr/>
        </p:nvSpPr>
        <p:spPr bwMode="auto">
          <a:xfrm>
            <a:off x="1620838" y="2413000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811" name="AutoShape 83"/>
          <p:cNvSpPr>
            <a:spLocks noChangeArrowheads="1"/>
          </p:cNvSpPr>
          <p:nvPr/>
        </p:nvSpPr>
        <p:spPr bwMode="auto">
          <a:xfrm>
            <a:off x="6297613" y="2708275"/>
            <a:ext cx="1803400" cy="28082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FF9966"/>
              </a:gs>
              <a:gs pos="100000">
                <a:srgbClr val="FF99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7812" name="Oval 84"/>
          <p:cNvSpPr>
            <a:spLocks noChangeArrowheads="1"/>
          </p:cNvSpPr>
          <p:nvPr/>
        </p:nvSpPr>
        <p:spPr bwMode="auto">
          <a:xfrm>
            <a:off x="7021513" y="2484438"/>
            <a:ext cx="358775" cy="358775"/>
          </a:xfrm>
          <a:prstGeom prst="ellipse">
            <a:avLst/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9" y="4585306"/>
            <a:ext cx="262890" cy="2324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52" y="1866583"/>
            <a:ext cx="207645" cy="2305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64" y="3672522"/>
            <a:ext cx="247650" cy="2305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45" y="3943089"/>
            <a:ext cx="238125" cy="228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5" y="4119546"/>
            <a:ext cx="245745" cy="228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1" y="2584132"/>
            <a:ext cx="245745" cy="32385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53" y="4464684"/>
            <a:ext cx="432435" cy="230505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91" y="2576194"/>
            <a:ext cx="245745" cy="32385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53" y="2606799"/>
            <a:ext cx="245745" cy="32385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28" y="2606798"/>
            <a:ext cx="245745" cy="32385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24" y="3380379"/>
            <a:ext cx="245745" cy="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737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737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737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737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737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77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4881F-7E84-4572-884F-DC2496C36DE3}" type="slidenum">
              <a:rPr lang="zh-TW" altLang="en-US"/>
              <a:pPr/>
              <a:t>9</a:t>
            </a:fld>
            <a:endParaRPr lang="en-US" altLang="zh-TW"/>
          </a:p>
        </p:txBody>
      </p:sp>
      <p:sp>
        <p:nvSpPr>
          <p:cNvPr id="1912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任兩條邊都不等重</a:t>
            </a:r>
            <a:endParaRPr lang="en-US" altLang="zh-TW" dirty="0"/>
          </a:p>
        </p:txBody>
      </p:sp>
      <p:sp>
        <p:nvSpPr>
          <p:cNvPr id="1912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852936"/>
            <a:ext cx="4474840" cy="3471664"/>
          </a:xfrm>
        </p:spPr>
        <p:txBody>
          <a:bodyPr/>
          <a:lstStyle/>
          <a:p>
            <a:r>
              <a:rPr lang="zh-TW" altLang="en-US" dirty="0" smtClean="0"/>
              <a:t>不失一般性，例如可以用端點編號的大小硬是幫同重量的兩個邊分輕重。</a:t>
            </a:r>
            <a:endParaRPr lang="en-US" altLang="zh-TW" dirty="0"/>
          </a:p>
        </p:txBody>
      </p:sp>
      <p:pic>
        <p:nvPicPr>
          <p:cNvPr id="2050" name="Picture 2" descr="https://rcssc.ca/media/2009/curling_spinning_hg_cl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996" y="4105274"/>
            <a:ext cx="333375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F2982-EB01-44D6-A36B-D9D97D7CF35B}" type="slidenum">
              <a:rPr lang="zh-TW" altLang="en-US"/>
              <a:pPr/>
              <a:t>90</a:t>
            </a:fld>
            <a:endParaRPr lang="en-US" altLang="zh-TW"/>
          </a:p>
        </p:txBody>
      </p:sp>
      <p:sp>
        <p:nvSpPr>
          <p:cNvPr id="175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Summary </a:t>
            </a:r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5" y="2451989"/>
            <a:ext cx="7917713" cy="32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D40A-F458-4974-8B65-28F391A195CA}" type="slidenum">
              <a:rPr lang="zh-TW" altLang="en-US"/>
              <a:pPr/>
              <a:t>91</a:t>
            </a:fld>
            <a:endParaRPr lang="en-US" altLang="zh-TW"/>
          </a:p>
        </p:txBody>
      </p:sp>
      <p:sp>
        <p:nvSpPr>
          <p:cNvPr id="1808403" name="AutoShape 19"/>
          <p:cNvSpPr>
            <a:spLocks noChangeArrowheads="1"/>
          </p:cNvSpPr>
          <p:nvPr/>
        </p:nvSpPr>
        <p:spPr bwMode="auto">
          <a:xfrm>
            <a:off x="2771775" y="3644900"/>
            <a:ext cx="1511300" cy="1512888"/>
          </a:xfrm>
          <a:prstGeom prst="triangle">
            <a:avLst>
              <a:gd name="adj" fmla="val 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08402" name="AutoShape 18"/>
          <p:cNvSpPr>
            <a:spLocks noChangeArrowheads="1"/>
          </p:cNvSpPr>
          <p:nvPr/>
        </p:nvSpPr>
        <p:spPr bwMode="auto">
          <a:xfrm>
            <a:off x="1504950" y="4508500"/>
            <a:ext cx="1511300" cy="15128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08391" name="Line 7"/>
          <p:cNvSpPr>
            <a:spLocks noChangeShapeType="1"/>
          </p:cNvSpPr>
          <p:nvPr/>
        </p:nvSpPr>
        <p:spPr bwMode="auto">
          <a:xfrm flipH="1">
            <a:off x="2268538" y="3716338"/>
            <a:ext cx="5032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8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正版是山寨版「放水」的結果</a:t>
            </a:r>
            <a:endParaRPr lang="en-US" altLang="zh-TW" dirty="0"/>
          </a:p>
        </p:txBody>
      </p:sp>
      <p:sp>
        <p:nvSpPr>
          <p:cNvPr id="1808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04864"/>
            <a:ext cx="8229600" cy="4119736"/>
          </a:xfrm>
        </p:spPr>
        <p:txBody>
          <a:bodyPr/>
          <a:lstStyle/>
          <a:p>
            <a:r>
              <a:rPr lang="zh-TW" altLang="en-US" dirty="0" smtClean="0"/>
              <a:t>這個「放水」是為了</a:t>
            </a:r>
            <a:r>
              <a:rPr lang="zh-TW" altLang="en-US" dirty="0"/>
              <a:t>處理</a:t>
            </a:r>
            <a:r>
              <a:rPr lang="en-US" altLang="zh-TW" dirty="0" smtClean="0"/>
              <a:t>increase (</a:t>
            </a:r>
            <a:r>
              <a:rPr lang="en-US" altLang="zh-TW" i="1" dirty="0"/>
              <a:t>Q</a:t>
            </a:r>
            <a:r>
              <a:rPr lang="en-US" altLang="zh-TW" dirty="0"/>
              <a:t>, 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zh-TW" altLang="en-US" dirty="0"/>
              <a:t>將</a:t>
            </a:r>
            <a:r>
              <a:rPr lang="en-US" altLang="zh-TW" i="1" dirty="0"/>
              <a:t>x</a:t>
            </a:r>
            <a:r>
              <a:rPr lang="zh-TW" altLang="en-US" dirty="0"/>
              <a:t>這個點上面的</a:t>
            </a:r>
            <a:r>
              <a:rPr lang="zh-TW" altLang="en-US" dirty="0" smtClean="0"/>
              <a:t>數值增加到</a:t>
            </a:r>
            <a:r>
              <a:rPr lang="en-US" altLang="zh-TW" i="1" dirty="0" smtClean="0"/>
              <a:t>a.</a:t>
            </a:r>
            <a:endParaRPr lang="en-US" altLang="zh-TW" dirty="0"/>
          </a:p>
        </p:txBody>
      </p:sp>
      <p:sp>
        <p:nvSpPr>
          <p:cNvPr id="1808388" name="Oval 4"/>
          <p:cNvSpPr>
            <a:spLocks noChangeArrowheads="1"/>
          </p:cNvSpPr>
          <p:nvPr/>
        </p:nvSpPr>
        <p:spPr bwMode="auto">
          <a:xfrm>
            <a:off x="2484438" y="3357563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808390" name="Oval 6"/>
          <p:cNvSpPr>
            <a:spLocks noChangeArrowheads="1"/>
          </p:cNvSpPr>
          <p:nvPr/>
        </p:nvSpPr>
        <p:spPr bwMode="auto">
          <a:xfrm>
            <a:off x="1979613" y="42926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08404" name="AutoShape 20"/>
          <p:cNvSpPr>
            <a:spLocks noChangeArrowheads="1"/>
          </p:cNvSpPr>
          <p:nvPr/>
        </p:nvSpPr>
        <p:spPr bwMode="auto">
          <a:xfrm>
            <a:off x="3721894" y="3503613"/>
            <a:ext cx="2449513" cy="825500"/>
          </a:xfrm>
          <a:prstGeom prst="wedgeEllipseCallout">
            <a:avLst>
              <a:gd name="adj1" fmla="val -5278"/>
              <a:gd name="adj2" fmla="val 61153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把</a:t>
            </a:r>
            <a:r>
              <a:rPr lang="en-US" altLang="zh-TW" sz="2400" b="1" i="1" dirty="0">
                <a:solidFill>
                  <a:srgbClr val="FF006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zh-TW" altLang="en-US" sz="2400" b="1" dirty="0" smtClean="0">
                <a:solidFill>
                  <a:srgbClr val="FF006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加到</a:t>
            </a:r>
            <a:r>
              <a:rPr lang="en-US" altLang="zh-TW" sz="2400" b="1" dirty="0" smtClean="0">
                <a:solidFill>
                  <a:srgbClr val="FF006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28</a:t>
            </a:r>
            <a:endParaRPr lang="en-US" altLang="zh-TW" sz="2400" b="1" dirty="0">
              <a:solidFill>
                <a:srgbClr val="FF0066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08405" name="AutoShape 21"/>
          <p:cNvSpPr>
            <a:spLocks noChangeArrowheads="1"/>
          </p:cNvSpPr>
          <p:nvPr/>
        </p:nvSpPr>
        <p:spPr bwMode="auto">
          <a:xfrm>
            <a:off x="4140200" y="45085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08406" name="AutoShape 22"/>
          <p:cNvSpPr>
            <a:spLocks noChangeArrowheads="1"/>
          </p:cNvSpPr>
          <p:nvPr/>
        </p:nvSpPr>
        <p:spPr bwMode="auto">
          <a:xfrm>
            <a:off x="6877050" y="3644900"/>
            <a:ext cx="1511300" cy="1512888"/>
          </a:xfrm>
          <a:prstGeom prst="triangle">
            <a:avLst>
              <a:gd name="adj" fmla="val 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08407" name="AutoShape 23"/>
          <p:cNvSpPr>
            <a:spLocks noChangeArrowheads="1"/>
          </p:cNvSpPr>
          <p:nvPr/>
        </p:nvSpPr>
        <p:spPr bwMode="auto">
          <a:xfrm>
            <a:off x="5610225" y="4508500"/>
            <a:ext cx="1511300" cy="15128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08408" name="Line 24"/>
          <p:cNvSpPr>
            <a:spLocks noChangeShapeType="1"/>
          </p:cNvSpPr>
          <p:nvPr/>
        </p:nvSpPr>
        <p:spPr bwMode="auto">
          <a:xfrm flipH="1">
            <a:off x="6373813" y="3716338"/>
            <a:ext cx="5032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08409" name="Oval 25"/>
          <p:cNvSpPr>
            <a:spLocks noChangeArrowheads="1"/>
          </p:cNvSpPr>
          <p:nvPr/>
        </p:nvSpPr>
        <p:spPr bwMode="auto">
          <a:xfrm>
            <a:off x="6589713" y="3357563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808410" name="Oval 26"/>
          <p:cNvSpPr>
            <a:spLocks noChangeArrowheads="1"/>
          </p:cNvSpPr>
          <p:nvPr/>
        </p:nvSpPr>
        <p:spPr bwMode="auto">
          <a:xfrm>
            <a:off x="6084888" y="42926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77" y="4429026"/>
            <a:ext cx="139065" cy="12573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53" y="4517866"/>
            <a:ext cx="139065" cy="1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753C5-B82F-40FC-9589-DFA444F356C5}" type="slidenum">
              <a:rPr lang="zh-TW" altLang="en-US"/>
              <a:pPr/>
              <a:t>92</a:t>
            </a:fld>
            <a:endParaRPr lang="en-US" altLang="zh-TW"/>
          </a:p>
        </p:txBody>
      </p:sp>
      <p:sp>
        <p:nvSpPr>
          <p:cNvPr id="1810455" name="Line 23"/>
          <p:cNvSpPr>
            <a:spLocks noChangeShapeType="1"/>
          </p:cNvSpPr>
          <p:nvPr/>
        </p:nvSpPr>
        <p:spPr bwMode="auto">
          <a:xfrm flipH="1">
            <a:off x="7150100" y="4005263"/>
            <a:ext cx="215900" cy="5048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454" name="Line 22"/>
          <p:cNvSpPr>
            <a:spLocks noChangeShapeType="1"/>
          </p:cNvSpPr>
          <p:nvPr/>
        </p:nvSpPr>
        <p:spPr bwMode="auto">
          <a:xfrm flipH="1">
            <a:off x="2036763" y="3140075"/>
            <a:ext cx="215900" cy="5048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434" name="AutoShape 2"/>
          <p:cNvSpPr>
            <a:spLocks noChangeArrowheads="1"/>
          </p:cNvSpPr>
          <p:nvPr/>
        </p:nvSpPr>
        <p:spPr bwMode="auto">
          <a:xfrm>
            <a:off x="2051050" y="3644900"/>
            <a:ext cx="1511300" cy="1512888"/>
          </a:xfrm>
          <a:prstGeom prst="triangle">
            <a:avLst>
              <a:gd name="adj" fmla="val 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0435" name="AutoShape 3"/>
          <p:cNvSpPr>
            <a:spLocks noChangeArrowheads="1"/>
          </p:cNvSpPr>
          <p:nvPr/>
        </p:nvSpPr>
        <p:spPr bwMode="auto">
          <a:xfrm>
            <a:off x="784225" y="4508500"/>
            <a:ext cx="1511300" cy="15128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0436" name="Line 4"/>
          <p:cNvSpPr>
            <a:spLocks noChangeShapeType="1"/>
          </p:cNvSpPr>
          <p:nvPr/>
        </p:nvSpPr>
        <p:spPr bwMode="auto">
          <a:xfrm flipH="1">
            <a:off x="1547813" y="3716338"/>
            <a:ext cx="5032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04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如果增加之後超過</a:t>
            </a:r>
            <a:r>
              <a:rPr lang="en-US" altLang="zh-TW"/>
              <a:t>parent</a:t>
            </a:r>
          </a:p>
        </p:txBody>
      </p:sp>
      <p:sp>
        <p:nvSpPr>
          <p:cNvPr id="181043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剪斷</a:t>
            </a:r>
            <a:r>
              <a:rPr lang="en-US" altLang="zh-TW" i="1"/>
              <a:t>x</a:t>
            </a:r>
            <a:r>
              <a:rPr lang="zh-TW" altLang="en-US"/>
              <a:t>與</a:t>
            </a:r>
            <a:r>
              <a:rPr lang="en-US" altLang="zh-TW"/>
              <a:t>parent</a:t>
            </a:r>
            <a:r>
              <a:rPr lang="zh-TW" altLang="en-US"/>
              <a:t>之間的</a:t>
            </a:r>
            <a:r>
              <a:rPr lang="en-US" altLang="zh-TW"/>
              <a:t>link, </a:t>
            </a:r>
            <a:r>
              <a:rPr lang="zh-TW" altLang="en-US"/>
              <a:t>讓</a:t>
            </a:r>
            <a:r>
              <a:rPr lang="en-US" altLang="zh-TW" i="1"/>
              <a:t>x</a:t>
            </a:r>
            <a:r>
              <a:rPr lang="zh-TW" altLang="en-US"/>
              <a:t>的子樹變成一棵新樹。</a:t>
            </a:r>
          </a:p>
        </p:txBody>
      </p:sp>
      <p:sp>
        <p:nvSpPr>
          <p:cNvPr id="1810439" name="Oval 7"/>
          <p:cNvSpPr>
            <a:spLocks noChangeArrowheads="1"/>
          </p:cNvSpPr>
          <p:nvPr/>
        </p:nvSpPr>
        <p:spPr bwMode="auto">
          <a:xfrm>
            <a:off x="1763713" y="3357563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810440" name="Oval 8"/>
          <p:cNvSpPr>
            <a:spLocks noChangeArrowheads="1"/>
          </p:cNvSpPr>
          <p:nvPr/>
        </p:nvSpPr>
        <p:spPr bwMode="auto">
          <a:xfrm>
            <a:off x="1258888" y="429260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10443" name="Rectangle 11"/>
          <p:cNvSpPr>
            <a:spLocks noChangeAspect="1" noChangeArrowheads="1"/>
          </p:cNvSpPr>
          <p:nvPr/>
        </p:nvSpPr>
        <p:spPr bwMode="auto">
          <a:xfrm>
            <a:off x="898525" y="4403733"/>
            <a:ext cx="234950" cy="176213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solidFill>
              <a:schemeClr val="tx1">
                <a:alpha val="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0444" name="AutoShape 12"/>
          <p:cNvSpPr>
            <a:spLocks noChangeArrowheads="1"/>
          </p:cNvSpPr>
          <p:nvPr/>
        </p:nvSpPr>
        <p:spPr bwMode="auto">
          <a:xfrm>
            <a:off x="2781302" y="3573463"/>
            <a:ext cx="2452685" cy="825500"/>
          </a:xfrm>
          <a:prstGeom prst="wedgeEllipseCallout">
            <a:avLst>
              <a:gd name="adj1" fmla="val -5278"/>
              <a:gd name="adj2" fmla="val 61153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把</a:t>
            </a:r>
            <a:r>
              <a:rPr lang="en-US" altLang="zh-TW" sz="2400" b="1" i="1" dirty="0">
                <a:solidFill>
                  <a:srgbClr val="FF006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zh-TW" altLang="en-US" sz="2400" b="1" dirty="0" smtClean="0">
                <a:solidFill>
                  <a:srgbClr val="FF006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加到</a:t>
            </a:r>
            <a:r>
              <a:rPr lang="en-US" altLang="zh-TW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38</a:t>
            </a:r>
            <a:endParaRPr lang="en-US" altLang="zh-TW" sz="2400" b="1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10445" name="AutoShape 13"/>
          <p:cNvSpPr>
            <a:spLocks noChangeArrowheads="1"/>
          </p:cNvSpPr>
          <p:nvPr/>
        </p:nvSpPr>
        <p:spPr bwMode="auto">
          <a:xfrm>
            <a:off x="3730623" y="4520495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0446" name="AutoShape 14"/>
          <p:cNvSpPr>
            <a:spLocks noChangeArrowheads="1"/>
          </p:cNvSpPr>
          <p:nvPr/>
        </p:nvSpPr>
        <p:spPr bwMode="auto">
          <a:xfrm>
            <a:off x="7164388" y="4510088"/>
            <a:ext cx="1511300" cy="1512887"/>
          </a:xfrm>
          <a:prstGeom prst="triangle">
            <a:avLst>
              <a:gd name="adj" fmla="val 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0447" name="AutoShape 15"/>
          <p:cNvSpPr>
            <a:spLocks noChangeArrowheads="1"/>
          </p:cNvSpPr>
          <p:nvPr/>
        </p:nvSpPr>
        <p:spPr bwMode="auto">
          <a:xfrm>
            <a:off x="5148263" y="3429000"/>
            <a:ext cx="1511300" cy="1512888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0449" name="Oval 17"/>
          <p:cNvSpPr>
            <a:spLocks noChangeArrowheads="1"/>
          </p:cNvSpPr>
          <p:nvPr/>
        </p:nvSpPr>
        <p:spPr bwMode="auto">
          <a:xfrm>
            <a:off x="6877050" y="422275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810450" name="Oval 18"/>
          <p:cNvSpPr>
            <a:spLocks noChangeArrowheads="1"/>
          </p:cNvSpPr>
          <p:nvPr/>
        </p:nvSpPr>
        <p:spPr bwMode="auto">
          <a:xfrm>
            <a:off x="5622925" y="32131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</a:p>
        </p:txBody>
      </p:sp>
      <p:sp>
        <p:nvSpPr>
          <p:cNvPr id="1810453" name="Rectangle 21"/>
          <p:cNvSpPr>
            <a:spLocks noChangeAspect="1" noChangeArrowheads="1"/>
          </p:cNvSpPr>
          <p:nvPr/>
        </p:nvSpPr>
        <p:spPr bwMode="auto">
          <a:xfrm>
            <a:off x="5724525" y="4403733"/>
            <a:ext cx="234950" cy="176213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solidFill>
              <a:schemeClr val="tx1">
                <a:alpha val="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0456" name="Text Box 24"/>
          <p:cNvSpPr txBox="1">
            <a:spLocks noChangeArrowheads="1"/>
          </p:cNvSpPr>
          <p:nvPr/>
        </p:nvSpPr>
        <p:spPr bwMode="auto">
          <a:xfrm>
            <a:off x="2987675" y="5754688"/>
            <a:ext cx="3683000" cy="36671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zh-TW" altLang="en-US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所以不再維持</a:t>
            </a:r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binomial tree</a:t>
            </a:r>
            <a:r>
              <a:rPr lang="zh-TW" altLang="en-US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的形狀。</a:t>
            </a:r>
          </a:p>
        </p:txBody>
      </p:sp>
      <p:pic>
        <p:nvPicPr>
          <p:cNvPr id="25" name="圖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527406"/>
            <a:ext cx="139065" cy="12573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55" y="3429000"/>
            <a:ext cx="139065" cy="1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405DE-2FDB-4746-AD76-C6E39AE44E67}" type="slidenum">
              <a:rPr lang="zh-TW" altLang="en-US"/>
              <a:pPr/>
              <a:t>93</a:t>
            </a:fld>
            <a:endParaRPr lang="en-US" altLang="zh-TW"/>
          </a:p>
        </p:txBody>
      </p:sp>
      <p:sp>
        <p:nvSpPr>
          <p:cNvPr id="181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Increase(</a:t>
            </a:r>
            <a:r>
              <a:rPr lang="en-US" altLang="zh-TW" i="1" dirty="0" smtClean="0"/>
              <a:t>Q</a:t>
            </a:r>
            <a:r>
              <a:rPr lang="en-US" altLang="zh-TW" dirty="0"/>
              <a:t>, </a:t>
            </a:r>
            <a:r>
              <a:rPr lang="en-US" altLang="zh-TW" i="1" dirty="0"/>
              <a:t>x</a:t>
            </a:r>
            <a:r>
              <a:rPr lang="en-US" altLang="zh-TW" dirty="0"/>
              <a:t>,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181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76872"/>
            <a:ext cx="8229600" cy="4047728"/>
          </a:xfrm>
        </p:spPr>
        <p:txBody>
          <a:bodyPr/>
          <a:lstStyle/>
          <a:p>
            <a:r>
              <a:rPr lang="zh-TW" altLang="en-US" dirty="0"/>
              <a:t>將</a:t>
            </a:r>
            <a:r>
              <a:rPr lang="en-US" altLang="zh-TW" i="1" dirty="0"/>
              <a:t>x</a:t>
            </a:r>
            <a:r>
              <a:rPr lang="zh-TW" altLang="en-US" dirty="0"/>
              <a:t>點上的</a:t>
            </a:r>
            <a:r>
              <a:rPr lang="zh-TW" altLang="en-US" dirty="0" smtClean="0"/>
              <a:t>值增加為</a:t>
            </a:r>
            <a:r>
              <a:rPr lang="en-US" altLang="zh-TW" i="1" dirty="0" smtClean="0"/>
              <a:t>a</a:t>
            </a:r>
            <a:r>
              <a:rPr lang="zh-TW" altLang="en-US" dirty="0" smtClean="0"/>
              <a:t>之後</a:t>
            </a:r>
            <a:r>
              <a:rPr lang="zh-TW" altLang="en-US" dirty="0"/>
              <a:t>，如果沒有超過</a:t>
            </a:r>
            <a:r>
              <a:rPr lang="en-US" altLang="zh-TW" i="1" dirty="0"/>
              <a:t>x</a:t>
            </a:r>
            <a:r>
              <a:rPr lang="zh-TW" altLang="en-US" dirty="0"/>
              <a:t>的</a:t>
            </a:r>
            <a:r>
              <a:rPr lang="en-US" altLang="zh-TW" dirty="0"/>
              <a:t>parent</a:t>
            </a:r>
            <a:r>
              <a:rPr lang="zh-TW" altLang="en-US" dirty="0"/>
              <a:t>，則沒事。</a:t>
            </a:r>
          </a:p>
          <a:p>
            <a:r>
              <a:rPr lang="zh-TW" altLang="en-US" dirty="0"/>
              <a:t>如果超過，則把</a:t>
            </a:r>
            <a:r>
              <a:rPr lang="en-US" altLang="zh-TW" i="1" dirty="0"/>
              <a:t>x</a:t>
            </a:r>
            <a:r>
              <a:rPr lang="zh-TW" altLang="en-US" dirty="0"/>
              <a:t>跟</a:t>
            </a:r>
            <a:r>
              <a:rPr lang="en-US" altLang="zh-TW" dirty="0"/>
              <a:t>parent</a:t>
            </a:r>
            <a:r>
              <a:rPr lang="zh-TW" altLang="en-US" dirty="0"/>
              <a:t>之間的</a:t>
            </a:r>
            <a:r>
              <a:rPr lang="en-US" altLang="zh-TW" dirty="0"/>
              <a:t>link</a:t>
            </a:r>
            <a:r>
              <a:rPr lang="zh-TW" altLang="en-US" dirty="0"/>
              <a:t>截斷，讓</a:t>
            </a:r>
            <a:r>
              <a:rPr lang="en-US" altLang="zh-TW" i="1" dirty="0"/>
              <a:t>x</a:t>
            </a:r>
            <a:r>
              <a:rPr lang="zh-TW" altLang="en-US" dirty="0"/>
              <a:t>成為新樹的</a:t>
            </a:r>
            <a:r>
              <a:rPr lang="en-US" altLang="zh-TW" dirty="0"/>
              <a:t>root</a:t>
            </a:r>
            <a:r>
              <a:rPr lang="zh-TW" altLang="en-US" dirty="0"/>
              <a:t>。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此外，如果任何一個</a:t>
            </a:r>
            <a:r>
              <a:rPr lang="en-US" altLang="zh-TW" dirty="0">
                <a:solidFill>
                  <a:srgbClr val="0070C0"/>
                </a:solidFill>
              </a:rPr>
              <a:t>parent</a:t>
            </a:r>
            <a:r>
              <a:rPr lang="zh-TW" altLang="en-US" dirty="0">
                <a:solidFill>
                  <a:srgbClr val="0070C0"/>
                </a:solidFill>
              </a:rPr>
              <a:t>失去</a:t>
            </a:r>
            <a:r>
              <a:rPr lang="zh-TW" altLang="en-US" dirty="0">
                <a:solidFill>
                  <a:srgbClr val="FF0000"/>
                </a:solidFill>
              </a:rPr>
              <a:t>兩個</a:t>
            </a:r>
            <a:r>
              <a:rPr lang="zh-TW" altLang="en-US" dirty="0">
                <a:solidFill>
                  <a:srgbClr val="0070C0"/>
                </a:solidFill>
              </a:rPr>
              <a:t>孩子，則這個</a:t>
            </a:r>
            <a:r>
              <a:rPr lang="en-US" altLang="zh-TW" dirty="0">
                <a:solidFill>
                  <a:srgbClr val="0070C0"/>
                </a:solidFill>
              </a:rPr>
              <a:t>parent</a:t>
            </a:r>
            <a:r>
              <a:rPr lang="zh-TW" altLang="en-US" dirty="0">
                <a:solidFill>
                  <a:srgbClr val="0070C0"/>
                </a:solidFill>
              </a:rPr>
              <a:t>和他的子孫也獨立成為一棵新樹</a:t>
            </a:r>
            <a:r>
              <a:rPr lang="zh-TW" altLang="en-US" dirty="0" smtClean="0">
                <a:solidFill>
                  <a:srgbClr val="0070C0"/>
                </a:solidFill>
              </a:rPr>
              <a:t>。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0070C0"/>
                </a:solidFill>
              </a:rPr>
              <a:t>之後的分析需要這個看似無厘頭的額外動作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 decel="100000"/>
                                        <p:tgtEl>
                                          <p:spTgt spid="1811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600" decel="100000" fill="hold"/>
                                        <p:tgtEl>
                                          <p:spTgt spid="1811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00" decel="100000" fill="hold"/>
                                        <p:tgtEl>
                                          <p:spTgt spid="1811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00" decel="100000" fill="hold"/>
                                        <p:tgtEl>
                                          <p:spTgt spid="1811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11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11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600" decel="100000"/>
                                        <p:tgtEl>
                                          <p:spTgt spid="1811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600" decel="100000" fill="hold"/>
                                        <p:tgtEl>
                                          <p:spTgt spid="1811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00" decel="100000" fill="hold"/>
                                        <p:tgtEl>
                                          <p:spTgt spid="1811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00" decel="100000" fill="hold"/>
                                        <p:tgtEl>
                                          <p:spTgt spid="1811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11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11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12D7E-DA53-4118-9DEA-BCD98C94EE05}" type="slidenum">
              <a:rPr lang="zh-TW" altLang="en-US"/>
              <a:pPr/>
              <a:t>94</a:t>
            </a:fld>
            <a:endParaRPr lang="en-US" altLang="zh-TW"/>
          </a:p>
        </p:txBody>
      </p:sp>
      <p:sp>
        <p:nvSpPr>
          <p:cNvPr id="1815586" name="Line 34"/>
          <p:cNvSpPr>
            <a:spLocks noChangeShapeType="1"/>
          </p:cNvSpPr>
          <p:nvPr/>
        </p:nvSpPr>
        <p:spPr bwMode="auto">
          <a:xfrm flipV="1">
            <a:off x="3348038" y="2349500"/>
            <a:ext cx="1944687" cy="86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70" name="Line 18"/>
          <p:cNvSpPr>
            <a:spLocks noChangeShapeType="1"/>
          </p:cNvSpPr>
          <p:nvPr/>
        </p:nvSpPr>
        <p:spPr bwMode="auto">
          <a:xfrm flipH="1">
            <a:off x="2339975" y="3211513"/>
            <a:ext cx="1008063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62" name="Line 10"/>
          <p:cNvSpPr>
            <a:spLocks noChangeShapeType="1"/>
          </p:cNvSpPr>
          <p:nvPr/>
        </p:nvSpPr>
        <p:spPr bwMode="auto">
          <a:xfrm flipH="1">
            <a:off x="1865313" y="4006850"/>
            <a:ext cx="431800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58" name="Line 6"/>
          <p:cNvSpPr>
            <a:spLocks noChangeShapeType="1"/>
          </p:cNvSpPr>
          <p:nvPr/>
        </p:nvSpPr>
        <p:spPr bwMode="auto">
          <a:xfrm flipH="1">
            <a:off x="1362075" y="4797425"/>
            <a:ext cx="503238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</a:t>
            </a:r>
          </a:p>
        </p:txBody>
      </p:sp>
      <p:sp>
        <p:nvSpPr>
          <p:cNvPr id="1815556" name="Oval 4"/>
          <p:cNvSpPr>
            <a:spLocks noChangeArrowheads="1"/>
          </p:cNvSpPr>
          <p:nvPr/>
        </p:nvSpPr>
        <p:spPr bwMode="auto">
          <a:xfrm>
            <a:off x="1577975" y="451008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 dirty="0" smtClean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altLang="zh-TW" b="1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5557" name="Oval 5"/>
          <p:cNvSpPr>
            <a:spLocks noChangeArrowheads="1"/>
          </p:cNvSpPr>
          <p:nvPr/>
        </p:nvSpPr>
        <p:spPr bwMode="auto">
          <a:xfrm>
            <a:off x="1116013" y="5300663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15559" name="Line 7"/>
          <p:cNvSpPr>
            <a:spLocks noChangeShapeType="1"/>
          </p:cNvSpPr>
          <p:nvPr/>
        </p:nvSpPr>
        <p:spPr bwMode="auto">
          <a:xfrm>
            <a:off x="2297113" y="4006850"/>
            <a:ext cx="360362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60" name="Oval 8"/>
          <p:cNvSpPr>
            <a:spLocks noChangeArrowheads="1"/>
          </p:cNvSpPr>
          <p:nvPr/>
        </p:nvSpPr>
        <p:spPr bwMode="auto">
          <a:xfrm>
            <a:off x="2009775" y="3719513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815561" name="Oval 9"/>
          <p:cNvSpPr>
            <a:spLocks noChangeArrowheads="1"/>
          </p:cNvSpPr>
          <p:nvPr/>
        </p:nvSpPr>
        <p:spPr bwMode="auto">
          <a:xfrm>
            <a:off x="2370138" y="451008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15563" name="Line 11"/>
          <p:cNvSpPr>
            <a:spLocks noChangeShapeType="1"/>
          </p:cNvSpPr>
          <p:nvPr/>
        </p:nvSpPr>
        <p:spPr bwMode="auto">
          <a:xfrm>
            <a:off x="3421063" y="3211513"/>
            <a:ext cx="71437" cy="7207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64" name="Line 12"/>
          <p:cNvSpPr>
            <a:spLocks noChangeShapeType="1"/>
          </p:cNvSpPr>
          <p:nvPr/>
        </p:nvSpPr>
        <p:spPr bwMode="auto">
          <a:xfrm>
            <a:off x="3492500" y="4076700"/>
            <a:ext cx="71438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65" name="Oval 13"/>
          <p:cNvSpPr>
            <a:spLocks noChangeArrowheads="1"/>
          </p:cNvSpPr>
          <p:nvPr/>
        </p:nvSpPr>
        <p:spPr bwMode="auto">
          <a:xfrm>
            <a:off x="3132138" y="371633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815566" name="Oval 14"/>
          <p:cNvSpPr>
            <a:spLocks noChangeArrowheads="1"/>
          </p:cNvSpPr>
          <p:nvPr/>
        </p:nvSpPr>
        <p:spPr bwMode="auto">
          <a:xfrm>
            <a:off x="3246438" y="452278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815567" name="Line 15"/>
          <p:cNvSpPr>
            <a:spLocks noChangeShapeType="1"/>
          </p:cNvSpPr>
          <p:nvPr/>
        </p:nvSpPr>
        <p:spPr bwMode="auto">
          <a:xfrm>
            <a:off x="3348038" y="3211513"/>
            <a:ext cx="122555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68" name="Oval 16"/>
          <p:cNvSpPr>
            <a:spLocks noChangeArrowheads="1"/>
          </p:cNvSpPr>
          <p:nvPr/>
        </p:nvSpPr>
        <p:spPr bwMode="auto">
          <a:xfrm>
            <a:off x="3060700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1815569" name="Oval 17"/>
          <p:cNvSpPr>
            <a:spLocks noChangeArrowheads="1"/>
          </p:cNvSpPr>
          <p:nvPr/>
        </p:nvSpPr>
        <p:spPr bwMode="auto">
          <a:xfrm>
            <a:off x="4284663" y="371633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</a:p>
        </p:txBody>
      </p:sp>
      <p:sp>
        <p:nvSpPr>
          <p:cNvPr id="1815571" name="Line 19"/>
          <p:cNvSpPr>
            <a:spLocks noChangeShapeType="1"/>
          </p:cNvSpPr>
          <p:nvPr/>
        </p:nvSpPr>
        <p:spPr bwMode="auto">
          <a:xfrm>
            <a:off x="5364163" y="2349500"/>
            <a:ext cx="647700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72" name="Line 20"/>
          <p:cNvSpPr>
            <a:spLocks noChangeShapeType="1"/>
          </p:cNvSpPr>
          <p:nvPr/>
        </p:nvSpPr>
        <p:spPr bwMode="auto">
          <a:xfrm flipH="1">
            <a:off x="5537200" y="3214688"/>
            <a:ext cx="4318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73" name="Line 21"/>
          <p:cNvSpPr>
            <a:spLocks noChangeShapeType="1"/>
          </p:cNvSpPr>
          <p:nvPr/>
        </p:nvSpPr>
        <p:spPr bwMode="auto">
          <a:xfrm flipH="1">
            <a:off x="5033963" y="4005263"/>
            <a:ext cx="5032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74" name="Oval 22"/>
          <p:cNvSpPr>
            <a:spLocks noChangeArrowheads="1"/>
          </p:cNvSpPr>
          <p:nvPr/>
        </p:nvSpPr>
        <p:spPr bwMode="auto">
          <a:xfrm>
            <a:off x="5249863" y="371792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815575" name="Oval 23"/>
          <p:cNvSpPr>
            <a:spLocks noChangeArrowheads="1"/>
          </p:cNvSpPr>
          <p:nvPr/>
        </p:nvSpPr>
        <p:spPr bwMode="auto">
          <a:xfrm>
            <a:off x="4787900" y="45085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15576" name="Line 24"/>
          <p:cNvSpPr>
            <a:spLocks noChangeShapeType="1"/>
          </p:cNvSpPr>
          <p:nvPr/>
        </p:nvSpPr>
        <p:spPr bwMode="auto">
          <a:xfrm>
            <a:off x="5969000" y="3214688"/>
            <a:ext cx="360363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77" name="Oval 25"/>
          <p:cNvSpPr>
            <a:spLocks noChangeArrowheads="1"/>
          </p:cNvSpPr>
          <p:nvPr/>
        </p:nvSpPr>
        <p:spPr bwMode="auto">
          <a:xfrm>
            <a:off x="5681663" y="292735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815578" name="Oval 26"/>
          <p:cNvSpPr>
            <a:spLocks noChangeArrowheads="1"/>
          </p:cNvSpPr>
          <p:nvPr/>
        </p:nvSpPr>
        <p:spPr bwMode="auto">
          <a:xfrm>
            <a:off x="6042025" y="37179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15579" name="Line 27"/>
          <p:cNvSpPr>
            <a:spLocks noChangeShapeType="1"/>
          </p:cNvSpPr>
          <p:nvPr/>
        </p:nvSpPr>
        <p:spPr bwMode="auto">
          <a:xfrm>
            <a:off x="5437188" y="2349500"/>
            <a:ext cx="1727200" cy="7905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80" name="Line 28"/>
          <p:cNvSpPr>
            <a:spLocks noChangeShapeType="1"/>
          </p:cNvSpPr>
          <p:nvPr/>
        </p:nvSpPr>
        <p:spPr bwMode="auto">
          <a:xfrm>
            <a:off x="7164388" y="3284538"/>
            <a:ext cx="714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81" name="Oval 29"/>
          <p:cNvSpPr>
            <a:spLocks noChangeArrowheads="1"/>
          </p:cNvSpPr>
          <p:nvPr/>
        </p:nvSpPr>
        <p:spPr bwMode="auto">
          <a:xfrm>
            <a:off x="6804025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815582" name="Oval 30"/>
          <p:cNvSpPr>
            <a:spLocks noChangeArrowheads="1"/>
          </p:cNvSpPr>
          <p:nvPr/>
        </p:nvSpPr>
        <p:spPr bwMode="auto">
          <a:xfrm>
            <a:off x="6918325" y="37306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815583" name="Line 31"/>
          <p:cNvSpPr>
            <a:spLocks noChangeShapeType="1"/>
          </p:cNvSpPr>
          <p:nvPr/>
        </p:nvSpPr>
        <p:spPr bwMode="auto">
          <a:xfrm>
            <a:off x="5364163" y="2349500"/>
            <a:ext cx="288131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5584" name="Oval 32"/>
          <p:cNvSpPr>
            <a:spLocks noChangeArrowheads="1"/>
          </p:cNvSpPr>
          <p:nvPr/>
        </p:nvSpPr>
        <p:spPr bwMode="auto">
          <a:xfrm>
            <a:off x="507682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</a:p>
        </p:txBody>
      </p:sp>
      <p:sp>
        <p:nvSpPr>
          <p:cNvPr id="1815585" name="Oval 33"/>
          <p:cNvSpPr>
            <a:spLocks noChangeArrowheads="1"/>
          </p:cNvSpPr>
          <p:nvPr/>
        </p:nvSpPr>
        <p:spPr bwMode="auto">
          <a:xfrm>
            <a:off x="7956550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1815587" name="AutoShape 35"/>
          <p:cNvSpPr>
            <a:spLocks noChangeArrowheads="1"/>
          </p:cNvSpPr>
          <p:nvPr/>
        </p:nvSpPr>
        <p:spPr bwMode="auto">
          <a:xfrm>
            <a:off x="395288" y="3860800"/>
            <a:ext cx="1223962" cy="863600"/>
          </a:xfrm>
          <a:prstGeom prst="wedgeEllipseCallout">
            <a:avLst>
              <a:gd name="adj1" fmla="val 45718"/>
              <a:gd name="adj2" fmla="val 34560"/>
            </a:avLst>
          </a:prstGeom>
          <a:gradFill rotWithShape="1">
            <a:gsLst>
              <a:gs pos="0">
                <a:srgbClr val="FFFF66"/>
              </a:gs>
              <a:gs pos="100000">
                <a:srgbClr val="FFFF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加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8</a:t>
            </a:r>
            <a:endParaRPr lang="en-US" altLang="zh-TW" sz="28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815588" name="AutoShape 36"/>
          <p:cNvSpPr>
            <a:spLocks noChangeArrowheads="1"/>
          </p:cNvSpPr>
          <p:nvPr/>
        </p:nvSpPr>
        <p:spPr bwMode="auto">
          <a:xfrm>
            <a:off x="4067175" y="2781300"/>
            <a:ext cx="1427162" cy="863600"/>
          </a:xfrm>
          <a:prstGeom prst="wedgeEllipseCallout">
            <a:avLst>
              <a:gd name="adj1" fmla="val -18352"/>
              <a:gd name="adj2" fmla="val 54597"/>
            </a:avLst>
          </a:prstGeom>
          <a:gradFill rotWithShape="1">
            <a:gsLst>
              <a:gs pos="0">
                <a:srgbClr val="FFFF66"/>
              </a:gs>
              <a:gs pos="100000">
                <a:srgbClr val="FFFF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加</a:t>
            </a:r>
            <a:r>
              <a:rPr lang="en-US" altLang="zh-TW" sz="28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493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A34E8-5150-45CD-8614-8E4ED0C852AF}" type="slidenum">
              <a:rPr lang="zh-TW" altLang="en-US"/>
              <a:pPr/>
              <a:t>95</a:t>
            </a:fld>
            <a:endParaRPr lang="en-US" altLang="zh-TW"/>
          </a:p>
        </p:txBody>
      </p:sp>
      <p:sp>
        <p:nvSpPr>
          <p:cNvPr id="1816578" name="Line 2"/>
          <p:cNvSpPr>
            <a:spLocks noChangeShapeType="1"/>
          </p:cNvSpPr>
          <p:nvPr/>
        </p:nvSpPr>
        <p:spPr bwMode="auto">
          <a:xfrm flipV="1">
            <a:off x="3348038" y="2349500"/>
            <a:ext cx="1944687" cy="86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79" name="Line 3"/>
          <p:cNvSpPr>
            <a:spLocks noChangeShapeType="1"/>
          </p:cNvSpPr>
          <p:nvPr/>
        </p:nvSpPr>
        <p:spPr bwMode="auto">
          <a:xfrm flipH="1">
            <a:off x="2339975" y="3211513"/>
            <a:ext cx="1008063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81" name="Line 5"/>
          <p:cNvSpPr>
            <a:spLocks noChangeShapeType="1"/>
          </p:cNvSpPr>
          <p:nvPr/>
        </p:nvSpPr>
        <p:spPr bwMode="auto">
          <a:xfrm flipH="1">
            <a:off x="684213" y="2349500"/>
            <a:ext cx="503237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</a:t>
            </a:r>
          </a:p>
        </p:txBody>
      </p:sp>
      <p:sp>
        <p:nvSpPr>
          <p:cNvPr id="1816583" name="Oval 7"/>
          <p:cNvSpPr>
            <a:spLocks noChangeArrowheads="1"/>
          </p:cNvSpPr>
          <p:nvPr/>
        </p:nvSpPr>
        <p:spPr bwMode="auto">
          <a:xfrm>
            <a:off x="900113" y="2062163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1816584" name="Oval 8"/>
          <p:cNvSpPr>
            <a:spLocks noChangeArrowheads="1"/>
          </p:cNvSpPr>
          <p:nvPr/>
        </p:nvSpPr>
        <p:spPr bwMode="auto">
          <a:xfrm>
            <a:off x="438150" y="285273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16585" name="Line 9"/>
          <p:cNvSpPr>
            <a:spLocks noChangeShapeType="1"/>
          </p:cNvSpPr>
          <p:nvPr/>
        </p:nvSpPr>
        <p:spPr bwMode="auto">
          <a:xfrm>
            <a:off x="2297113" y="4006850"/>
            <a:ext cx="360362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86" name="Oval 10"/>
          <p:cNvSpPr>
            <a:spLocks noChangeArrowheads="1"/>
          </p:cNvSpPr>
          <p:nvPr/>
        </p:nvSpPr>
        <p:spPr bwMode="auto">
          <a:xfrm>
            <a:off x="2009775" y="3719513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816587" name="Oval 11"/>
          <p:cNvSpPr>
            <a:spLocks noChangeArrowheads="1"/>
          </p:cNvSpPr>
          <p:nvPr/>
        </p:nvSpPr>
        <p:spPr bwMode="auto">
          <a:xfrm>
            <a:off x="2370138" y="451008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16588" name="Line 12"/>
          <p:cNvSpPr>
            <a:spLocks noChangeShapeType="1"/>
          </p:cNvSpPr>
          <p:nvPr/>
        </p:nvSpPr>
        <p:spPr bwMode="auto">
          <a:xfrm>
            <a:off x="3421063" y="3211513"/>
            <a:ext cx="71437" cy="7207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89" name="Line 13"/>
          <p:cNvSpPr>
            <a:spLocks noChangeShapeType="1"/>
          </p:cNvSpPr>
          <p:nvPr/>
        </p:nvSpPr>
        <p:spPr bwMode="auto">
          <a:xfrm>
            <a:off x="3492500" y="4076700"/>
            <a:ext cx="71438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90" name="Oval 14"/>
          <p:cNvSpPr>
            <a:spLocks noChangeArrowheads="1"/>
          </p:cNvSpPr>
          <p:nvPr/>
        </p:nvSpPr>
        <p:spPr bwMode="auto">
          <a:xfrm>
            <a:off x="3132138" y="371633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816591" name="Oval 15"/>
          <p:cNvSpPr>
            <a:spLocks noChangeArrowheads="1"/>
          </p:cNvSpPr>
          <p:nvPr/>
        </p:nvSpPr>
        <p:spPr bwMode="auto">
          <a:xfrm>
            <a:off x="3246438" y="452278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816593" name="Oval 17"/>
          <p:cNvSpPr>
            <a:spLocks noChangeArrowheads="1"/>
          </p:cNvSpPr>
          <p:nvPr/>
        </p:nvSpPr>
        <p:spPr bwMode="auto">
          <a:xfrm>
            <a:off x="3060700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1816594" name="Oval 18"/>
          <p:cNvSpPr>
            <a:spLocks noChangeArrowheads="1"/>
          </p:cNvSpPr>
          <p:nvPr/>
        </p:nvSpPr>
        <p:spPr bwMode="auto">
          <a:xfrm>
            <a:off x="1979613" y="20605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1816595" name="Line 19"/>
          <p:cNvSpPr>
            <a:spLocks noChangeShapeType="1"/>
          </p:cNvSpPr>
          <p:nvPr/>
        </p:nvSpPr>
        <p:spPr bwMode="auto">
          <a:xfrm>
            <a:off x="5364163" y="2349500"/>
            <a:ext cx="647700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96" name="Line 20"/>
          <p:cNvSpPr>
            <a:spLocks noChangeShapeType="1"/>
          </p:cNvSpPr>
          <p:nvPr/>
        </p:nvSpPr>
        <p:spPr bwMode="auto">
          <a:xfrm flipH="1">
            <a:off x="5537200" y="3214688"/>
            <a:ext cx="4318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97" name="Line 21"/>
          <p:cNvSpPr>
            <a:spLocks noChangeShapeType="1"/>
          </p:cNvSpPr>
          <p:nvPr/>
        </p:nvSpPr>
        <p:spPr bwMode="auto">
          <a:xfrm flipH="1">
            <a:off x="5033963" y="4005263"/>
            <a:ext cx="5032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598" name="Oval 22"/>
          <p:cNvSpPr>
            <a:spLocks noChangeArrowheads="1"/>
          </p:cNvSpPr>
          <p:nvPr/>
        </p:nvSpPr>
        <p:spPr bwMode="auto">
          <a:xfrm>
            <a:off x="5249863" y="371792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816599" name="Oval 23"/>
          <p:cNvSpPr>
            <a:spLocks noChangeArrowheads="1"/>
          </p:cNvSpPr>
          <p:nvPr/>
        </p:nvSpPr>
        <p:spPr bwMode="auto">
          <a:xfrm>
            <a:off x="4787900" y="45085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16600" name="Line 24"/>
          <p:cNvSpPr>
            <a:spLocks noChangeShapeType="1"/>
          </p:cNvSpPr>
          <p:nvPr/>
        </p:nvSpPr>
        <p:spPr bwMode="auto">
          <a:xfrm>
            <a:off x="5969000" y="3214688"/>
            <a:ext cx="360363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601" name="Oval 25"/>
          <p:cNvSpPr>
            <a:spLocks noChangeArrowheads="1"/>
          </p:cNvSpPr>
          <p:nvPr/>
        </p:nvSpPr>
        <p:spPr bwMode="auto">
          <a:xfrm>
            <a:off x="5681663" y="292735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816602" name="Oval 26"/>
          <p:cNvSpPr>
            <a:spLocks noChangeArrowheads="1"/>
          </p:cNvSpPr>
          <p:nvPr/>
        </p:nvSpPr>
        <p:spPr bwMode="auto">
          <a:xfrm>
            <a:off x="6042025" y="37179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16603" name="Line 27"/>
          <p:cNvSpPr>
            <a:spLocks noChangeShapeType="1"/>
          </p:cNvSpPr>
          <p:nvPr/>
        </p:nvSpPr>
        <p:spPr bwMode="auto">
          <a:xfrm>
            <a:off x="5437188" y="2349500"/>
            <a:ext cx="1727200" cy="7905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604" name="Line 28"/>
          <p:cNvSpPr>
            <a:spLocks noChangeShapeType="1"/>
          </p:cNvSpPr>
          <p:nvPr/>
        </p:nvSpPr>
        <p:spPr bwMode="auto">
          <a:xfrm>
            <a:off x="7164388" y="3284538"/>
            <a:ext cx="714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605" name="Oval 29"/>
          <p:cNvSpPr>
            <a:spLocks noChangeArrowheads="1"/>
          </p:cNvSpPr>
          <p:nvPr/>
        </p:nvSpPr>
        <p:spPr bwMode="auto">
          <a:xfrm>
            <a:off x="6804025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816606" name="Oval 30"/>
          <p:cNvSpPr>
            <a:spLocks noChangeArrowheads="1"/>
          </p:cNvSpPr>
          <p:nvPr/>
        </p:nvSpPr>
        <p:spPr bwMode="auto">
          <a:xfrm>
            <a:off x="6918325" y="37306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816607" name="Line 31"/>
          <p:cNvSpPr>
            <a:spLocks noChangeShapeType="1"/>
          </p:cNvSpPr>
          <p:nvPr/>
        </p:nvSpPr>
        <p:spPr bwMode="auto">
          <a:xfrm>
            <a:off x="5364163" y="2349500"/>
            <a:ext cx="288131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6608" name="Oval 32"/>
          <p:cNvSpPr>
            <a:spLocks noChangeArrowheads="1"/>
          </p:cNvSpPr>
          <p:nvPr/>
        </p:nvSpPr>
        <p:spPr bwMode="auto">
          <a:xfrm>
            <a:off x="507682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</a:p>
        </p:txBody>
      </p:sp>
      <p:sp>
        <p:nvSpPr>
          <p:cNvPr id="1816609" name="Oval 33"/>
          <p:cNvSpPr>
            <a:spLocks noChangeArrowheads="1"/>
          </p:cNvSpPr>
          <p:nvPr/>
        </p:nvSpPr>
        <p:spPr bwMode="auto">
          <a:xfrm>
            <a:off x="7956550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1816612" name="Oval 36"/>
          <p:cNvSpPr>
            <a:spLocks noChangeArrowheads="1"/>
          </p:cNvSpPr>
          <p:nvPr/>
        </p:nvSpPr>
        <p:spPr bwMode="auto">
          <a:xfrm>
            <a:off x="2944813" y="2824163"/>
            <a:ext cx="792162" cy="792162"/>
          </a:xfrm>
          <a:prstGeom prst="ellipse">
            <a:avLst/>
          </a:prstGeom>
          <a:noFill/>
          <a:ln w="762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6613" name="Oval 37"/>
          <p:cNvSpPr>
            <a:spLocks noChangeArrowheads="1"/>
          </p:cNvSpPr>
          <p:nvPr/>
        </p:nvSpPr>
        <p:spPr bwMode="auto">
          <a:xfrm>
            <a:off x="1893888" y="3616325"/>
            <a:ext cx="792162" cy="792163"/>
          </a:xfrm>
          <a:prstGeom prst="ellipse">
            <a:avLst/>
          </a:prstGeom>
          <a:noFill/>
          <a:ln w="762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16614" name="AutoShape 38"/>
          <p:cNvSpPr>
            <a:spLocks noChangeArrowheads="1"/>
          </p:cNvSpPr>
          <p:nvPr/>
        </p:nvSpPr>
        <p:spPr bwMode="auto">
          <a:xfrm>
            <a:off x="684214" y="4581525"/>
            <a:ext cx="1511300" cy="863600"/>
          </a:xfrm>
          <a:prstGeom prst="wedgeEllipseCallout">
            <a:avLst>
              <a:gd name="adj1" fmla="val 58819"/>
              <a:gd name="adj2" fmla="val -17648"/>
            </a:avLst>
          </a:prstGeom>
          <a:gradFill rotWithShape="1">
            <a:gsLst>
              <a:gs pos="0">
                <a:srgbClr val="FFFF66"/>
              </a:gs>
              <a:gs pos="100000">
                <a:srgbClr val="FFFF66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sz="28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加</a:t>
            </a:r>
            <a:r>
              <a:rPr lang="en-US" altLang="zh-TW" sz="280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998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CE2F9-9D49-43FD-A6FD-34EE800319F2}" type="slidenum">
              <a:rPr lang="zh-TW" altLang="en-US"/>
              <a:pPr/>
              <a:t>96</a:t>
            </a:fld>
            <a:endParaRPr lang="en-US" altLang="zh-TW"/>
          </a:p>
        </p:txBody>
      </p:sp>
      <p:sp>
        <p:nvSpPr>
          <p:cNvPr id="1818626" name="Line 2"/>
          <p:cNvSpPr>
            <a:spLocks noChangeShapeType="1"/>
          </p:cNvSpPr>
          <p:nvPr/>
        </p:nvSpPr>
        <p:spPr bwMode="auto">
          <a:xfrm flipH="1">
            <a:off x="425450" y="2349500"/>
            <a:ext cx="503238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</a:t>
            </a:r>
          </a:p>
        </p:txBody>
      </p:sp>
      <p:sp>
        <p:nvSpPr>
          <p:cNvPr id="1818628" name="Oval 4"/>
          <p:cNvSpPr>
            <a:spLocks noChangeArrowheads="1"/>
          </p:cNvSpPr>
          <p:nvPr/>
        </p:nvSpPr>
        <p:spPr bwMode="auto">
          <a:xfrm>
            <a:off x="641350" y="2062163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1818629" name="Oval 5"/>
          <p:cNvSpPr>
            <a:spLocks noChangeArrowheads="1"/>
          </p:cNvSpPr>
          <p:nvPr/>
        </p:nvSpPr>
        <p:spPr bwMode="auto">
          <a:xfrm>
            <a:off x="179388" y="2852738"/>
            <a:ext cx="576262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18630" name="Oval 6"/>
          <p:cNvSpPr>
            <a:spLocks noChangeArrowheads="1"/>
          </p:cNvSpPr>
          <p:nvPr/>
        </p:nvSpPr>
        <p:spPr bwMode="auto">
          <a:xfrm>
            <a:off x="320357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818631" name="Oval 7"/>
          <p:cNvSpPr>
            <a:spLocks noChangeArrowheads="1"/>
          </p:cNvSpPr>
          <p:nvPr/>
        </p:nvSpPr>
        <p:spPr bwMode="auto">
          <a:xfrm>
            <a:off x="233997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1818632" name="Line 8"/>
          <p:cNvSpPr>
            <a:spLocks noChangeShapeType="1"/>
          </p:cNvSpPr>
          <p:nvPr/>
        </p:nvSpPr>
        <p:spPr bwMode="auto">
          <a:xfrm>
            <a:off x="4457700" y="2347913"/>
            <a:ext cx="71438" cy="7207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33" name="Line 9"/>
          <p:cNvSpPr>
            <a:spLocks noChangeShapeType="1"/>
          </p:cNvSpPr>
          <p:nvPr/>
        </p:nvSpPr>
        <p:spPr bwMode="auto">
          <a:xfrm>
            <a:off x="4529138" y="3213100"/>
            <a:ext cx="71437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34" name="Oval 10"/>
          <p:cNvSpPr>
            <a:spLocks noChangeArrowheads="1"/>
          </p:cNvSpPr>
          <p:nvPr/>
        </p:nvSpPr>
        <p:spPr bwMode="auto">
          <a:xfrm>
            <a:off x="4168775" y="285273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818635" name="Oval 11"/>
          <p:cNvSpPr>
            <a:spLocks noChangeArrowheads="1"/>
          </p:cNvSpPr>
          <p:nvPr/>
        </p:nvSpPr>
        <p:spPr bwMode="auto">
          <a:xfrm>
            <a:off x="4283075" y="3659188"/>
            <a:ext cx="576263" cy="5762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818636" name="Oval 12"/>
          <p:cNvSpPr>
            <a:spLocks noChangeArrowheads="1"/>
          </p:cNvSpPr>
          <p:nvPr/>
        </p:nvSpPr>
        <p:spPr bwMode="auto">
          <a:xfrm>
            <a:off x="4097338" y="206057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</a:p>
        </p:txBody>
      </p:sp>
      <p:sp>
        <p:nvSpPr>
          <p:cNvPr id="1818637" name="Oval 13"/>
          <p:cNvSpPr>
            <a:spLocks noChangeArrowheads="1"/>
          </p:cNvSpPr>
          <p:nvPr/>
        </p:nvSpPr>
        <p:spPr bwMode="auto">
          <a:xfrm>
            <a:off x="1403350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1818638" name="Line 14"/>
          <p:cNvSpPr>
            <a:spLocks noChangeShapeType="1"/>
          </p:cNvSpPr>
          <p:nvPr/>
        </p:nvSpPr>
        <p:spPr bwMode="auto">
          <a:xfrm>
            <a:off x="5364163" y="2349500"/>
            <a:ext cx="647700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39" name="Line 15"/>
          <p:cNvSpPr>
            <a:spLocks noChangeShapeType="1"/>
          </p:cNvSpPr>
          <p:nvPr/>
        </p:nvSpPr>
        <p:spPr bwMode="auto">
          <a:xfrm flipH="1">
            <a:off x="5537200" y="3214688"/>
            <a:ext cx="4318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40" name="Line 16"/>
          <p:cNvSpPr>
            <a:spLocks noChangeShapeType="1"/>
          </p:cNvSpPr>
          <p:nvPr/>
        </p:nvSpPr>
        <p:spPr bwMode="auto">
          <a:xfrm flipH="1">
            <a:off x="5033963" y="4005263"/>
            <a:ext cx="5032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41" name="Oval 17"/>
          <p:cNvSpPr>
            <a:spLocks noChangeArrowheads="1"/>
          </p:cNvSpPr>
          <p:nvPr/>
        </p:nvSpPr>
        <p:spPr bwMode="auto">
          <a:xfrm>
            <a:off x="5249863" y="3717925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818642" name="Oval 18"/>
          <p:cNvSpPr>
            <a:spLocks noChangeArrowheads="1"/>
          </p:cNvSpPr>
          <p:nvPr/>
        </p:nvSpPr>
        <p:spPr bwMode="auto">
          <a:xfrm>
            <a:off x="4787900" y="4508500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18643" name="Line 19"/>
          <p:cNvSpPr>
            <a:spLocks noChangeShapeType="1"/>
          </p:cNvSpPr>
          <p:nvPr/>
        </p:nvSpPr>
        <p:spPr bwMode="auto">
          <a:xfrm>
            <a:off x="5969000" y="3214688"/>
            <a:ext cx="360363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44" name="Oval 20"/>
          <p:cNvSpPr>
            <a:spLocks noChangeArrowheads="1"/>
          </p:cNvSpPr>
          <p:nvPr/>
        </p:nvSpPr>
        <p:spPr bwMode="auto">
          <a:xfrm>
            <a:off x="5681663" y="2927350"/>
            <a:ext cx="576262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818645" name="Oval 21"/>
          <p:cNvSpPr>
            <a:spLocks noChangeArrowheads="1"/>
          </p:cNvSpPr>
          <p:nvPr/>
        </p:nvSpPr>
        <p:spPr bwMode="auto">
          <a:xfrm>
            <a:off x="6042025" y="37179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818646" name="Line 22"/>
          <p:cNvSpPr>
            <a:spLocks noChangeShapeType="1"/>
          </p:cNvSpPr>
          <p:nvPr/>
        </p:nvSpPr>
        <p:spPr bwMode="auto">
          <a:xfrm>
            <a:off x="5437188" y="2349500"/>
            <a:ext cx="1727200" cy="7905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47" name="Line 23"/>
          <p:cNvSpPr>
            <a:spLocks noChangeShapeType="1"/>
          </p:cNvSpPr>
          <p:nvPr/>
        </p:nvSpPr>
        <p:spPr bwMode="auto">
          <a:xfrm>
            <a:off x="7164388" y="3284538"/>
            <a:ext cx="71437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48" name="Oval 24"/>
          <p:cNvSpPr>
            <a:spLocks noChangeArrowheads="1"/>
          </p:cNvSpPr>
          <p:nvPr/>
        </p:nvSpPr>
        <p:spPr bwMode="auto">
          <a:xfrm>
            <a:off x="6804025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818649" name="Oval 25"/>
          <p:cNvSpPr>
            <a:spLocks noChangeArrowheads="1"/>
          </p:cNvSpPr>
          <p:nvPr/>
        </p:nvSpPr>
        <p:spPr bwMode="auto">
          <a:xfrm>
            <a:off x="6918325" y="373062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818650" name="Line 26"/>
          <p:cNvSpPr>
            <a:spLocks noChangeShapeType="1"/>
          </p:cNvSpPr>
          <p:nvPr/>
        </p:nvSpPr>
        <p:spPr bwMode="auto">
          <a:xfrm>
            <a:off x="5364163" y="2349500"/>
            <a:ext cx="288131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18651" name="Oval 27"/>
          <p:cNvSpPr>
            <a:spLocks noChangeArrowheads="1"/>
          </p:cNvSpPr>
          <p:nvPr/>
        </p:nvSpPr>
        <p:spPr bwMode="auto">
          <a:xfrm>
            <a:off x="5076825" y="20605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</a:p>
        </p:txBody>
      </p:sp>
      <p:sp>
        <p:nvSpPr>
          <p:cNvPr id="1818652" name="Oval 28"/>
          <p:cNvSpPr>
            <a:spLocks noChangeArrowheads="1"/>
          </p:cNvSpPr>
          <p:nvPr/>
        </p:nvSpPr>
        <p:spPr bwMode="auto">
          <a:xfrm>
            <a:off x="7956550" y="2924175"/>
            <a:ext cx="576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30" name="Oval 36"/>
          <p:cNvSpPr>
            <a:spLocks noChangeArrowheads="1"/>
          </p:cNvSpPr>
          <p:nvPr/>
        </p:nvSpPr>
        <p:spPr bwMode="auto">
          <a:xfrm>
            <a:off x="4960938" y="1950244"/>
            <a:ext cx="792162" cy="792162"/>
          </a:xfrm>
          <a:prstGeom prst="ellipse">
            <a:avLst/>
          </a:prstGeom>
          <a:noFill/>
          <a:ln w="762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2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9AE6-B8D6-42B3-B341-92B9EA330E29}" type="slidenum">
              <a:rPr lang="zh-TW" altLang="en-US"/>
              <a:pPr/>
              <a:t>97</a:t>
            </a:fld>
            <a:endParaRPr lang="en-US" altLang="zh-TW"/>
          </a:p>
        </p:txBody>
      </p:sp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Increase(</a:t>
            </a:r>
            <a:r>
              <a:rPr lang="en-US" altLang="zh-TW" i="1" dirty="0" smtClean="0"/>
              <a:t>Q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i="1" dirty="0" smtClean="0"/>
              <a:t>x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的時間</a:t>
            </a:r>
            <a:endParaRPr lang="en-US" altLang="zh-TW" dirty="0"/>
          </a:p>
        </p:txBody>
      </p:sp>
      <p:sp>
        <p:nvSpPr>
          <p:cNvPr id="1833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76872"/>
            <a:ext cx="8229600" cy="4047728"/>
          </a:xfrm>
        </p:spPr>
        <p:txBody>
          <a:bodyPr/>
          <a:lstStyle/>
          <a:p>
            <a:r>
              <a:rPr lang="en-US" altLang="zh-TW" dirty="0"/>
              <a:t>Actual cost: </a:t>
            </a:r>
            <a:endParaRPr lang="en-US" altLang="zh-TW" dirty="0" smtClean="0"/>
          </a:p>
          <a:p>
            <a:pPr lvl="1"/>
            <a:r>
              <a:rPr lang="en-US" altLang="zh-TW" i="1" dirty="0" smtClean="0"/>
              <a:t>O</a:t>
            </a:r>
            <a:r>
              <a:rPr lang="en-US" altLang="zh-TW" dirty="0" smtClean="0"/>
              <a:t>(1 </a:t>
            </a:r>
            <a:r>
              <a:rPr lang="en-US" altLang="zh-TW" dirty="0"/>
              <a:t>+ </a:t>
            </a:r>
            <a:r>
              <a:rPr lang="zh-TW" altLang="en-US" dirty="0"/>
              <a:t>這次生了幾棵新樹</a:t>
            </a:r>
            <a:r>
              <a:rPr lang="en-US" altLang="zh-TW" dirty="0"/>
              <a:t>)</a:t>
            </a:r>
          </a:p>
          <a:p>
            <a:r>
              <a:rPr lang="en-US" altLang="zh-TW" dirty="0" smtClean="0"/>
              <a:t>Amortized cost: </a:t>
            </a:r>
          </a:p>
          <a:p>
            <a:pPr lvl="1"/>
            <a:r>
              <a:rPr lang="zh-TW" altLang="en-US" dirty="0" smtClean="0"/>
              <a:t>每</a:t>
            </a:r>
            <a:r>
              <a:rPr lang="zh-TW" altLang="en-US" dirty="0"/>
              <a:t>回某個</a:t>
            </a:r>
            <a:r>
              <a:rPr lang="en-US" altLang="zh-TW" dirty="0" smtClean="0"/>
              <a:t>parent</a:t>
            </a:r>
            <a:r>
              <a:rPr lang="zh-TW" altLang="en-US" dirty="0" smtClean="0"/>
              <a:t>被拿走第一個</a:t>
            </a:r>
            <a:r>
              <a:rPr lang="zh-TW" altLang="en-US" dirty="0"/>
              <a:t>孩子的時候後，那時順便放一塊錢在</a:t>
            </a:r>
            <a:r>
              <a:rPr lang="zh-TW" altLang="en-US" dirty="0" smtClean="0"/>
              <a:t>這個受傷的</a:t>
            </a:r>
            <a:r>
              <a:rPr lang="en-US" altLang="zh-TW" dirty="0" smtClean="0"/>
              <a:t>parent</a:t>
            </a:r>
            <a:r>
              <a:rPr lang="zh-TW" altLang="en-US" dirty="0" smtClean="0"/>
              <a:t>身上</a:t>
            </a:r>
            <a:r>
              <a:rPr lang="zh-TW" altLang="en-US" dirty="0"/>
              <a:t>，則以後因為</a:t>
            </a:r>
            <a:r>
              <a:rPr lang="en-US" altLang="zh-TW" dirty="0" smtClean="0"/>
              <a:t>increase</a:t>
            </a:r>
            <a:r>
              <a:rPr lang="zh-TW" altLang="en-US" dirty="0" smtClean="0"/>
              <a:t>而</a:t>
            </a:r>
            <a:r>
              <a:rPr lang="zh-TW" altLang="en-US" dirty="0"/>
              <a:t>產生新樹的</a:t>
            </a:r>
            <a:r>
              <a:rPr lang="en-US" altLang="zh-TW" dirty="0"/>
              <a:t>cost</a:t>
            </a:r>
            <a:r>
              <a:rPr lang="zh-TW" altLang="en-US" dirty="0"/>
              <a:t>就可以被付掉。因此</a:t>
            </a:r>
            <a:r>
              <a:rPr lang="en-US" altLang="zh-TW" dirty="0"/>
              <a:t>amortized </a:t>
            </a:r>
            <a:r>
              <a:rPr lang="en-US" altLang="zh-TW" dirty="0" smtClean="0"/>
              <a:t>time</a:t>
            </a:r>
            <a:r>
              <a:rPr lang="zh-TW" altLang="en-US" dirty="0" smtClean="0"/>
              <a:t>只有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(1</a:t>
            </a:r>
            <a:r>
              <a:rPr lang="en-US" altLang="zh-TW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679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7813C-AAF0-4FF1-8753-280514DB451A}" type="slidenum">
              <a:rPr lang="zh-TW" altLang="en-US"/>
              <a:pPr/>
              <a:t>98</a:t>
            </a:fld>
            <a:endParaRPr lang="en-US" altLang="zh-TW"/>
          </a:p>
        </p:txBody>
      </p:sp>
      <p:sp>
        <p:nvSpPr>
          <p:cNvPr id="181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Delete_max</a:t>
            </a:r>
            <a:r>
              <a:rPr lang="en-US" altLang="zh-TW" dirty="0"/>
              <a:t>(</a:t>
            </a:r>
            <a:r>
              <a:rPr lang="en-US" altLang="zh-TW" i="1" dirty="0"/>
              <a:t>Q</a:t>
            </a:r>
            <a:r>
              <a:rPr lang="en-US" altLang="zh-TW" dirty="0"/>
              <a:t>)</a:t>
            </a:r>
          </a:p>
        </p:txBody>
      </p:sp>
      <p:sp>
        <p:nvSpPr>
          <p:cNvPr id="1813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348880"/>
            <a:ext cx="8229600" cy="3975720"/>
          </a:xfrm>
        </p:spPr>
        <p:txBody>
          <a:bodyPr/>
          <a:lstStyle/>
          <a:p>
            <a:r>
              <a:rPr lang="zh-TW" altLang="en-US" sz="2800" dirty="0"/>
              <a:t>將</a:t>
            </a:r>
            <a:r>
              <a:rPr lang="en-US" altLang="zh-TW" sz="2800" dirty="0"/>
              <a:t>maximum</a:t>
            </a:r>
            <a:r>
              <a:rPr lang="zh-TW" altLang="en-US" sz="2800" dirty="0"/>
              <a:t>所在的</a:t>
            </a:r>
            <a:r>
              <a:rPr lang="en-US" altLang="zh-TW" sz="2800" dirty="0"/>
              <a:t>tree root</a:t>
            </a:r>
            <a:r>
              <a:rPr lang="zh-TW" altLang="en-US" sz="2800" dirty="0"/>
              <a:t>砍掉，把所有該</a:t>
            </a:r>
            <a:r>
              <a:rPr lang="en-US" altLang="zh-TW" sz="2800" dirty="0"/>
              <a:t>root</a:t>
            </a:r>
            <a:r>
              <a:rPr lang="zh-TW" altLang="en-US" sz="2800" dirty="0"/>
              <a:t>的子樹當成新樹。</a:t>
            </a:r>
          </a:p>
          <a:p>
            <a:r>
              <a:rPr lang="zh-TW" altLang="en-US" sz="2800" dirty="0"/>
              <a:t>然後開始進行</a:t>
            </a:r>
            <a:r>
              <a:rPr lang="zh-TW" altLang="en-US" sz="2800" dirty="0" smtClean="0">
                <a:solidFill>
                  <a:srgbClr val="FF0000"/>
                </a:solidFill>
              </a:rPr>
              <a:t>整理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O(</a:t>
            </a:r>
            <a:r>
              <a:rPr lang="en-US" altLang="zh-TW" sz="2800" i="1" dirty="0" smtClean="0"/>
              <a:t>b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+</a:t>
            </a:r>
            <a:r>
              <a:rPr lang="zh-TW" altLang="en-US" sz="2800" dirty="0"/>
              <a:t> </a:t>
            </a:r>
            <a:r>
              <a:rPr lang="en-US" altLang="zh-TW" sz="2800" dirty="0"/>
              <a:t>log </a:t>
            </a:r>
            <a:r>
              <a:rPr lang="en-US" altLang="zh-TW" sz="2800" i="1" dirty="0"/>
              <a:t>n</a:t>
            </a:r>
            <a:r>
              <a:rPr lang="en-US" altLang="zh-TW" sz="2800" dirty="0" smtClean="0"/>
              <a:t>) time</a:t>
            </a:r>
            <a:endParaRPr lang="zh-TW" altLang="en-US" sz="2800" dirty="0"/>
          </a:p>
          <a:p>
            <a:pPr lvl="1"/>
            <a:r>
              <a:rPr lang="zh-TW" altLang="en-US" sz="2400" dirty="0"/>
              <a:t>先將</a:t>
            </a:r>
            <a:r>
              <a:rPr lang="zh-TW" altLang="en-US" sz="2400" dirty="0" smtClean="0"/>
              <a:t>所有</a:t>
            </a:r>
            <a:r>
              <a:rPr lang="en-US" altLang="zh-TW" sz="2400" i="1" dirty="0" smtClean="0"/>
              <a:t>b</a:t>
            </a:r>
            <a:r>
              <a:rPr lang="zh-TW" altLang="en-US" sz="2400" dirty="0" smtClean="0"/>
              <a:t>棵</a:t>
            </a:r>
            <a:r>
              <a:rPr lang="en-US" altLang="zh-TW" sz="2400" dirty="0" err="1" smtClean="0"/>
              <a:t>heapified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trees</a:t>
            </a:r>
            <a:r>
              <a:rPr lang="zh-TW" altLang="en-US" sz="2400" dirty="0"/>
              <a:t>按照其樹根的</a:t>
            </a:r>
            <a:r>
              <a:rPr lang="en-US" altLang="zh-TW" sz="2400" dirty="0" smtClean="0"/>
              <a:t>degree</a:t>
            </a:r>
            <a:r>
              <a:rPr lang="zh-TW" altLang="en-US" sz="2400" dirty="0" smtClean="0"/>
              <a:t>排</a:t>
            </a:r>
            <a:r>
              <a:rPr lang="zh-TW" altLang="en-US" sz="2400" dirty="0"/>
              <a:t>好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然後</a:t>
            </a:r>
            <a:r>
              <a:rPr lang="zh-TW" altLang="en-US" sz="2400" dirty="0"/>
              <a:t>將樹根</a:t>
            </a:r>
            <a:r>
              <a:rPr lang="en-US" altLang="zh-TW" sz="2400" dirty="0"/>
              <a:t>degree</a:t>
            </a:r>
            <a:r>
              <a:rPr lang="zh-TW" altLang="en-US" sz="2400" dirty="0"/>
              <a:t>相同的兩棵樹併在一起。直到任兩棵樹其樹根的</a:t>
            </a:r>
            <a:r>
              <a:rPr lang="en-US" altLang="zh-TW" sz="2400" dirty="0" smtClean="0"/>
              <a:t>degrees</a:t>
            </a:r>
            <a:r>
              <a:rPr lang="zh-TW" altLang="en-US" sz="2400" dirty="0" smtClean="0"/>
              <a:t>均</a:t>
            </a:r>
            <a:r>
              <a:rPr lang="zh-TW" altLang="en-US" sz="2400" dirty="0"/>
              <a:t>不同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dirty="0" smtClean="0"/>
              <a:t>那個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(log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是根據稍後證明的定理一</a:t>
            </a:r>
            <a:r>
              <a:rPr lang="en-US" altLang="zh-TW" dirty="0" smtClean="0"/>
              <a:t> (</a:t>
            </a:r>
            <a:r>
              <a:rPr lang="zh-TW" altLang="en-US" dirty="0" smtClean="0"/>
              <a:t>這也是為什麼叫做</a:t>
            </a:r>
            <a:r>
              <a:rPr lang="en-US" altLang="zh-TW" dirty="0" smtClean="0"/>
              <a:t>Fibonacci heap</a:t>
            </a:r>
            <a:r>
              <a:rPr lang="zh-TW" altLang="en-US" dirty="0" smtClean="0"/>
              <a:t>的原因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82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7255-79C2-407E-8FBD-8CD5E96DEC5F}" type="slidenum">
              <a:rPr lang="zh-TW" altLang="en-US"/>
              <a:pPr/>
              <a:t>99</a:t>
            </a:fld>
            <a:endParaRPr lang="en-US" altLang="zh-TW"/>
          </a:p>
        </p:txBody>
      </p:sp>
      <p:sp>
        <p:nvSpPr>
          <p:cNvPr id="181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定理一</a:t>
            </a:r>
            <a:endParaRPr lang="zh-TW" altLang="en-US"/>
          </a:p>
        </p:txBody>
      </p:sp>
      <p:sp>
        <p:nvSpPr>
          <p:cNvPr id="1814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77616"/>
            <a:ext cx="8229600" cy="426375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Theorem 1 :</a:t>
            </a:r>
            <a:r>
              <a:rPr lang="zh-TW" altLang="en-US" dirty="0" smtClean="0"/>
              <a:t> 整理完之後的</a:t>
            </a:r>
            <a:r>
              <a:rPr lang="en-US" altLang="zh-TW" dirty="0" smtClean="0"/>
              <a:t>collection of </a:t>
            </a:r>
            <a:r>
              <a:rPr lang="en-US" altLang="zh-TW" dirty="0" err="1" smtClean="0"/>
              <a:t>heapified</a:t>
            </a:r>
            <a:r>
              <a:rPr lang="en-US" altLang="zh-TW" dirty="0" smtClean="0"/>
              <a:t> trees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 overall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nodes</a:t>
            </a:r>
            <a:r>
              <a:rPr lang="zh-TW" altLang="en-US" dirty="0" smtClean="0"/>
              <a:t>只有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(log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棵</a:t>
            </a:r>
            <a:r>
              <a:rPr lang="en-US" altLang="zh-TW" dirty="0" err="1" smtClean="0"/>
              <a:t>heapified</a:t>
            </a:r>
            <a:r>
              <a:rPr lang="en-US" altLang="zh-TW" dirty="0" smtClean="0"/>
              <a:t> trees</a:t>
            </a:r>
            <a:r>
              <a:rPr lang="zh-TW" altLang="en-US" dirty="0" smtClean="0"/>
              <a:t>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提醒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每一</a:t>
            </a:r>
            <a:r>
              <a:rPr lang="zh-TW" altLang="en-US" dirty="0"/>
              <a:t>棵</a:t>
            </a:r>
            <a:r>
              <a:rPr lang="en-US" altLang="zh-TW" dirty="0" err="1"/>
              <a:t>heapified</a:t>
            </a:r>
            <a:r>
              <a:rPr lang="en-US" altLang="zh-TW" dirty="0"/>
              <a:t> tree</a:t>
            </a:r>
            <a:r>
              <a:rPr lang="zh-TW" altLang="en-US" dirty="0"/>
              <a:t>未必是</a:t>
            </a:r>
            <a:r>
              <a:rPr lang="en-US" altLang="zh-TW" dirty="0"/>
              <a:t>binomial </a:t>
            </a:r>
            <a:r>
              <a:rPr lang="en-US" altLang="zh-TW" dirty="0" smtClean="0"/>
              <a:t>tree, </a:t>
            </a:r>
            <a:r>
              <a:rPr lang="zh-TW" altLang="en-US" dirty="0" smtClean="0"/>
              <a:t>所以先前</a:t>
            </a:r>
            <a:r>
              <a:rPr lang="en-US" altLang="zh-TW" dirty="0" smtClean="0"/>
              <a:t>binomial heap</a:t>
            </a:r>
            <a:r>
              <a:rPr lang="zh-TW" altLang="en-US" dirty="0" smtClean="0"/>
              <a:t>的證明法在此不適用</a:t>
            </a:r>
            <a:r>
              <a:rPr lang="en-US" altLang="zh-TW" dirty="0" smtClean="0"/>
              <a:t>..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證法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「任何</a:t>
            </a:r>
            <a:r>
              <a:rPr lang="zh-TW" altLang="en-US" dirty="0"/>
              <a:t>一棵由</a:t>
            </a:r>
            <a:r>
              <a:rPr lang="en-US" altLang="zh-TW" i="1" dirty="0"/>
              <a:t>n</a:t>
            </a:r>
            <a:r>
              <a:rPr lang="zh-TW" altLang="en-US" dirty="0"/>
              <a:t>個點所</a:t>
            </a:r>
            <a:r>
              <a:rPr lang="zh-TW" altLang="en-US" dirty="0" smtClean="0"/>
              <a:t>形成的</a:t>
            </a:r>
            <a:r>
              <a:rPr lang="en-US" altLang="zh-TW" dirty="0" smtClean="0"/>
              <a:t>Fibonacci </a:t>
            </a:r>
            <a:r>
              <a:rPr lang="en-US" altLang="zh-TW" dirty="0"/>
              <a:t>heap</a:t>
            </a:r>
            <a:r>
              <a:rPr lang="zh-TW" altLang="en-US" dirty="0"/>
              <a:t>中的任何一棵</a:t>
            </a:r>
            <a:r>
              <a:rPr lang="zh-TW" altLang="en-US" dirty="0" smtClean="0"/>
              <a:t>樹中的</a:t>
            </a:r>
            <a:r>
              <a:rPr lang="zh-TW" altLang="en-US" dirty="0"/>
              <a:t>任何一個點的</a:t>
            </a:r>
            <a:r>
              <a:rPr lang="en-US" altLang="zh-TW" dirty="0"/>
              <a:t>degree</a:t>
            </a:r>
            <a:r>
              <a:rPr lang="zh-TW" altLang="en-US" dirty="0"/>
              <a:t>最多是</a:t>
            </a:r>
            <a:r>
              <a:rPr lang="en-US" altLang="zh-TW" dirty="0">
                <a:solidFill>
                  <a:srgbClr val="FF0066"/>
                </a:solidFill>
              </a:rPr>
              <a:t>log</a:t>
            </a:r>
            <a:r>
              <a:rPr lang="el-GR" altLang="zh-TW" baseline="-25000" dirty="0">
                <a:solidFill>
                  <a:srgbClr val="FF0066"/>
                </a:solidFill>
                <a:latin typeface="標楷體" panose="03000509000000000000" pitchFamily="65" charset="-120"/>
              </a:rPr>
              <a:t>ψ</a:t>
            </a:r>
            <a:r>
              <a:rPr lang="en-US" altLang="zh-TW" dirty="0">
                <a:solidFill>
                  <a:srgbClr val="FF0066"/>
                </a:solidFill>
              </a:rPr>
              <a:t> </a:t>
            </a:r>
            <a:r>
              <a:rPr lang="en-US" altLang="zh-TW" i="1" dirty="0">
                <a:solidFill>
                  <a:srgbClr val="FF0066"/>
                </a:solidFill>
              </a:rPr>
              <a:t>n</a:t>
            </a:r>
            <a:r>
              <a:rPr lang="en-US" altLang="zh-TW" dirty="0"/>
              <a:t>, </a:t>
            </a:r>
            <a:r>
              <a:rPr lang="zh-TW" altLang="en-US" dirty="0"/>
              <a:t>其中對數的底為黃金分割的比率</a:t>
            </a:r>
            <a:r>
              <a:rPr lang="el-GR" altLang="zh-TW" dirty="0">
                <a:latin typeface="標楷體" panose="03000509000000000000" pitchFamily="65" charset="-120"/>
              </a:rPr>
              <a:t>ψ</a:t>
            </a:r>
            <a:r>
              <a:rPr lang="zh-TW" altLang="el-GR" dirty="0" smtClean="0"/>
              <a:t>。</a:t>
            </a:r>
            <a:r>
              <a:rPr lang="zh-TW" altLang="en-US" dirty="0" smtClean="0"/>
              <a:t>」</a:t>
            </a:r>
            <a:endParaRPr lang="el-GR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908720"/>
            <a:ext cx="2314600" cy="1446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160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.3cm}&#10;\hrule\medskip&#10;&#10;If $(u,v)$ is the lightest edge incident to $u$ in $G$, then $(u,v)$ has to belong to any minimum-weight spanning tree of $G$.&#10;\medskip\hrule\medskip&#10;&#10;{\bf Proof}\quad&#10;Assume for a contradiction that there is a minimum-weight spanning tree $T$ of $G$ that does not contain $(u,v)$.&#10;The union of $T$ and $(u,v)$ form a cycle $C$ that contains $(u,v)$.&#10;There must be another edge, say, $(u,w)$ in $C$. By definition of $(u,v)$, we know that $(u,w)$ is heavier than $(u,v)$.&#10;Therefore, $T\cup\{(u,v)\}\setminus\{(u,w)\}$ is a spanning tree of $G$ lighter than $T$, contradicting the definition of $T$.&#10;\medskip\hrule&#10;\end{minipage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40.757"/>
  <p:tag name="ORIGINALWIDTH" val="3896.513"/>
  <p:tag name="OUTPUTDPI" val="1200"/>
  <p:tag name="LATEXADDIN" val="\documentclass{article}&#10;\usepackage[bitstream-charter]{mathdesign}&#10;\usepackage[T1]{fontenc}&#10;\usepackage{enumitem}&#10;\setlist{noitemsep}&#10;\usepackage{amsmath}&#10;\usepackage[dvipsnames]{xcolor}&#10;\pagestyle{empty}&#10;\begin{document}&#10;&#10;\begin{minipage}{11cm}&#10;\hrule\medskip&#10;Running time\begin{itemize}&#10;\item {\color{OliveGreen}$Q = \mbox{create}()$}: &#10;$O(1)$ time.&#10;&#10;\quad&#10;Create an empty priority queue $Q$.&#10;&#10;&#10;\item {\color{OliveGreen}$\mbox{insert}(Q, a)$}: &#10;$O(1)$ time.&#10;&#10;\quad&#10;Insert a new node with value $a$ into $Q$.&#10;&#10;&#10;\item {\color{OliveGreen}$\mbox{query\_min}(Q)$}: &#10;$O(1)$ time.&#10;&#10;\quad&#10;Obtain the minimum value of the nodes in $Q$.&#10;&#10;&#10;\item {\color{OliveGreen}$\mbox{delete\_min}(Q)$}: &#10;{\color{red}amortized $O(\log n)$ time.}&#10;&#10;\quad&#10;Delete a node with minimum value from $Q$.&#10;&#10;\item {\color{OliveGreen}$\mbox{decrease}(Q,x,a)$}: &#10;{\color{red}amortized $O(1)$ time.}&#10;&#10;\quad&#10;Decrease the value of node $x$ down to $a$.&#10;&#10;&#10;\end{itemize}&#10;\medskip\hrule\medskip&#10;\end{minipage}&#10;&#10;\end{document}"/>
  <p:tag name="IGUANATEXSIZE" val="20"/>
  <p:tag name="IGUANATEXCURSOR" val="510"/>
  <p:tag name="TRANSPARENCY" val="True"/>
  <p:tag name="FILENAME" val=""/>
  <p:tag name="INPUTTYPE" val="0"/>
  <p:tag name="LATEXENGINEID" val="0"/>
  <p:tag name="TEMPFOLDER" val="c:\te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71.729"/>
  <p:tag name="ORIGINALWIDTH" val="3690.289"/>
  <p:tag name="OUTPUTDPI" val="1200"/>
  <p:tag name="LATEXADDIN" val="\documentclass{article}&#10;\usepackage[bitstream-charter]{mathdesign}&#10;\usepackage[T1]{fontenc}&#10;\usepackage{amsmath,color}&#10;\pagestyle{empty}&#10;\begin{document}&#10;&#10;\begin{minipage}{11cm}&#10;\begin{itemize}&#10;\addtolength{\itemsep}{-0.5\baselineskip}&#10;\item $f(0)=1 = F(2)$. $f(1)=2 = F(3)$.&#10;$f(2)=3=F(4)$.&#10;&#10;\item Suppose that $y_i$ is the $i$-th added child of the &#10;root $x$. By Observation~1 and the inductive hypothesis, for any $k\geq 3$ we have&#10;{\small&#10;\begin{eqnarray*}&#10;f(k) &amp;=&amp; 2 + \sum_{i=2}^k f(\deg(y_i))\\&#10;&amp;\geq&amp; 2+\sum_{i=2}^k f(i-2)\\&#10;&amp;\geq&amp; 2+\sum_{i=2}^k F(i)\\&#10;&amp;=&amp;1+\sum_{i=1}^k F(i)\\&#10;&amp;=&amp;F(k+2).&#10;\end{eqnarray*}&#10;}&#10;\end{itemize}&#10;&#10;\end{minipage}&#10;&#10;&#10;&#10;&#10;\end{document}"/>
  <p:tag name="IGUANATEXSIZE" val="20"/>
  <p:tag name="IGUANATEXCURSOR" val="426"/>
  <p:tag name="TRANSPARENCY" val="True"/>
  <p:tag name="FILENAME" val=""/>
  <p:tag name="INPUTTYPE" val="0"/>
  <p:tag name="LATEXENGINEID" val="0"/>
  <p:tag name="TEMPFOLDER" val="c:\te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\hrule\medskip&#10;\paragraph{Proof} &#10;It can be proved that $F(k+2)\geq \phi^k$, where $\phi=\frac{1+\sqrt{5}}{2}$.  Therefore, the theorem follows from&#10;Observation 2.&#10;\bigskip\hrule&#10;\end{minipage}&#10;&#10;&#10;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5.467"/>
  <p:tag name="ORIGINALWIDTH" val="3896.513"/>
  <p:tag name="OUTPUTDPI" val="1200"/>
  <p:tag name="LATEXADDIN" val="\documentclass{article}&#10;\usepackage[bitstream-charter]{mathdesign}&#10;\usepackage[T1]{fontenc}&#10;\usepackage{amsmath}&#10;\usepackage[dvipsnames]{xcolor}&#10;\pagestyle{empty}&#10;\begin{document}&#10;&#10;\begin{minipage}{11cm}&#10;&#10;\hrule\medskip&#10;Implementing a key-increaseable mergeable priority queue by a {\color{red}Fibonacci heap}:&#10;\begin{itemize}&#10;\item {\color{OliveGreen}$Q = \mbox{create}()$}: &#10;$O(1)$ time.&#10;\item {\color{OliveGreen}$\mbox{query\_max}(Q)$}: &#10;$O(1)$ time.&#10;\item {\color{OliveGreen}$\mbox{insert}(Q, a)$}: &#10;$O(1)$ time.&#10;\item {\color{OliveGreen}$\mbox{delete\_{\color{blue}max}}(Q)$}: &#10;{\color{red}amortized $O(\log n)$ time.}&#10;\item {\color{OliveGreen}$\mbox{delete\_node}(Q,x)$}: &#10;{\color{red}amortized $O(\log n)$ time.}&#10;\item {\color{OliveGreen}$\mbox{{\color{blue}increase}}(Q,x,k)$}:&#10;{\color{red}amortized $O(1)$ time.}&#10;\item {\color{OliveGreen}$Q=\mbox{merge}(Q_1,Q_2)$}: &#10;$O(1)$ time.&#10;\end{itemize}&#10;\medskip\hrule\medskip&#10;\end{minipage}&#10;&#10;&#10;\end{document}"/>
  <p:tag name="IGUANATEXSIZE" val="20"/>
  <p:tag name="IGUANATEXCURSOR" val="200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66.254"/>
  <p:tag name="ORIGINALWIDTH" val="3896.513"/>
  <p:tag name="OUTPUTDPI" val="1200"/>
  <p:tag name="LATEXADDIN" val="\documentclass{article}&#10;\usepackage[bitstream-charter]{mathdesign}&#10;\usepackage[T1]{fontenc}&#10;\usepackage{enumitem}&#10;\setlist{noitemsep}&#10;\usepackage{amsmath}&#10;\usepackage[dvipsnames]{xcolor}&#10;\pagestyle{empty}&#10;\begin{document}&#10;&#10;\begin{minipage}{11cm}&#10;\hrule\medskip&#10;Running time\begin{itemize}&#10;\item {\color{OliveGreen}$Q = \mbox{create}()$}: &#10;$O(1)$ time.&#10;&#10;\quad&#10;Create an empty priority queue $Q$.&#10;&#10;&#10;\item {\color{OliveGreen}$\mbox{insert}(Q, a)$}: &#10;$O(1)$ time.&#10;&#10;\quad&#10;Insert a new node with value $a$ into $Q$.&#10;&#10;&#10;\item {\color{OliveGreen}$\mbox{query\_{\color{Purple}max}}(Q)$}: &#10;$O(1)$ time.&#10;&#10;\quad&#10;Obtain the {\color{Purple}maximum} value of the nodes in $Q$.&#10;&#10;&#10;\item {\color{OliveGreen}$\mbox{delete\_{\color{Purple}max}}(Q)$}: &#10;{\color{black}amortized $O(\log n)$ time.}&#10;&#10;\quad&#10;Delete a node with {\color{Purple}maximum} value from $Q$.&#10;&#10;\item {\color{OliveGreen}$\mbox{\color{Purple}increase}(Q,x,a)$}: &#10;{\color{black}amortized $O(1)$ time.}&#10;&#10;\quad&#10;{\color{Purple}Increase} the value of node $x$ &#10;{\color{Purple}up to} $a$.&#10;&#10;&#10;\end{itemize}&#10;\medskip\hrule\medskip&#10;\end{minipage}&#10;&#10;\end{document}"/>
  <p:tag name="IGUANATEXSIZE" val="20"/>
  <p:tag name="IGUANATEXCURSOR" val="1028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5.467"/>
  <p:tag name="ORIGINALWIDTH" val="3896.513"/>
  <p:tag name="OUTPUTDPI" val="1200"/>
  <p:tag name="LATEXADDIN" val="\documentclass{article}&#10;\usepackage[bitstream-charter]{mathdesign}&#10;\usepackage[T1]{fontenc}&#10;\usepackage{amsmath}&#10;\usepackage[dvipsnames]{xcolor}&#10;\pagestyle{empty}&#10;\begin{document}&#10;&#10;\begin{minipage}{11cm}&#10;&#10;\hrule\medskip&#10;Implementing a key-increaseable mergeable priority queue by a {\color{red}Fibonacci heap}:&#10;\begin{itemize}&#10;\item {\color{OliveGreen}$Q = \mbox{create}()$}: &#10;$O(1)$ time.&#10;\item {\color{OliveGreen}$\mbox{query\_max}(Q)$}: &#10;$O(1)$ time.&#10;\item {\color{OliveGreen}$\mbox{insert}(Q, a)$}: &#10;$O(1)$ time.&#10;\item {\color{OliveGreen}$\mbox{delete\_{\color{OliveGreen}max}}(Q)$}: &#10;{\color{black}amortized $O(\log n)$ time.}&#10;\item {\color{blue}$\mbox{delete\_node}(Q,x)$}: &#10;{\color{black}amortized $O(\log n)$ time.}&#10;\item {\color{OliveGreen}$\mbox{{\color{OliveGreen}increase}}(Q,x,k)$}:&#10;{\color{black}amortized $O(1)$ time.}&#10;\item {\color{blue}$Q=\mbox{merge}(Q_1,Q_2)$}: &#10;$O(1)$ time.&#10;\end{itemize}&#10;\medskip\hrule\medskip&#10;\end{minipage}&#10;&#10;&#10;\end{document}"/>
  <p:tag name="IGUANATEXSIZE" val="20"/>
  <p:tag name="IGUANATEXCURSOR" val="852"/>
  <p:tag name="TRANSPARENCY" val="True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8.298"/>
  <p:tag name="ORIGINALWIDTH" val="3896.513"/>
  <p:tag name="OUTPUTDPI" val="1200"/>
  <p:tag name="LATEXADDIN" val="\documentclass{article}&#10;\usepackage[bitstream-charter]{mathdesign}&#10;\usepackage[T1]{fontenc}&#10;\usepackage{amsmath,color}&#10;\pagestyle{empty}&#10;\usepackage[dvipsnames]{xcolor}&#10;\begin{document}&#10;&#10;\begin{minipage}{11cm}&#10;\hrule\medskip&#10;Implementing a mergeable priority queue by a {\color{red}binomial heap}:&#10;\begin{itemize}&#10;\item {\color{OliveGreen}$Q = \mbox{create}()$}: &#10;$O(1)$ time.&#10;\item {\color{OliveGreen}$\mbox{query\_max}(Q)$}: &#10;$O(1)$ time.&#10;\item {\color{OliveGreen}$\mbox{insert}(Q, a)$}: &#10;$O(\log n)$ time.&#10;\item {\color{OliveGreen}$\mbox{delete\_max}(Q)$}: &#10;$O(\log n)$ time.&#10;\item {\color{OliveGreen}$Q=\mbox{merge}(Q_1,Q_2)$}: &#10;{\color{red}$O(\log n)$ time.}&#10;\end{itemize}&#10;\medskip\hrule\medskip&#10;\end{minipage}&#10;&#10;&#10;&#10;&#10;\end{document}"/>
  <p:tag name="IGUANATEXSIZE" val="20"/>
  <p:tag name="IGUANATEXCURSOR" val="603"/>
  <p:tag name="TRANSPARENCY" val="True"/>
  <p:tag name="FILENAME" val=""/>
  <p:tag name="INPUTTYPE" val="0"/>
  <p:tag name="LATEXENGINEID" val="0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\hrule&#10;\medskip&#10;\begin{itemize}&#10;\item Only the {\em shape} matters (for now): The data stored in the tree does not matter.&#10;\item For each index $i\geq 0$, the $i$-th {\em binomial tree} $B_i$ is a rooted tree with $2^i$ nodes. $B_{i+1}$ consists of two copies of $B_i$ connected in the above manner.&#10;\end{itemize}&#10;\hrule&#10;\end{minipage}&#10;&#10;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{i+1}$&#10;&#10;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i$&#10;&#10;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i$&#10;&#10;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0$&#10;&#10;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1$&#10;&#10;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Why?&#10;\begin{itemize}&#10;\item Each phase can be done in $O(m)$ time.&#10;\item After each contraction phase, the number of nodes is reduced by at least one half.&#10;\end{itemize}&#10;&#10;\medskip\hrule\medskip&#10;&#10;Mathematically, the recurrence relation for the worst-case running time is as follows:&#10;$$T(m, n) \leq T(m, n/2)+O(m).$$&#10;\end{minipage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2$&#10;&#10;&#10;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3$&#10;&#10;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4$&#10;&#10;&#10;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0$&#10;&#10;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1$&#10;&#10;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2$&#10;&#10;&#10;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3$&#10;&#10;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4$&#10;&#10;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5$&#10;&#10;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0$&#10;&#10;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25.534"/>
  <p:tag name="ORIGINALWIDTH" val="3896.513"/>
  <p:tag name="OUTPUTDPI" val="1200"/>
  <p:tag name="LATEXADDIN" val="\documentclass{article}&#10;\usepackage{amsmath}&#10;\pagestyle{empty}&#10;\usepackage{palatino}&#10;\usepackage{enumitem}&#10;\setlist{noitemsep}&#10;\begin{document}&#10;&#10;\begin{minipage}{11cm}&#10;\hrule&#10;\medskip&#10;The information regarding connected components is&#10;epresented by an $n\times n$ binary matrix, where the $(i,j)$-entry indices&#10;whether or not nodes $i$ and $j$ are in the same connected component.&#10;\begin{itemize}&#10;\item Space: $O(n^2)$.&#10;\item Time: $O(n^2)+O(n)\cdot O(1)+O(m)\cdot O(1)+O(n)\cdot O(n)=O(n^2)$.&#10;\begin{itemize}&#10;\item Initialization:\quad $O(n^2)$ time.&#10;\item Make-set:\quad $O(1)$ time.&#10;\item $\text{Find-set}(i)=\text{Find-set}(j):$\quad $O(1)$ time.&#10;\item Union-sets:\quad $O(n^2)$ time (amortized $O(n)$ time).&#10;\end{itemize}&#10;\end{itemize}&#10;&#10;\medskip&#10;\hrule&#10;\end{minipage}&#10;&#10;&#10;\end{document}"/>
  <p:tag name="IGUANATEXSIZE" val="20"/>
  <p:tag name="IGUANATEXCURSOR" val="711"/>
  <p:tag name="TRANSPARENCY" val="True"/>
  <p:tag name="FILENAME" val=""/>
  <p:tag name="INPUTTYPE" val="0"/>
  <p:tag name="LATEXENGINEID" val="0"/>
  <p:tag name="TEMPFOLDER" val="c:\t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1$&#10;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2$&#10;&#10;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3$&#10;&#10;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i$&#10;&#10;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{i+1}$&#10;&#10;&#10;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\cdots$&#10;&#10;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8cm}&#10;\begin{itemize}&#10;\item $B_k$ has $2^k$ nodes.&#10;\item The height of $B_k$ is $k$.&#10;\item The root of $B_k$ has $k$ children in $B_k$.&#10;\end{itemize}&#10;\end{minipage}&#10;&#10;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8cm}&#10;\hrule\medskip&#10;A {\em\color{red}binomial heap} is a list of binomial trees&#10;$$B_{i_1}, B_{i_2},\ldots, B_{i_\ell}$$&#10;with $i_1&lt;i_2&lt;\cdots&lt;i_{\ell}$ such that&#10;the data stored in each binomial tree $B_{i_j}$ is heapified.&#10;\medskip\hrule\medskip&#10;By {\em heapified} we mean that the data stored in a node is always no more than that in its parent.&#10;\end{minipage}&#10;&#10;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0cm}&#10;\hrule\medskip&#10;There are $O(\log n)$ binomial trees in any $n$-node binomial heap.&#10;\medskip\hrule\medskip&#10;{\bf Proof}\quad&#10;Suppose that $B_{i_1},B_{i_2},\ldots,B_{i_\ell}$ are the binomial trees in the $n$-node binomial heap, where $i_1&lt;i_2&lt;\cdots&lt;i_\ell$. Since $i_j\geq j-1$ holds for each $j=1,\ldots,\ell$, the number of nodes in $B_{i_j}$ is at least $2^{j-1}$. It follows that &#10;$$n\geq 1+2+\cdots+2^{\ell-1}=2^{\ell}-1.$$&#10;Therefore, the number $\ell$ of binomial trees in the binomial heap is at most $\log_2 (n+1)$.&#10;\end{minipage}&#10;&#10;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Q_1$&#10;&#10;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6.303"/>
  <p:tag name="ORIGINALWIDTH" val="3542.557"/>
  <p:tag name="OUTPUTDPI" val="1200"/>
  <p:tag name="LATEXADDIN" val="\documentclass{article}&#10;\usepackage{amsmath}&#10;\pagestyle{empty}&#10;\usepackage{palatino}&#10;\usepackage{enumitem}&#10;\setlist{noitemsep}&#10;\begin{document}&#10;&#10;\begin{minipage}{10cm}&#10;\hrule&#10;\medskip&#10;Each connected component is represented by a linked list.&#10;Each node stores its index.&#10;\begin{itemize}&#10;\item Space: $O(n)$.&#10;\item Time: $O(1)+O(n)\cdot O(1)+O(m)\cdot O(n)+O(n)\cdot O(1)=O(mn)$.&#10;\begin{itemize}&#10;\item Initialization: $O(1)$ time.&#10;\item Make-set: $O(1)$ time.&#10;\item Find-set: $O(n)$ time.&#10;\item Union-sets: $O(1)$ time.&#10;\end{itemize}&#10;\end{itemize}&#10;&#10;\medskip&#10;\hrule&#10;\end{minipage}&#10;&#10;&#10;\end{document}"/>
  <p:tag name="IGUANATEXSIZE" val="20"/>
  <p:tag name="IGUANATEXCURSOR" val="269"/>
  <p:tag name="TRANSPARENCY" val="True"/>
  <p:tag name="FILENAME" val=""/>
  <p:tag name="INPUTTYPE" val="0"/>
  <p:tag name="LATEXENGINEID" val="0"/>
  <p:tag name="TEMPFOLDER" val="c:\t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Q_2$&#10;&#10;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\cdots$&#10;&#10;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\cdots$&#10;&#10;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{i+1}$&#10;&#10;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i$&#10;&#10;&#10;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i$&#10;&#10;&#10;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\hrule\medskip&#10;For $i=0$ to $\lfloor\log_2 n\rfloor$, if there are two or more copies of $B_i$ in the list of binomial trees, then we merge two of them in $O(1)$ time into a heapified $B_{i+1}$, and put it back to the list.&#10;\medskip\hrule\medskip&#10;{\bf Correctness}\quad&#10;One can verify that at any moment of the above procedure, there can be &#10;\begin{itemize}&#10;\item at most one copy of $B_j$ for each $j=0,\ldots,i-1$;&#10;\item at most three copies of $B_i$; and&#10;\item at most two copies of $B_k$ for each $k=i+1,\ldots,\lfloor\log_2 n\rfloor$.&#10;\end{itemize}&#10;\medskip\hrule\medskip&#10;{\bf Time}\quad The time complexity is clearly $O(\log n)$.&#10;\end{minipage}&#10;&#10;&#10;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Q$&#10;&#10;&#10;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Q_1$&#10;&#10;&#10;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Q_1$&#10;&#10;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6.303"/>
  <p:tag name="ORIGINALWIDTH" val="3896.513"/>
  <p:tag name="OUTPUTDPI" val="1200"/>
  <p:tag name="LATEXADDIN" val="\documentclass{article}&#10;\usepackage{amsmath}&#10;\pagestyle{empty}&#10;\usepackage{palatino}&#10;\usepackage{enumitem}&#10;\setlist{noitemsep}&#10;\begin{document}&#10;&#10;\begin{minipage}{11cm}&#10;\hrule&#10;\medskip&#10;Each connected component is represented by a linked list.&#10;Each node stores its index and the smallest index in its connected component.&#10;\begin{itemize}&#10;\item Space: $O(n)$.&#10;\item Time: $O(1)+O(n)\cdot O(1)+O(m)\cdot O(1)+O(n)\cdot O(n)=O(n^2)$.&#10;\begin{itemize}&#10;\item Initialization: $O(1)$ time.&#10;\item Make-set: $O(1)$ time.&#10;\item Find-set: $O(1)$ time.&#10;\item Union-sets: $O(n)$ time.&#10;\end{itemize}&#10;\end{itemize}&#10;&#10;\medskip&#10;\hrule&#10;\end{minipage}&#10;&#10;&#10;\end{document}"/>
  <p:tag name="IGUANATEXSIZE" val="20"/>
  <p:tag name="IGUANATEXCURSOR" val="164"/>
  <p:tag name="TRANSPARENCY" val="True"/>
  <p:tag name="FILENAME" val=""/>
  <p:tag name="INPUTTYPE" val="0"/>
  <p:tag name="LATEXENGINEID" val="0"/>
  <p:tag name="TEMPFOLDER" val="c:\t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i$&#10;&#10;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0$&#10;&#10;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1$&#10;&#10;&#10;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2$&#10;&#10;&#10;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{i-1}$&#10;&#10;&#10;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79.265"/>
  <p:tag name="ORIGINALWIDTH" val="4250.469"/>
  <p:tag name="OUTPUTDPI" val="1200"/>
  <p:tag name="LATEXADDIN" val="\documentclass{article}&#10;\usepackage{amsmath}&#10;\pagestyle{empty}&#10;\usepackage{palatino,color}&#10;\usepackage{enumitem}&#10;\setlist{noitemsep}&#10;\begin{document}&#10;&#10;\begin{minipage}{12cm}&#10;\hrule&#10;\medskip&#10;Each connected component is represented by a linked list.&#10;Each node stores its index and  a unique index in its connected compoennt.&#10;\begin{itemize}&#10;\item Space: $O(n)$.&#10;\item Time: $O(1)+O(n)\cdot O(1)+O(m)\cdot O(1)+{\color{red}O(n \log n)}=O(m+n\log n)$.&#10;\begin{itemize}&#10;\item Initialization: $O(1)$ time.&#10;\item Make-set: $O(1)$ time.&#10;\item Find-set: $O(1)$ time.&#10;\item $\text{Union-sets}(i,j)$: $O(\min(n_i,n_j)$, where $n_i$ (respectively, $n_j$)&#10;is the number of nodes in the connected component containing node $i$ &#10;(respectively, $j$).&#10;\end{itemize}&#10;\end{itemize}&#10;&#10;\medskip&#10;\hrule&#10;\end{minipage}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t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8.298"/>
  <p:tag name="ORIGINALWIDTH" val="3896.513"/>
  <p:tag name="OUTPUTDPI" val="1200"/>
  <p:tag name="LATEXADDIN" val="\documentclass{article}&#10;\usepackage[bitstream-charter]{mathdesign}&#10;\usepackage[T1]{fontenc}&#10;\usepackage{amsmath,color}&#10;\usepackage[dvipsnames]{xcolor}&#10;\pagestyle{empty}&#10;\begin{document}&#10;&#10;\begin{minipage}{11cm}&#10;\hrule\medskip&#10;Implementing a mergeable priority queue by a {\color{red}binomial heap}:&#10;\begin{itemize}&#10;\item {\color{OliveGreen}$Q = \mbox{create}()$}: &#10;$O(1)$ time.&#10;\item {\color{OliveGreen}$\mbox{query\_max}(Q)$}: &#10;$O(1)$ time.&#10;\item {\color{OliveGreen}$\mbox{insert}(Q, a)$}: &#10;$O(\log n)$ time.&#10;\item {\color{OliveGreen}$\mbox{delete\_max}(Q)$}: &#10;$O(\log n)$ time.&#10;\item {\color{OliveGreen}$Q=\mbox{merge}(Q_1,Q_2)$}: &#10;{\color{red}$O(\log n)$ time.}&#10;\end{itemize}&#10;\medskip\hrule\medskip&#10;\end{minipage}&#10;&#10;&#10;&#10;&#10;\end{document}"/>
  <p:tag name="IGUANATEXSIZE" val="20"/>
  <p:tag name="IGUANATEXCURSOR" val="716"/>
  <p:tag name="TRANSPARENCY" val="True"/>
  <p:tag name="FILENAME" val=""/>
  <p:tag name="INPUTTYPE" val="0"/>
  <p:tag name="LATEXENGINEID" val="0"/>
  <p:tag name="TEMPFOLDER" val="c:\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8.298"/>
  <p:tag name="ORIGINALWIDTH" val="3896.513"/>
  <p:tag name="OUTPUTDPI" val="1200"/>
  <p:tag name="LATEXADDIN" val="\documentclass{article}&#10;\usepackage[bitstream-charter]{mathdesign}&#10;\usepackage[T1]{fontenc}&#10;\usepackage{amsmath}&#10;\usepackage[dvipsnames]{xcolor}&#10;\pagestyle{empty}&#10;\begin{document}&#10;&#10;\begin{minipage}{11cm}&#10;\hrule\medskip&#10;Implementing a mergeable priority queue by a {\color{red}semi-Fibonicci heap}:&#10;\begin{itemize}&#10;\item {\color{OliveGreen}$Q = \mbox{create}()$}: &#10;$O(1)$ time.&#10;\item {\color{OliveGreen}$\mbox{query\_max}(Q)$}: &#10;$O(1)$ time.&#10;\item {\color{OliveGreen}$\mbox{insert}(Q, a)$}: &#10;$O(1)$ time.&#10;\item {\color{OliveGreen}$\mbox{delete\_max}(Q)$}: &#10;{\color{red}amortized $O(\log n)$ time.}&#10;\item {\color{OliveGreen}$Q=\mbox{merge}(Q_1,Q_2)$}: &#10;$O(1)$ time.&#10;\end{itemize}&#10;\medskip\hrule\medskip&#10;\end{minipage}&#10;&#10;&#10;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{i+1}$&#10;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i$&#10;&#10;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i$&#10;&#10;&#10;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i$&#10;&#10;&#10;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B_i$&#10;&#10;&#10;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Q_1$&#10;&#10;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i$&#10;&#10;&#10;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0$&#10;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6.4005"/>
  <p:tag name="ORIGINALWIDTH" val="3542.557"/>
  <p:tag name="OUTPUTDPI" val="1200"/>
  <p:tag name="LATEXADDIN" val="\documentclass{article}&#10;\usepackage{amsmath,CJK,palatino,enumitem}&#10;\setlist{noitemsep}&#10;\pagestyle{empty}&#10;\begin{document}&#10;\begin{CJK*}{UTF8}{bkai}&#10;\begin{minipage}{10cm}&#10;\hrule&#10;\medskip&#10;\begin{itemize}&#10;\item 矩陣: $O(m) + O(n^2)=O(n^2)$.&#10;\item 基本串列: $O(m)+O(mn)=O(mn)$.&#10;\item 加料串列: $O(m)+O(n^2)=O(n^2)$.&#10;\item 精算加料串列: $O(m)+O(n\log n)=O(m+n\log n)$.&#10;\end{itemize}&#10;%\medskip&#10;\hrule&#10;\end{minipage}&#10;\end{CJK*}&#10;\end{document}"/>
  <p:tag name="IGUANATEXSIZE" val="20"/>
  <p:tag name="IGUANATEXCURSOR" val="338"/>
  <p:tag name="TRANSPARENCY" val="True"/>
  <p:tag name="FILENAME" val=""/>
  <p:tag name="INPUTTYPE" val="0"/>
  <p:tag name="LATEXENGINEID" val="0"/>
  <p:tag name="TEMPFOLDER" val="c:\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1$&#10;&#10;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2$&#10;&#10;&#10;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B_{i-1}$&#10;&#10;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cdots$&#10;&#10;&#10;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8.298"/>
  <p:tag name="ORIGINALWIDTH" val="3896.513"/>
  <p:tag name="OUTPUTDPI" val="1200"/>
  <p:tag name="LATEXADDIN" val="\documentclass{article}&#10;\usepackage[bitstream-charter]{mathdesign}&#10;\usepackage[T1]{fontenc}&#10;\usepackage{amsmath}&#10;\usepackage[dvipsnames]{xcolor}&#10;\pagestyle{empty}&#10;\begin{document}&#10;&#10;\begin{minipage}{11cm}&#10;\hrule\medskip&#10;Implementing a mergeable priority queue by a {\color{red}semi-Fibonicci heap}:&#10;\begin{itemize}&#10;\item {\color{OliveGreen}$Q = \mbox{create}()$}: &#10;$O(1)$ time.&#10;\item {\color{OliveGreen}$\mbox{query\_max}(Q)$}: &#10;$O(1)$ time.&#10;\item {\color{OliveGreen}$\mbox{insert}(Q, a)$}: &#10;$O(1)$ time.&#10;\item {\color{OliveGreen}$\mbox{delete\_max}(Q)$}: &#10;{\color{red}amortized $O(\log n)$ time.}&#10;\item {\color{OliveGreen}$Q=\mbox{merge}(Q_1,Q_2)$}: &#10;$O(1)$ time.&#10;\end{itemize}&#10;\medskip\hrule\medskip&#10;\end{minipage}&#10;&#10;&#10;&#10;&#10;\end{document}"/>
  <p:tag name="IGUANATEXSIZE" val="20"/>
  <p:tag name="IGUANATEXCURSOR" val="617"/>
  <p:tag name="TRANSPARENCY" val="True"/>
  <p:tag name="FILENAME" val=""/>
  <p:tag name="INPUTTYPE" val="0"/>
  <p:tag name="LATEXENGINEID" val="0"/>
  <p:tag name="TEMPFOLDER" val="c:\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x$&#10;&#10;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6.4005"/>
  <p:tag name="ORIGINALWIDTH" val="3542.557"/>
  <p:tag name="OUTPUTDPI" val="1200"/>
  <p:tag name="LATEXADDIN" val="\documentclass{article}&#10;\usepackage{amsmath,CJK,palatino,enumitem}&#10;\setlist{noitemsep}&#10;\pagestyle{empty}&#10;\begin{document}&#10;\begin{CJK*}{UTF8}{bkai}&#10;\begin{minipage}{10cm}&#10;\hrule&#10;\medskip&#10;\begin{itemize}&#10;\item 矩陣: $O(m \log n) + O(n^2)$.&#10;\item 基本串列: $O(m\log n)+O(mn)=O(mn)$.&#10;\item 加料串列: $O(m\log n)+O(n^2)$.&#10;\item 精算加料串列: $O(m\log n)+O(n\log n)=O(m\log n)$.&#10;\end{itemize}&#10;%\medskip&#10;\hrule&#10;\end{minipage}&#10;\end{CJK*}&#10;\end{document}"/>
  <p:tag name="IGUANATEXSIZE" val="20"/>
  <p:tag name="IGUANATEXCURSOR" val="235"/>
  <p:tag name="TRANSPARENCY" val="True"/>
  <p:tag name="FILENAME" val=""/>
  <p:tag name="INPUTTYPE" val="0"/>
  <p:tag name="LATEXENGINEID" val="0"/>
  <p:tag name="TEMPFOLDER" val="c:\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x$&#10;&#10;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x$&#10;&#10;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x$&#10;&#10;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26.547"/>
  <p:tag name="ORIGINALWIDTH" val="3896.513"/>
  <p:tag name="OUTPUTDPI" val="1200"/>
  <p:tag name="LATEXADDIN" val="\documentclass{article}&#10;\usepackage[bitstream-charter]{mathdesign}&#10;\usepackage[T1]{fontenc}&#10;\usepackage{amsmath,color}&#10;\pagestyle{empty}&#10;\begin{document}&#10;&#10;\begin{minipage}{11cm}&#10;\hrule\medskip&#10;\paragraph{Observation~1}&#10;If the children of $x$ in a heapified tree are &#10;$$y_1,y_2,\ldots,y_k$$ &#10;according to &#10;their order of being attached to $x$, &#10;then&#10;$$\deg(y_i) \geq i-2$$&#10;holds for each $i\geq 1$.&#10;&#10;\medskip\hrule&#10;\medskip&#10;&#10;Comment: $\deg(y_i)$ denotes the number of children of $y_i$.&#10;\medskip&#10;\hrule&#10;\end{minipage}&#10;&#10;&#10;\end{document}"/>
  <p:tag name="IGUANATEXSIZE" val="20"/>
  <p:tag name="IGUANATEXCURSOR" val="485"/>
  <p:tag name="TRANSPARENCY" val="True"/>
  <p:tag name="FILENAME" val=""/>
  <p:tag name="INPUTTYPE" val="0"/>
  <p:tag name="LATEXENGINEID" val="0"/>
  <p:tag name="TEMPFOLDER" val="c:\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,CJK}&#10;\pagestyle{empty}&#10;\begin{document}&#10;&#10;\begin{CJK*}{Bg5}{akai}&#10;\begin{minipage}{11cm}&#10;\hrule&#10;\medskip&#10;\begin{itemize}&#10;\item $\deg(y_1)\geq 0$ and $\deg(y_2)\geq 0$.&#10;\item 想一想:每一個tree edge之&#10;所以會形成, 一定都是&#10;透過「整理」這個步驟中，&#10;將root degree相同&#10;的兩棵heapified trees給merge成一棵heapified tree時加上去的。&#10;\item Consider the moment when $y_i$ with $i\geq 3$ is going to become a&#10;child of $x$, the degree of $x$ has to be at least $i-1$, &#10;since $y_1,\ldots,y_{i-1}$ are already there. &#10;%(因為加$(x,y_i)$這個邊的當下, 兩棵樹的root degree&#10;%必須相同, 所以加上$(x,y_i)$這個邊之後, $\mbox{deg}(x)=\mbox{deg}(y_i)=1$. 而之後$x$的孩子頂多只會被砍掉一個, 所以$y_1,\ldots,y_{i-1}$永遠不會有機會接上$x$。)&#10;Therefore, at the moment when $(x,y_i)$ is added $\deg(y_i)\geq i-1$.&#10;\item However, at most one child of $y_i$ might be cut away from $y_i$ afterwards. We have&#10;$\deg(y_i)\geq i-2$ at any time.&#10;\end{itemize}&#10;\hrule&#10;&#10;\end{minipage}&#10;\end{CJK*}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\cdots$&#10;&#10;&#10;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x$&#10;&#10;&#10;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y_1$&#10;&#10;&#10;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y_{i-1}$&#10;&#10;&#10;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y_i$&#10;&#10;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40.757"/>
  <p:tag name="ORIGINALWIDTH" val="3896.513"/>
  <p:tag name="OUTPUTDPI" val="1200"/>
  <p:tag name="LATEXADDIN" val="\documentclass{article}&#10;\usepackage[bitstream-charter]{mathdesign}&#10;\usepackage[T1]{fontenc}&#10;\usepackage{enumitem}&#10;\setlist{noitemsep}&#10;\usepackage{amsmath}&#10;\usepackage[dvipsnames]{xcolor}&#10;\pagestyle{empty}&#10;\begin{document}&#10;&#10;\begin{minipage}{11cm}&#10;\hrule\medskip&#10;Running time\begin{itemize}&#10;\item {\color{OliveGreen}$Q = \mbox{create}()$}: &#10;$O(1)$ time.&#10;&#10;\quad&#10;Create an empty priority queue $Q$.&#10;&#10;&#10;\item {\color{OliveGreen}$\mbox{insert}(Q, a)$}: &#10;$O(1)$ time.&#10;&#10;\quad&#10;Insert a new node with value $a$ into $Q$.&#10;&#10;&#10;\item {\color{OliveGreen}$\mbox{query\_min}(Q)$}: &#10;$O(1)$ time.&#10;&#10;\quad&#10;Obtain the minimum value of the nodes in $Q$.&#10;&#10;&#10;\item {\color{OliveGreen}$\mbox{delete\_min}(Q)$}: &#10;{\color{red}amortized $O(\log n)$ time.}&#10;&#10;\quad&#10;Delete a node with minimum value from $Q$.&#10;&#10;\item {\color{OliveGreen}$\mbox{decrease}(Q,x,a)$}: &#10;{\color{red}amortized $O(1)$ time.}&#10;&#10;\quad&#10;Decrease the value of node $x$ down to $a$.&#10;&#10;&#10;\end{itemize}&#10;\medskip\hrule\medskip&#10;\end{minipage}&#10;&#10;\end{document}"/>
  <p:tag name="IGUANATEXSIZE" val="20"/>
  <p:tag name="IGUANATEXCURSOR" val="510"/>
  <p:tag name="TRANSPARENCY" val="True"/>
  <p:tag name="FILENAME" val=""/>
  <p:tag name="INPUTTYPE" val="0"/>
  <p:tag name="LATEXENGINEID" val="0"/>
  <p:tag name="TEMPFOLDER" val="c:\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\cdots$&#10;&#10;&#10;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x$&#10;&#10;&#10;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y_1$&#10;&#10;&#10;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y_2$&#10;&#10;&#10;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y_i$&#10;&#10;&#10;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y_k$&#10;&#10;&#10;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&#10;$\cdots$&#10;&#10;&#10;&#10;&#10;\end{document}"/>
  <p:tag name="IGUANATEXSIZE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1.9272"/>
  <p:tag name="ORIGINALWIDTH" val="1939.258"/>
  <p:tag name="OUTPUTDPI" val="1200"/>
  <p:tag name="LATEXADDIN" val="\documentclass{article}&#10;\usepackage[bitstream-charter]{mathdesign}&#10;\usepackage[T1]{fontenc}&#10;\usepackage{amsmath,color}&#10;\usepackage{CJK}&#10;\pagestyle{empty}&#10;&#10;\begin{document}&#10;\begin{CJK*}{UTF8}{bkai}&#10;&#10;\begin{center}&#10;$y_i$正要接到$x$的時候\\&#10;$x$一定是某個樹根\\&#10;可能還有一些$y_1,\ldots,y_{i-1}$之外的孩子\\&#10;但$y_1,\ldots,y_{i-1}$一定已經在&#10;\end{center}&#10;\end{CJK*}&#10;&#10;&#10;\end{document}"/>
  <p:tag name="IGUANATEXSIZE" val="20"/>
  <p:tag name="IGUANATEXCURSOR" val="298"/>
  <p:tag name="TRANSPARENCY" val="True"/>
  <p:tag name="FILENAME" val=""/>
  <p:tag name="INPUTTYPE" val="0"/>
  <p:tag name="LATEXENGINEID" val="0"/>
  <p:tag name="TEMPFOLDER" val="c:\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9861"/>
  <p:tag name="ORIGINALWIDTH" val="352.4559"/>
  <p:tag name="OUTPUTDPI" val="1200"/>
  <p:tag name="LATEXADDIN" val="\documentclass{article}&#10;\usepackage[bitstream-charter]{mathdesign}&#10;\usepackage[T1]{fontenc}&#10;\usepackage{amsmath,color}&#10;\usepackage{CJK}&#10;\pagestyle{empty}&#10;&#10;\begin{document}&#10;\begin{CJK*}{UTF8}{bkai}&#10;&#10;整理完&#10;&#10;\end{CJK*}&#10;&#10;&#10;\end{document}"/>
  <p:tag name="IGUANATEXSIZE" val="20"/>
  <p:tag name="IGUANATEXCURSOR" val="189"/>
  <p:tag name="TRANSPARENCY" val="True"/>
  <p:tag name="FILENAME" val=""/>
  <p:tag name="INPUTTYPE" val="0"/>
  <p:tag name="LATEXENGINEID" val="0"/>
  <p:tag name="TEMPFOLDER" val="c:\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\hrule\medskip&#10;Let $f(k)$ denote the minimum number of nodes in a heapified tree whose root has degree $k$. We have&#10;$$f(k) \geq F(k+2),$$&#10;where $F(k+2)$ is the $(k+2)$-nd Fibonacci number.&#10;\medskip\hrule&#10;\end{minipage}&#10;&#10;&#10;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3554</Words>
  <Application>Microsoft Office PowerPoint</Application>
  <PresentationFormat>如螢幕大小 (4:3)</PresentationFormat>
  <Paragraphs>1010</Paragraphs>
  <Slides>116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116</vt:i4>
      </vt:variant>
    </vt:vector>
  </HeadingPairs>
  <TitlesOfParts>
    <vt:vector size="126" baseType="lpstr">
      <vt:lpstr>新細明體</vt:lpstr>
      <vt:lpstr>標楷體</vt:lpstr>
      <vt:lpstr>Arial</vt:lpstr>
      <vt:lpstr>Calibri</vt:lpstr>
      <vt:lpstr>Constantia</vt:lpstr>
      <vt:lpstr>Symbol</vt:lpstr>
      <vt:lpstr>Times New Roman</vt:lpstr>
      <vt:lpstr>Wingdings</vt:lpstr>
      <vt:lpstr>Wingdings 2</vt:lpstr>
      <vt:lpstr>流線</vt:lpstr>
      <vt:lpstr> 演算法設計與分析</vt:lpstr>
      <vt:lpstr>大綱</vt:lpstr>
      <vt:lpstr>問題定義</vt:lpstr>
      <vt:lpstr>例如</vt:lpstr>
      <vt:lpstr>問題創始人</vt:lpstr>
      <vt:lpstr>Bohemia – Western Czech</vt:lpstr>
      <vt:lpstr>The competition</vt:lpstr>
      <vt:lpstr>維基表示</vt:lpstr>
      <vt:lpstr>假設: 任兩條邊都不等重</vt:lpstr>
      <vt:lpstr>Borůvka’s algorithm</vt:lpstr>
      <vt:lpstr>Borůvka 演算法</vt:lpstr>
      <vt:lpstr>圖示</vt:lpstr>
      <vt:lpstr>Correctness</vt:lpstr>
      <vt:lpstr>一言以蔽之</vt:lpstr>
      <vt:lpstr>O(m log n) time</vt:lpstr>
      <vt:lpstr>Kruskal’s algorithm</vt:lpstr>
      <vt:lpstr>Kruskal’s algorithm</vt:lpstr>
      <vt:lpstr>圖示</vt:lpstr>
      <vt:lpstr>正確性</vt:lpstr>
      <vt:lpstr>計算模型與資料結構的斟酌</vt:lpstr>
      <vt:lpstr>排序</vt:lpstr>
      <vt:lpstr>如何表達連通關係</vt:lpstr>
      <vt:lpstr>矩陣</vt:lpstr>
      <vt:lpstr>基本串列</vt:lpstr>
      <vt:lpstr>加料串列</vt:lpstr>
      <vt:lpstr>精算加料串列</vt:lpstr>
      <vt:lpstr>原因</vt:lpstr>
      <vt:lpstr>如果排序只需O(m)時間</vt:lpstr>
      <vt:lpstr>一般狀況下的總時間</vt:lpstr>
      <vt:lpstr>Prim’s algorithm</vt:lpstr>
      <vt:lpstr>小樹長成大樹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Correctness</vt:lpstr>
      <vt:lpstr>時間</vt:lpstr>
      <vt:lpstr>Fibonacci heap</vt:lpstr>
      <vt:lpstr>用「費氏堆積」實作Prim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Illustration</vt:lpstr>
      <vt:lpstr>總時間: O(m + n log n)</vt:lpstr>
      <vt:lpstr>Fibonacci heap</vt:lpstr>
      <vt:lpstr>用max版來講解</vt:lpstr>
      <vt:lpstr>最終列表(多送兩個運算)</vt:lpstr>
      <vt:lpstr>藍圖</vt:lpstr>
      <vt:lpstr>預告: 天下本無事</vt:lpstr>
      <vt:lpstr>Objective 1: bionomial heap</vt:lpstr>
      <vt:lpstr>Binomial tree</vt:lpstr>
      <vt:lpstr>Examples</vt:lpstr>
      <vt:lpstr>Example</vt:lpstr>
      <vt:lpstr>An observation</vt:lpstr>
      <vt:lpstr>More observations</vt:lpstr>
      <vt:lpstr>Binomial heap</vt:lpstr>
      <vt:lpstr>A crucial property</vt:lpstr>
      <vt:lpstr>其實</vt:lpstr>
      <vt:lpstr>Query_max: O(log n) time</vt:lpstr>
      <vt:lpstr>接下來: 三個願望 一次滿足</vt:lpstr>
      <vt:lpstr>Merge(Q1, Q2)</vt:lpstr>
      <vt:lpstr>Strategy</vt:lpstr>
      <vt:lpstr>Specifically, …</vt:lpstr>
      <vt:lpstr>Insert(Q, a)</vt:lpstr>
      <vt:lpstr>Insertion</vt:lpstr>
      <vt:lpstr>Delete_max(Q)</vt:lpstr>
      <vt:lpstr>Delete_max</vt:lpstr>
      <vt:lpstr>Query_max in O(1) time</vt:lpstr>
      <vt:lpstr>Summary</vt:lpstr>
      <vt:lpstr>Semi-Fibonacci heap</vt:lpstr>
      <vt:lpstr>Objective 2: semi-Fibonacci heap</vt:lpstr>
      <vt:lpstr>Merge, insert, query_max</vt:lpstr>
      <vt:lpstr>Delete_max(Q)</vt:lpstr>
      <vt:lpstr>Step 1 in details</vt:lpstr>
      <vt:lpstr>Amortized analysis</vt:lpstr>
      <vt:lpstr>Illustration</vt:lpstr>
      <vt:lpstr>如何確保每一棵樹上都有一元</vt:lpstr>
      <vt:lpstr>Delete_max</vt:lpstr>
      <vt:lpstr>Summary </vt:lpstr>
      <vt:lpstr>正版是山寨版「放水」的結果</vt:lpstr>
      <vt:lpstr>如果增加之後超過parent</vt:lpstr>
      <vt:lpstr>Increase(Q, x, a)</vt:lpstr>
      <vt:lpstr>Example</vt:lpstr>
      <vt:lpstr>Example</vt:lpstr>
      <vt:lpstr>Example</vt:lpstr>
      <vt:lpstr>Increase(Q, x, a)的時間</vt:lpstr>
      <vt:lpstr>Delete_max(Q)</vt:lpstr>
      <vt:lpstr>定理一</vt:lpstr>
      <vt:lpstr>Delete_max的時間</vt:lpstr>
      <vt:lpstr>Example</vt:lpstr>
      <vt:lpstr>Example</vt:lpstr>
      <vt:lpstr>Example</vt:lpstr>
      <vt:lpstr>Example</vt:lpstr>
      <vt:lpstr>Example</vt:lpstr>
      <vt:lpstr>定理一</vt:lpstr>
      <vt:lpstr>觀察一</vt:lpstr>
      <vt:lpstr>證明</vt:lpstr>
      <vt:lpstr>Increase(Q, x, a)</vt:lpstr>
      <vt:lpstr>PowerPoint 簡報</vt:lpstr>
      <vt:lpstr>觀察二</vt:lpstr>
      <vt:lpstr>用數學歸納法證明(sketch)</vt:lpstr>
      <vt:lpstr>定理一的證明</vt:lpstr>
      <vt:lpstr>Delete_node(Q, x)</vt:lpstr>
      <vt:lpstr>Objective 3: Fibonacci heap</vt:lpstr>
      <vt:lpstr>回顧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2016-11-16T21:40:04Z</dcterms:created>
  <dcterms:modified xsi:type="dcterms:W3CDTF">2016-11-24T07:25:37Z</dcterms:modified>
</cp:coreProperties>
</file>